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BA00"/>
    <a:srgbClr val="00B0C9"/>
    <a:srgbClr val="FFA200"/>
    <a:srgbClr val="E32D8E"/>
    <a:srgbClr val="6B3BC4"/>
    <a:srgbClr val="E3728E"/>
    <a:srgbClr val="E03734"/>
    <a:srgbClr val="C62D8E"/>
    <a:srgbClr val="00DAC8"/>
    <a:srgbClr val="6B7F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40"/>
    <p:restoredTop sz="96250"/>
  </p:normalViewPr>
  <p:slideViewPr>
    <p:cSldViewPr snapToGrid="0">
      <p:cViewPr>
        <p:scale>
          <a:sx n="84" d="100"/>
          <a:sy n="84" d="100"/>
        </p:scale>
        <p:origin x="1048"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NET WORTH</c:v>
                </c:pt>
              </c:strCache>
            </c:strRef>
          </c:tx>
          <c:spPr>
            <a:ln w="38100" cap="rnd">
              <a:solidFill>
                <a:schemeClr val="bg1"/>
              </a:solidFill>
              <a:round/>
            </a:ln>
            <a:effectLst/>
          </c:spPr>
          <c:marker>
            <c:symbol val="none"/>
          </c:marker>
          <c:cat>
            <c:numRef>
              <c:f>Sheet1!$A$2:$A$7</c:f>
              <c:numCache>
                <c:formatCode>General</c:formatCode>
                <c:ptCount val="6"/>
                <c:pt idx="0">
                  <c:v>2014</c:v>
                </c:pt>
                <c:pt idx="1">
                  <c:v>2015</c:v>
                </c:pt>
                <c:pt idx="2">
                  <c:v>2016</c:v>
                </c:pt>
                <c:pt idx="3">
                  <c:v>2017</c:v>
                </c:pt>
                <c:pt idx="4">
                  <c:v>2018</c:v>
                </c:pt>
                <c:pt idx="5">
                  <c:v>2019</c:v>
                </c:pt>
              </c:numCache>
            </c:numRef>
          </c:cat>
          <c:val>
            <c:numRef>
              <c:f>Sheet1!$B$2:$B$7</c:f>
              <c:numCache>
                <c:formatCode>General</c:formatCode>
                <c:ptCount val="6"/>
                <c:pt idx="0">
                  <c:v>4.3</c:v>
                </c:pt>
                <c:pt idx="1">
                  <c:v>2.5</c:v>
                </c:pt>
                <c:pt idx="2">
                  <c:v>3.5</c:v>
                </c:pt>
                <c:pt idx="3">
                  <c:v>4.5</c:v>
                </c:pt>
                <c:pt idx="4">
                  <c:v>3.5</c:v>
                </c:pt>
                <c:pt idx="5">
                  <c:v>4.3</c:v>
                </c:pt>
              </c:numCache>
            </c:numRef>
          </c:val>
          <c:smooth val="0"/>
          <c:extLst>
            <c:ext xmlns:c16="http://schemas.microsoft.com/office/drawing/2014/chart" uri="{C3380CC4-5D6E-409C-BE32-E72D297353CC}">
              <c16:uniqueId val="{00000000-7583-4F4A-B8D0-7F4FB3EAD232}"/>
            </c:ext>
          </c:extLst>
        </c:ser>
        <c:dLbls>
          <c:showLegendKey val="0"/>
          <c:showVal val="0"/>
          <c:showCatName val="0"/>
          <c:showSerName val="0"/>
          <c:showPercent val="0"/>
          <c:showBubbleSize val="0"/>
        </c:dLbls>
        <c:smooth val="0"/>
        <c:axId val="769503088"/>
        <c:axId val="769504768"/>
      </c:lineChart>
      <c:catAx>
        <c:axId val="769503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bg1"/>
                </a:solidFill>
                <a:latin typeface="Poppins" pitchFamily="2" charset="77"/>
                <a:ea typeface="+mn-ea"/>
                <a:cs typeface="Poppins" pitchFamily="2" charset="77"/>
              </a:defRPr>
            </a:pPr>
            <a:endParaRPr lang="en-US"/>
          </a:p>
        </c:txPr>
        <c:crossAx val="769504768"/>
        <c:crosses val="autoZero"/>
        <c:auto val="1"/>
        <c:lblAlgn val="ctr"/>
        <c:lblOffset val="100"/>
        <c:noMultiLvlLbl val="0"/>
      </c:catAx>
      <c:valAx>
        <c:axId val="769504768"/>
        <c:scaling>
          <c:orientation val="minMax"/>
        </c:scaling>
        <c:delete val="1"/>
        <c:axPos val="l"/>
        <c:numFmt formatCode="General" sourceLinked="1"/>
        <c:majorTickMark val="none"/>
        <c:minorTickMark val="none"/>
        <c:tickLblPos val="nextTo"/>
        <c:crossAx val="769503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b="1" i="0">
          <a:solidFill>
            <a:schemeClr val="bg1"/>
          </a:solidFill>
          <a:latin typeface="Poppins" pitchFamily="2" charset="77"/>
          <a:cs typeface="Poppins" pitchFamily="2" charset="77"/>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80115495937323833"/>
        </c:manualLayout>
      </c:layout>
      <c:barChart>
        <c:barDir val="col"/>
        <c:grouping val="clustered"/>
        <c:varyColors val="0"/>
        <c:ser>
          <c:idx val="0"/>
          <c:order val="0"/>
          <c:tx>
            <c:strRef>
              <c:f>Sheet1!$B$1</c:f>
              <c:strCache>
                <c:ptCount val="1"/>
                <c:pt idx="0">
                  <c:v>NET WORTH</c:v>
                </c:pt>
              </c:strCache>
            </c:strRef>
          </c:tx>
          <c:spPr>
            <a:solidFill>
              <a:schemeClr val="bg1"/>
            </a:solidFill>
            <a:ln>
              <a:noFill/>
            </a:ln>
            <a:effectLst/>
          </c:spPr>
          <c:invertIfNegative val="0"/>
          <c:cat>
            <c:numRef>
              <c:f>Sheet1!$A$2:$A$7</c:f>
              <c:numCache>
                <c:formatCode>General</c:formatCode>
                <c:ptCount val="6"/>
                <c:pt idx="0">
                  <c:v>2014</c:v>
                </c:pt>
                <c:pt idx="1">
                  <c:v>2015</c:v>
                </c:pt>
                <c:pt idx="2">
                  <c:v>2016</c:v>
                </c:pt>
                <c:pt idx="3">
                  <c:v>2017</c:v>
                </c:pt>
                <c:pt idx="4">
                  <c:v>2018</c:v>
                </c:pt>
                <c:pt idx="5">
                  <c:v>2019</c:v>
                </c:pt>
              </c:numCache>
            </c:numRef>
          </c:cat>
          <c:val>
            <c:numRef>
              <c:f>Sheet1!$B$2:$B$7</c:f>
              <c:numCache>
                <c:formatCode>General</c:formatCode>
                <c:ptCount val="6"/>
                <c:pt idx="0">
                  <c:v>4.3</c:v>
                </c:pt>
                <c:pt idx="1">
                  <c:v>2.5</c:v>
                </c:pt>
                <c:pt idx="2">
                  <c:v>3.5</c:v>
                </c:pt>
                <c:pt idx="3">
                  <c:v>4.5</c:v>
                </c:pt>
                <c:pt idx="4">
                  <c:v>5.0999999999999996</c:v>
                </c:pt>
                <c:pt idx="5">
                  <c:v>6.5</c:v>
                </c:pt>
              </c:numCache>
            </c:numRef>
          </c:val>
          <c:extLst>
            <c:ext xmlns:c16="http://schemas.microsoft.com/office/drawing/2014/chart" uri="{C3380CC4-5D6E-409C-BE32-E72D297353CC}">
              <c16:uniqueId val="{00000000-7463-1D4C-B252-C8A6399BB05A}"/>
            </c:ext>
          </c:extLst>
        </c:ser>
        <c:dLbls>
          <c:showLegendKey val="0"/>
          <c:showVal val="0"/>
          <c:showCatName val="0"/>
          <c:showSerName val="0"/>
          <c:showPercent val="0"/>
          <c:showBubbleSize val="0"/>
        </c:dLbls>
        <c:gapWidth val="219"/>
        <c:overlap val="-27"/>
        <c:axId val="780560352"/>
        <c:axId val="768661936"/>
      </c:barChart>
      <c:catAx>
        <c:axId val="780560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Poppins" pitchFamily="2" charset="77"/>
                <a:ea typeface="+mn-ea"/>
                <a:cs typeface="Poppins" pitchFamily="2" charset="77"/>
              </a:defRPr>
            </a:pPr>
            <a:endParaRPr lang="en-US"/>
          </a:p>
        </c:txPr>
        <c:crossAx val="768661936"/>
        <c:crosses val="autoZero"/>
        <c:auto val="1"/>
        <c:lblAlgn val="ctr"/>
        <c:lblOffset val="100"/>
        <c:noMultiLvlLbl val="0"/>
      </c:catAx>
      <c:valAx>
        <c:axId val="768661936"/>
        <c:scaling>
          <c:orientation val="minMax"/>
        </c:scaling>
        <c:delete val="1"/>
        <c:axPos val="l"/>
        <c:numFmt formatCode="General" sourceLinked="1"/>
        <c:majorTickMark val="none"/>
        <c:minorTickMark val="none"/>
        <c:tickLblPos val="nextTo"/>
        <c:crossAx val="780560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i="0">
          <a:solidFill>
            <a:schemeClr val="bg1"/>
          </a:solidFill>
          <a:latin typeface="Poppins" pitchFamily="2" charset="77"/>
          <a:cs typeface="Poppins" pitchFamily="2" charset="77"/>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rgbClr val="FFA200"/>
              </a:solidFill>
              <a:ln w="19050">
                <a:noFill/>
              </a:ln>
              <a:effectLst/>
            </c:spPr>
            <c:extLst>
              <c:ext xmlns:c16="http://schemas.microsoft.com/office/drawing/2014/chart" uri="{C3380CC4-5D6E-409C-BE32-E72D297353CC}">
                <c16:uniqueId val="{00000001-29EF-D34B-A919-17EC21079EC8}"/>
              </c:ext>
            </c:extLst>
          </c:dPt>
          <c:dPt>
            <c:idx val="1"/>
            <c:bubble3D val="0"/>
            <c:spPr>
              <a:solidFill>
                <a:srgbClr val="00B0C9"/>
              </a:solidFill>
              <a:ln w="19050">
                <a:noFill/>
              </a:ln>
              <a:effectLst/>
            </c:spPr>
            <c:extLst>
              <c:ext xmlns:c16="http://schemas.microsoft.com/office/drawing/2014/chart" uri="{C3380CC4-5D6E-409C-BE32-E72D297353CC}">
                <c16:uniqueId val="{00000003-29EF-D34B-A919-17EC21079EC8}"/>
              </c:ext>
            </c:extLst>
          </c:dPt>
          <c:dPt>
            <c:idx val="2"/>
            <c:bubble3D val="0"/>
            <c:spPr>
              <a:solidFill>
                <a:srgbClr val="6B3BC4"/>
              </a:solidFill>
              <a:ln w="19050">
                <a:noFill/>
              </a:ln>
              <a:effectLst/>
            </c:spPr>
            <c:extLst>
              <c:ext xmlns:c16="http://schemas.microsoft.com/office/drawing/2014/chart" uri="{C3380CC4-5D6E-409C-BE32-E72D297353CC}">
                <c16:uniqueId val="{00000005-29EF-D34B-A919-17EC21079EC8}"/>
              </c:ext>
            </c:extLst>
          </c:dPt>
          <c:dPt>
            <c:idx val="3"/>
            <c:bubble3D val="0"/>
            <c:spPr>
              <a:solidFill>
                <a:srgbClr val="E32D8E"/>
              </a:solidFill>
              <a:ln w="19050">
                <a:noFill/>
              </a:ln>
              <a:effectLst/>
            </c:spPr>
            <c:extLst>
              <c:ext xmlns:c16="http://schemas.microsoft.com/office/drawing/2014/chart" uri="{C3380CC4-5D6E-409C-BE32-E72D297353CC}">
                <c16:uniqueId val="{00000007-29EF-D34B-A919-17EC21079EC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29EF-D34B-A919-17EC21079EC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E991-3F0B-E201-3AD2-2926CEB4A0E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C7F3B1A-ACE0-C803-6160-B433A05D6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D858E34-6BAF-7C15-1E69-555D53B1E8CD}"/>
              </a:ext>
            </a:extLst>
          </p:cNvPr>
          <p:cNvSpPr>
            <a:spLocks noGrp="1"/>
          </p:cNvSpPr>
          <p:nvPr>
            <p:ph type="dt" sz="half" idx="10"/>
          </p:nvPr>
        </p:nvSpPr>
        <p:spPr/>
        <p:txBody>
          <a:bodyPr/>
          <a:lstStyle/>
          <a:p>
            <a:fld id="{06021E09-A760-9A40-90A7-E1952A180894}" type="datetimeFigureOut">
              <a:rPr lang="en-US" smtClean="0"/>
              <a:t>4/11/23</a:t>
            </a:fld>
            <a:endParaRPr lang="en-US"/>
          </a:p>
        </p:txBody>
      </p:sp>
      <p:sp>
        <p:nvSpPr>
          <p:cNvPr id="5" name="Footer Placeholder 4">
            <a:extLst>
              <a:ext uri="{FF2B5EF4-FFF2-40B4-BE49-F238E27FC236}">
                <a16:creationId xmlns:a16="http://schemas.microsoft.com/office/drawing/2014/main" id="{3E5672B7-FD5B-ED16-CDE3-0BEE24287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30868-AC72-46E2-C9EA-17A7F76B65F8}"/>
              </a:ext>
            </a:extLst>
          </p:cNvPr>
          <p:cNvSpPr>
            <a:spLocks noGrp="1"/>
          </p:cNvSpPr>
          <p:nvPr>
            <p:ph type="sldNum" sz="quarter" idx="12"/>
          </p:nvPr>
        </p:nvSpPr>
        <p:spPr/>
        <p:txBody>
          <a:bodyPr/>
          <a:lstStyle/>
          <a:p>
            <a:fld id="{BA2A2384-7B29-1244-8293-C3DFC3EBA8E8}" type="slidenum">
              <a:rPr lang="en-US" smtClean="0"/>
              <a:t>‹#›</a:t>
            </a:fld>
            <a:endParaRPr lang="en-US"/>
          </a:p>
        </p:txBody>
      </p:sp>
    </p:spTree>
    <p:extLst>
      <p:ext uri="{BB962C8B-B14F-4D97-AF65-F5344CB8AC3E}">
        <p14:creationId xmlns:p14="http://schemas.microsoft.com/office/powerpoint/2010/main" val="166620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AD2A-E8E8-B1AE-073C-8DDF088678D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ADDBF3-77DF-DC88-08B0-4B69685A7DB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CAAEA48-783B-6D9A-C2E0-6156610F413F}"/>
              </a:ext>
            </a:extLst>
          </p:cNvPr>
          <p:cNvSpPr>
            <a:spLocks noGrp="1"/>
          </p:cNvSpPr>
          <p:nvPr>
            <p:ph type="dt" sz="half" idx="10"/>
          </p:nvPr>
        </p:nvSpPr>
        <p:spPr/>
        <p:txBody>
          <a:bodyPr/>
          <a:lstStyle/>
          <a:p>
            <a:fld id="{06021E09-A760-9A40-90A7-E1952A180894}" type="datetimeFigureOut">
              <a:rPr lang="en-US" smtClean="0"/>
              <a:t>4/11/23</a:t>
            </a:fld>
            <a:endParaRPr lang="en-US"/>
          </a:p>
        </p:txBody>
      </p:sp>
      <p:sp>
        <p:nvSpPr>
          <p:cNvPr id="5" name="Footer Placeholder 4">
            <a:extLst>
              <a:ext uri="{FF2B5EF4-FFF2-40B4-BE49-F238E27FC236}">
                <a16:creationId xmlns:a16="http://schemas.microsoft.com/office/drawing/2014/main" id="{30769736-3676-A8D3-0F44-13D622023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10AE5-B43D-842E-9097-11FAB4884E64}"/>
              </a:ext>
            </a:extLst>
          </p:cNvPr>
          <p:cNvSpPr>
            <a:spLocks noGrp="1"/>
          </p:cNvSpPr>
          <p:nvPr>
            <p:ph type="sldNum" sz="quarter" idx="12"/>
          </p:nvPr>
        </p:nvSpPr>
        <p:spPr/>
        <p:txBody>
          <a:bodyPr/>
          <a:lstStyle/>
          <a:p>
            <a:fld id="{BA2A2384-7B29-1244-8293-C3DFC3EBA8E8}" type="slidenum">
              <a:rPr lang="en-US" smtClean="0"/>
              <a:t>‹#›</a:t>
            </a:fld>
            <a:endParaRPr lang="en-US"/>
          </a:p>
        </p:txBody>
      </p:sp>
    </p:spTree>
    <p:extLst>
      <p:ext uri="{BB962C8B-B14F-4D97-AF65-F5344CB8AC3E}">
        <p14:creationId xmlns:p14="http://schemas.microsoft.com/office/powerpoint/2010/main" val="3355287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485BCD-CCA2-ED35-AB1C-C1F9C0843C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51FA95A-F1F0-1581-71B4-4355D6197FE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460EBA-20F4-22C7-09BA-740233EEC81A}"/>
              </a:ext>
            </a:extLst>
          </p:cNvPr>
          <p:cNvSpPr>
            <a:spLocks noGrp="1"/>
          </p:cNvSpPr>
          <p:nvPr>
            <p:ph type="dt" sz="half" idx="10"/>
          </p:nvPr>
        </p:nvSpPr>
        <p:spPr/>
        <p:txBody>
          <a:bodyPr/>
          <a:lstStyle/>
          <a:p>
            <a:fld id="{06021E09-A760-9A40-90A7-E1952A180894}" type="datetimeFigureOut">
              <a:rPr lang="en-US" smtClean="0"/>
              <a:t>4/11/23</a:t>
            </a:fld>
            <a:endParaRPr lang="en-US"/>
          </a:p>
        </p:txBody>
      </p:sp>
      <p:sp>
        <p:nvSpPr>
          <p:cNvPr id="5" name="Footer Placeholder 4">
            <a:extLst>
              <a:ext uri="{FF2B5EF4-FFF2-40B4-BE49-F238E27FC236}">
                <a16:creationId xmlns:a16="http://schemas.microsoft.com/office/drawing/2014/main" id="{CAE70B75-D044-3A4B-9062-1A14EFB21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3E428-D11F-8474-E34B-E7DA74921297}"/>
              </a:ext>
            </a:extLst>
          </p:cNvPr>
          <p:cNvSpPr>
            <a:spLocks noGrp="1"/>
          </p:cNvSpPr>
          <p:nvPr>
            <p:ph type="sldNum" sz="quarter" idx="12"/>
          </p:nvPr>
        </p:nvSpPr>
        <p:spPr/>
        <p:txBody>
          <a:bodyPr/>
          <a:lstStyle/>
          <a:p>
            <a:fld id="{BA2A2384-7B29-1244-8293-C3DFC3EBA8E8}" type="slidenum">
              <a:rPr lang="en-US" smtClean="0"/>
              <a:t>‹#›</a:t>
            </a:fld>
            <a:endParaRPr lang="en-US"/>
          </a:p>
        </p:txBody>
      </p:sp>
    </p:spTree>
    <p:extLst>
      <p:ext uri="{BB962C8B-B14F-4D97-AF65-F5344CB8AC3E}">
        <p14:creationId xmlns:p14="http://schemas.microsoft.com/office/powerpoint/2010/main" val="373499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2E5E-8025-7CCA-C48A-8BDC9F39A48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5972D8-57A9-A761-765A-B367D59648E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03C164-C794-76AA-A90B-F9A9A9899140}"/>
              </a:ext>
            </a:extLst>
          </p:cNvPr>
          <p:cNvSpPr>
            <a:spLocks noGrp="1"/>
          </p:cNvSpPr>
          <p:nvPr>
            <p:ph type="dt" sz="half" idx="10"/>
          </p:nvPr>
        </p:nvSpPr>
        <p:spPr/>
        <p:txBody>
          <a:bodyPr/>
          <a:lstStyle/>
          <a:p>
            <a:fld id="{06021E09-A760-9A40-90A7-E1952A180894}" type="datetimeFigureOut">
              <a:rPr lang="en-US" smtClean="0"/>
              <a:t>4/11/23</a:t>
            </a:fld>
            <a:endParaRPr lang="en-US"/>
          </a:p>
        </p:txBody>
      </p:sp>
      <p:sp>
        <p:nvSpPr>
          <p:cNvPr id="5" name="Footer Placeholder 4">
            <a:extLst>
              <a:ext uri="{FF2B5EF4-FFF2-40B4-BE49-F238E27FC236}">
                <a16:creationId xmlns:a16="http://schemas.microsoft.com/office/drawing/2014/main" id="{0875904A-3E83-9966-0F5B-5C2C0ACC8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05476-C349-104A-D581-4A1FA9D83176}"/>
              </a:ext>
            </a:extLst>
          </p:cNvPr>
          <p:cNvSpPr>
            <a:spLocks noGrp="1"/>
          </p:cNvSpPr>
          <p:nvPr>
            <p:ph type="sldNum" sz="quarter" idx="12"/>
          </p:nvPr>
        </p:nvSpPr>
        <p:spPr/>
        <p:txBody>
          <a:bodyPr/>
          <a:lstStyle/>
          <a:p>
            <a:fld id="{BA2A2384-7B29-1244-8293-C3DFC3EBA8E8}" type="slidenum">
              <a:rPr lang="en-US" smtClean="0"/>
              <a:t>‹#›</a:t>
            </a:fld>
            <a:endParaRPr lang="en-US"/>
          </a:p>
        </p:txBody>
      </p:sp>
    </p:spTree>
    <p:extLst>
      <p:ext uri="{BB962C8B-B14F-4D97-AF65-F5344CB8AC3E}">
        <p14:creationId xmlns:p14="http://schemas.microsoft.com/office/powerpoint/2010/main" val="60964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8A8A-970F-3A6F-F322-D9A5D9D30E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D5CB419-120C-B808-EF95-3796A40D9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582938F-F493-04AF-D55A-E8455703C877}"/>
              </a:ext>
            </a:extLst>
          </p:cNvPr>
          <p:cNvSpPr>
            <a:spLocks noGrp="1"/>
          </p:cNvSpPr>
          <p:nvPr>
            <p:ph type="dt" sz="half" idx="10"/>
          </p:nvPr>
        </p:nvSpPr>
        <p:spPr/>
        <p:txBody>
          <a:bodyPr/>
          <a:lstStyle/>
          <a:p>
            <a:fld id="{06021E09-A760-9A40-90A7-E1952A180894}" type="datetimeFigureOut">
              <a:rPr lang="en-US" smtClean="0"/>
              <a:t>4/11/23</a:t>
            </a:fld>
            <a:endParaRPr lang="en-US"/>
          </a:p>
        </p:txBody>
      </p:sp>
      <p:sp>
        <p:nvSpPr>
          <p:cNvPr id="5" name="Footer Placeholder 4">
            <a:extLst>
              <a:ext uri="{FF2B5EF4-FFF2-40B4-BE49-F238E27FC236}">
                <a16:creationId xmlns:a16="http://schemas.microsoft.com/office/drawing/2014/main" id="{8B14827D-0EE4-F1EA-EB7E-91799A74A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A67CC-7BFC-15D6-D6AD-0DFC35CA6584}"/>
              </a:ext>
            </a:extLst>
          </p:cNvPr>
          <p:cNvSpPr>
            <a:spLocks noGrp="1"/>
          </p:cNvSpPr>
          <p:nvPr>
            <p:ph type="sldNum" sz="quarter" idx="12"/>
          </p:nvPr>
        </p:nvSpPr>
        <p:spPr/>
        <p:txBody>
          <a:bodyPr/>
          <a:lstStyle/>
          <a:p>
            <a:fld id="{BA2A2384-7B29-1244-8293-C3DFC3EBA8E8}" type="slidenum">
              <a:rPr lang="en-US" smtClean="0"/>
              <a:t>‹#›</a:t>
            </a:fld>
            <a:endParaRPr lang="en-US"/>
          </a:p>
        </p:txBody>
      </p:sp>
    </p:spTree>
    <p:extLst>
      <p:ext uri="{BB962C8B-B14F-4D97-AF65-F5344CB8AC3E}">
        <p14:creationId xmlns:p14="http://schemas.microsoft.com/office/powerpoint/2010/main" val="1491516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63D6-9F65-3583-50B9-D4DD6BF8B2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29F422-DCEB-2EC6-FDF0-9061C9D6819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A962E6B-7621-71F3-EA43-68C55BB3DC5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4400B87-E7E3-27D7-0BDE-AE36E957CC98}"/>
              </a:ext>
            </a:extLst>
          </p:cNvPr>
          <p:cNvSpPr>
            <a:spLocks noGrp="1"/>
          </p:cNvSpPr>
          <p:nvPr>
            <p:ph type="dt" sz="half" idx="10"/>
          </p:nvPr>
        </p:nvSpPr>
        <p:spPr/>
        <p:txBody>
          <a:bodyPr/>
          <a:lstStyle/>
          <a:p>
            <a:fld id="{06021E09-A760-9A40-90A7-E1952A180894}" type="datetimeFigureOut">
              <a:rPr lang="en-US" smtClean="0"/>
              <a:t>4/11/23</a:t>
            </a:fld>
            <a:endParaRPr lang="en-US"/>
          </a:p>
        </p:txBody>
      </p:sp>
      <p:sp>
        <p:nvSpPr>
          <p:cNvPr id="6" name="Footer Placeholder 5">
            <a:extLst>
              <a:ext uri="{FF2B5EF4-FFF2-40B4-BE49-F238E27FC236}">
                <a16:creationId xmlns:a16="http://schemas.microsoft.com/office/drawing/2014/main" id="{7785597F-B8D0-D394-F925-48AE34972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35F1E-5510-4C3F-B299-47477B7181FE}"/>
              </a:ext>
            </a:extLst>
          </p:cNvPr>
          <p:cNvSpPr>
            <a:spLocks noGrp="1"/>
          </p:cNvSpPr>
          <p:nvPr>
            <p:ph type="sldNum" sz="quarter" idx="12"/>
          </p:nvPr>
        </p:nvSpPr>
        <p:spPr/>
        <p:txBody>
          <a:bodyPr/>
          <a:lstStyle/>
          <a:p>
            <a:fld id="{BA2A2384-7B29-1244-8293-C3DFC3EBA8E8}" type="slidenum">
              <a:rPr lang="en-US" smtClean="0"/>
              <a:t>‹#›</a:t>
            </a:fld>
            <a:endParaRPr lang="en-US"/>
          </a:p>
        </p:txBody>
      </p:sp>
    </p:spTree>
    <p:extLst>
      <p:ext uri="{BB962C8B-B14F-4D97-AF65-F5344CB8AC3E}">
        <p14:creationId xmlns:p14="http://schemas.microsoft.com/office/powerpoint/2010/main" val="374774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DCBB-D99C-EE05-E8A6-CB4A0BD3AD4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694D09A-20D0-210C-1E7B-913BB79A7D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A2291DD-00B0-813F-9425-435BE72D39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8A5C7F-09B0-7B33-CE76-99A5D769A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3F7ADC7-B1DE-5AB8-6481-9670CD3CE56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4A2C028-7A0E-ED12-9D23-8AD7474D2181}"/>
              </a:ext>
            </a:extLst>
          </p:cNvPr>
          <p:cNvSpPr>
            <a:spLocks noGrp="1"/>
          </p:cNvSpPr>
          <p:nvPr>
            <p:ph type="dt" sz="half" idx="10"/>
          </p:nvPr>
        </p:nvSpPr>
        <p:spPr/>
        <p:txBody>
          <a:bodyPr/>
          <a:lstStyle/>
          <a:p>
            <a:fld id="{06021E09-A760-9A40-90A7-E1952A180894}" type="datetimeFigureOut">
              <a:rPr lang="en-US" smtClean="0"/>
              <a:t>4/11/23</a:t>
            </a:fld>
            <a:endParaRPr lang="en-US"/>
          </a:p>
        </p:txBody>
      </p:sp>
      <p:sp>
        <p:nvSpPr>
          <p:cNvPr id="8" name="Footer Placeholder 7">
            <a:extLst>
              <a:ext uri="{FF2B5EF4-FFF2-40B4-BE49-F238E27FC236}">
                <a16:creationId xmlns:a16="http://schemas.microsoft.com/office/drawing/2014/main" id="{3ADD6080-27C1-C282-EFE8-94CDA3C0C6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8DA260-6774-FFB6-60B2-98683CFA5BFC}"/>
              </a:ext>
            </a:extLst>
          </p:cNvPr>
          <p:cNvSpPr>
            <a:spLocks noGrp="1"/>
          </p:cNvSpPr>
          <p:nvPr>
            <p:ph type="sldNum" sz="quarter" idx="12"/>
          </p:nvPr>
        </p:nvSpPr>
        <p:spPr/>
        <p:txBody>
          <a:bodyPr/>
          <a:lstStyle/>
          <a:p>
            <a:fld id="{BA2A2384-7B29-1244-8293-C3DFC3EBA8E8}" type="slidenum">
              <a:rPr lang="en-US" smtClean="0"/>
              <a:t>‹#›</a:t>
            </a:fld>
            <a:endParaRPr lang="en-US"/>
          </a:p>
        </p:txBody>
      </p:sp>
    </p:spTree>
    <p:extLst>
      <p:ext uri="{BB962C8B-B14F-4D97-AF65-F5344CB8AC3E}">
        <p14:creationId xmlns:p14="http://schemas.microsoft.com/office/powerpoint/2010/main" val="346095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2089-4E20-D365-967F-B4560B1FF91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52F028B-41AE-145D-2C05-982C2AC8A9B1}"/>
              </a:ext>
            </a:extLst>
          </p:cNvPr>
          <p:cNvSpPr>
            <a:spLocks noGrp="1"/>
          </p:cNvSpPr>
          <p:nvPr>
            <p:ph type="dt" sz="half" idx="10"/>
          </p:nvPr>
        </p:nvSpPr>
        <p:spPr/>
        <p:txBody>
          <a:bodyPr/>
          <a:lstStyle/>
          <a:p>
            <a:fld id="{06021E09-A760-9A40-90A7-E1952A180894}" type="datetimeFigureOut">
              <a:rPr lang="en-US" smtClean="0"/>
              <a:t>4/11/23</a:t>
            </a:fld>
            <a:endParaRPr lang="en-US"/>
          </a:p>
        </p:txBody>
      </p:sp>
      <p:sp>
        <p:nvSpPr>
          <p:cNvPr id="4" name="Footer Placeholder 3">
            <a:extLst>
              <a:ext uri="{FF2B5EF4-FFF2-40B4-BE49-F238E27FC236}">
                <a16:creationId xmlns:a16="http://schemas.microsoft.com/office/drawing/2014/main" id="{1148F6C1-4D14-6D48-11C3-BF1B8C2DC7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33688-623B-F211-2AF1-E3AB2E3F2E08}"/>
              </a:ext>
            </a:extLst>
          </p:cNvPr>
          <p:cNvSpPr>
            <a:spLocks noGrp="1"/>
          </p:cNvSpPr>
          <p:nvPr>
            <p:ph type="sldNum" sz="quarter" idx="12"/>
          </p:nvPr>
        </p:nvSpPr>
        <p:spPr/>
        <p:txBody>
          <a:bodyPr/>
          <a:lstStyle/>
          <a:p>
            <a:fld id="{BA2A2384-7B29-1244-8293-C3DFC3EBA8E8}" type="slidenum">
              <a:rPr lang="en-US" smtClean="0"/>
              <a:t>‹#›</a:t>
            </a:fld>
            <a:endParaRPr lang="en-US"/>
          </a:p>
        </p:txBody>
      </p:sp>
    </p:spTree>
    <p:extLst>
      <p:ext uri="{BB962C8B-B14F-4D97-AF65-F5344CB8AC3E}">
        <p14:creationId xmlns:p14="http://schemas.microsoft.com/office/powerpoint/2010/main" val="1485715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90AA8-110A-E635-8E2D-9F70D2313AD8}"/>
              </a:ext>
            </a:extLst>
          </p:cNvPr>
          <p:cNvSpPr>
            <a:spLocks noGrp="1"/>
          </p:cNvSpPr>
          <p:nvPr>
            <p:ph type="dt" sz="half" idx="10"/>
          </p:nvPr>
        </p:nvSpPr>
        <p:spPr/>
        <p:txBody>
          <a:bodyPr/>
          <a:lstStyle/>
          <a:p>
            <a:fld id="{06021E09-A760-9A40-90A7-E1952A180894}" type="datetimeFigureOut">
              <a:rPr lang="en-US" smtClean="0"/>
              <a:t>4/11/23</a:t>
            </a:fld>
            <a:endParaRPr lang="en-US"/>
          </a:p>
        </p:txBody>
      </p:sp>
      <p:sp>
        <p:nvSpPr>
          <p:cNvPr id="3" name="Footer Placeholder 2">
            <a:extLst>
              <a:ext uri="{FF2B5EF4-FFF2-40B4-BE49-F238E27FC236}">
                <a16:creationId xmlns:a16="http://schemas.microsoft.com/office/drawing/2014/main" id="{B15540AC-8032-3035-B1EB-F1BE1C9A56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613516-4A32-80CE-96FE-8A481F167121}"/>
              </a:ext>
            </a:extLst>
          </p:cNvPr>
          <p:cNvSpPr>
            <a:spLocks noGrp="1"/>
          </p:cNvSpPr>
          <p:nvPr>
            <p:ph type="sldNum" sz="quarter" idx="12"/>
          </p:nvPr>
        </p:nvSpPr>
        <p:spPr/>
        <p:txBody>
          <a:bodyPr/>
          <a:lstStyle/>
          <a:p>
            <a:fld id="{BA2A2384-7B29-1244-8293-C3DFC3EBA8E8}" type="slidenum">
              <a:rPr lang="en-US" smtClean="0"/>
              <a:t>‹#›</a:t>
            </a:fld>
            <a:endParaRPr lang="en-US"/>
          </a:p>
        </p:txBody>
      </p:sp>
    </p:spTree>
    <p:extLst>
      <p:ext uri="{BB962C8B-B14F-4D97-AF65-F5344CB8AC3E}">
        <p14:creationId xmlns:p14="http://schemas.microsoft.com/office/powerpoint/2010/main" val="187721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5AB9-2796-8F1D-40E1-80DEFA099E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975E8E7-A788-8D87-65D8-98CFF232A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DDD1C4-5C3F-5720-C30A-73F6B1588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5FFB09-80D3-FF8B-AD7B-006E89A1A78C}"/>
              </a:ext>
            </a:extLst>
          </p:cNvPr>
          <p:cNvSpPr>
            <a:spLocks noGrp="1"/>
          </p:cNvSpPr>
          <p:nvPr>
            <p:ph type="dt" sz="half" idx="10"/>
          </p:nvPr>
        </p:nvSpPr>
        <p:spPr/>
        <p:txBody>
          <a:bodyPr/>
          <a:lstStyle/>
          <a:p>
            <a:fld id="{06021E09-A760-9A40-90A7-E1952A180894}" type="datetimeFigureOut">
              <a:rPr lang="en-US" smtClean="0"/>
              <a:t>4/11/23</a:t>
            </a:fld>
            <a:endParaRPr lang="en-US"/>
          </a:p>
        </p:txBody>
      </p:sp>
      <p:sp>
        <p:nvSpPr>
          <p:cNvPr id="6" name="Footer Placeholder 5">
            <a:extLst>
              <a:ext uri="{FF2B5EF4-FFF2-40B4-BE49-F238E27FC236}">
                <a16:creationId xmlns:a16="http://schemas.microsoft.com/office/drawing/2014/main" id="{CB0EF9BF-83B7-FEBA-7382-E439805AE4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8ED72-1510-59C5-D093-4A00DD8D64C3}"/>
              </a:ext>
            </a:extLst>
          </p:cNvPr>
          <p:cNvSpPr>
            <a:spLocks noGrp="1"/>
          </p:cNvSpPr>
          <p:nvPr>
            <p:ph type="sldNum" sz="quarter" idx="12"/>
          </p:nvPr>
        </p:nvSpPr>
        <p:spPr/>
        <p:txBody>
          <a:bodyPr/>
          <a:lstStyle/>
          <a:p>
            <a:fld id="{BA2A2384-7B29-1244-8293-C3DFC3EBA8E8}" type="slidenum">
              <a:rPr lang="en-US" smtClean="0"/>
              <a:t>‹#›</a:t>
            </a:fld>
            <a:endParaRPr lang="en-US"/>
          </a:p>
        </p:txBody>
      </p:sp>
    </p:spTree>
    <p:extLst>
      <p:ext uri="{BB962C8B-B14F-4D97-AF65-F5344CB8AC3E}">
        <p14:creationId xmlns:p14="http://schemas.microsoft.com/office/powerpoint/2010/main" val="2451058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0F12-1354-BFC2-2A95-C2479D265A9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C89372-C42F-BC4F-5506-758F38D2C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B10E20-75F1-2968-0B6D-1E384090C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A8030E-05A3-FD26-7B94-5BCE784952D4}"/>
              </a:ext>
            </a:extLst>
          </p:cNvPr>
          <p:cNvSpPr>
            <a:spLocks noGrp="1"/>
          </p:cNvSpPr>
          <p:nvPr>
            <p:ph type="dt" sz="half" idx="10"/>
          </p:nvPr>
        </p:nvSpPr>
        <p:spPr/>
        <p:txBody>
          <a:bodyPr/>
          <a:lstStyle/>
          <a:p>
            <a:fld id="{06021E09-A760-9A40-90A7-E1952A180894}" type="datetimeFigureOut">
              <a:rPr lang="en-US" smtClean="0"/>
              <a:t>4/11/23</a:t>
            </a:fld>
            <a:endParaRPr lang="en-US"/>
          </a:p>
        </p:txBody>
      </p:sp>
      <p:sp>
        <p:nvSpPr>
          <p:cNvPr id="6" name="Footer Placeholder 5">
            <a:extLst>
              <a:ext uri="{FF2B5EF4-FFF2-40B4-BE49-F238E27FC236}">
                <a16:creationId xmlns:a16="http://schemas.microsoft.com/office/drawing/2014/main" id="{02B798F8-E454-1A48-8B06-F8BA228E2C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8810D-4FFC-BB6E-9C45-020B1044292C}"/>
              </a:ext>
            </a:extLst>
          </p:cNvPr>
          <p:cNvSpPr>
            <a:spLocks noGrp="1"/>
          </p:cNvSpPr>
          <p:nvPr>
            <p:ph type="sldNum" sz="quarter" idx="12"/>
          </p:nvPr>
        </p:nvSpPr>
        <p:spPr/>
        <p:txBody>
          <a:bodyPr/>
          <a:lstStyle/>
          <a:p>
            <a:fld id="{BA2A2384-7B29-1244-8293-C3DFC3EBA8E8}" type="slidenum">
              <a:rPr lang="en-US" smtClean="0"/>
              <a:t>‹#›</a:t>
            </a:fld>
            <a:endParaRPr lang="en-US"/>
          </a:p>
        </p:txBody>
      </p:sp>
    </p:spTree>
    <p:extLst>
      <p:ext uri="{BB962C8B-B14F-4D97-AF65-F5344CB8AC3E}">
        <p14:creationId xmlns:p14="http://schemas.microsoft.com/office/powerpoint/2010/main" val="14575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67855D-4AFF-5D4E-60E2-DF80B1381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9B9963-677A-063F-0F24-DCFB0953B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32AE18-DA4E-4910-64DC-BF6691B615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21E09-A760-9A40-90A7-E1952A180894}" type="datetimeFigureOut">
              <a:rPr lang="en-US" smtClean="0"/>
              <a:t>4/11/23</a:t>
            </a:fld>
            <a:endParaRPr lang="en-US"/>
          </a:p>
        </p:txBody>
      </p:sp>
      <p:sp>
        <p:nvSpPr>
          <p:cNvPr id="5" name="Footer Placeholder 4">
            <a:extLst>
              <a:ext uri="{FF2B5EF4-FFF2-40B4-BE49-F238E27FC236}">
                <a16:creationId xmlns:a16="http://schemas.microsoft.com/office/drawing/2014/main" id="{4375D941-24B0-14A8-7954-8474028424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55AEFE-4E63-43C8-2B18-46001B2495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A2384-7B29-1244-8293-C3DFC3EBA8E8}" type="slidenum">
              <a:rPr lang="en-US" smtClean="0"/>
              <a:t>‹#›</a:t>
            </a:fld>
            <a:endParaRPr lang="en-US"/>
          </a:p>
        </p:txBody>
      </p:sp>
    </p:spTree>
    <p:extLst>
      <p:ext uri="{BB962C8B-B14F-4D97-AF65-F5344CB8AC3E}">
        <p14:creationId xmlns:p14="http://schemas.microsoft.com/office/powerpoint/2010/main" val="460716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ounded Rectangle 54">
            <a:extLst>
              <a:ext uri="{FF2B5EF4-FFF2-40B4-BE49-F238E27FC236}">
                <a16:creationId xmlns:a16="http://schemas.microsoft.com/office/drawing/2014/main" id="{EAB9C777-CE5C-08BA-6C51-A5B64629D148}"/>
              </a:ext>
            </a:extLst>
          </p:cNvPr>
          <p:cNvSpPr/>
          <p:nvPr/>
        </p:nvSpPr>
        <p:spPr>
          <a:xfrm>
            <a:off x="539284" y="1457400"/>
            <a:ext cx="2841201" cy="1305724"/>
          </a:xfrm>
          <a:prstGeom prst="roundRect">
            <a:avLst/>
          </a:prstGeom>
          <a:solidFill>
            <a:srgbClr val="E0373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B8EE1930-9A43-D4CB-6480-EE0C58836825}"/>
              </a:ext>
            </a:extLst>
          </p:cNvPr>
          <p:cNvSpPr/>
          <p:nvPr/>
        </p:nvSpPr>
        <p:spPr>
          <a:xfrm>
            <a:off x="4911608" y="1443445"/>
            <a:ext cx="2841201" cy="1305724"/>
          </a:xfrm>
          <a:prstGeom prst="roundRect">
            <a:avLst/>
          </a:prstGeom>
          <a:solidFill>
            <a:srgbClr val="72BA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a:extLst>
              <a:ext uri="{FF2B5EF4-FFF2-40B4-BE49-F238E27FC236}">
                <a16:creationId xmlns:a16="http://schemas.microsoft.com/office/drawing/2014/main" id="{04E3B688-1925-AC66-E6F9-50DAF81C8953}"/>
              </a:ext>
            </a:extLst>
          </p:cNvPr>
          <p:cNvSpPr/>
          <p:nvPr/>
        </p:nvSpPr>
        <p:spPr>
          <a:xfrm>
            <a:off x="8760277" y="1443445"/>
            <a:ext cx="2841201" cy="1305724"/>
          </a:xfrm>
          <a:prstGeom prst="roundRect">
            <a:avLst/>
          </a:prstGeom>
          <a:solidFill>
            <a:srgbClr val="6B3B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57">
            <a:extLst>
              <a:ext uri="{FF2B5EF4-FFF2-40B4-BE49-F238E27FC236}">
                <a16:creationId xmlns:a16="http://schemas.microsoft.com/office/drawing/2014/main" id="{D6A2F8C4-8863-116E-0E1C-C221839F38DB}"/>
              </a:ext>
            </a:extLst>
          </p:cNvPr>
          <p:cNvSpPr/>
          <p:nvPr/>
        </p:nvSpPr>
        <p:spPr>
          <a:xfrm>
            <a:off x="7881852" y="5154733"/>
            <a:ext cx="2841201" cy="1215515"/>
          </a:xfrm>
          <a:prstGeom prst="roundRect">
            <a:avLst/>
          </a:prstGeom>
          <a:solidFill>
            <a:srgbClr val="00B0C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A5C9C581-B9F8-1E5C-819B-4A15F3505BA0}"/>
              </a:ext>
            </a:extLst>
          </p:cNvPr>
          <p:cNvSpPr/>
          <p:nvPr/>
        </p:nvSpPr>
        <p:spPr>
          <a:xfrm>
            <a:off x="4265196" y="5154733"/>
            <a:ext cx="2841201" cy="1215515"/>
          </a:xfrm>
          <a:prstGeom prst="roundRect">
            <a:avLst/>
          </a:prstGeom>
          <a:solidFill>
            <a:srgbClr val="E32D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a:extLst>
              <a:ext uri="{FF2B5EF4-FFF2-40B4-BE49-F238E27FC236}">
                <a16:creationId xmlns:a16="http://schemas.microsoft.com/office/drawing/2014/main" id="{8F14DDD3-4135-6311-865C-C7EA42E90E1F}"/>
              </a:ext>
            </a:extLst>
          </p:cNvPr>
          <p:cNvSpPr/>
          <p:nvPr/>
        </p:nvSpPr>
        <p:spPr>
          <a:xfrm>
            <a:off x="553004" y="5154733"/>
            <a:ext cx="2841201" cy="1215515"/>
          </a:xfrm>
          <a:prstGeom prst="roundRect">
            <a:avLst/>
          </a:prstGeom>
          <a:solidFill>
            <a:srgbClr val="FFA2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43" name="Shape 60650">
            <a:extLst>
              <a:ext uri="{FF2B5EF4-FFF2-40B4-BE49-F238E27FC236}">
                <a16:creationId xmlns:a16="http://schemas.microsoft.com/office/drawing/2014/main" id="{7FC2F7BF-C92E-E64D-9DD6-8DE8E4C9AB8F}"/>
              </a:ext>
            </a:extLst>
          </p:cNvPr>
          <p:cNvSpPr/>
          <p:nvPr/>
        </p:nvSpPr>
        <p:spPr>
          <a:xfrm>
            <a:off x="334808" y="2957944"/>
            <a:ext cx="2007977" cy="1610855"/>
          </a:xfrm>
          <a:custGeom>
            <a:avLst/>
            <a:gdLst/>
            <a:ahLst/>
            <a:cxnLst>
              <a:cxn ang="0">
                <a:pos x="wd2" y="hd2"/>
              </a:cxn>
              <a:cxn ang="5400000">
                <a:pos x="wd2" y="hd2"/>
              </a:cxn>
              <a:cxn ang="10800000">
                <a:pos x="wd2" y="hd2"/>
              </a:cxn>
              <a:cxn ang="16200000">
                <a:pos x="wd2" y="hd2"/>
              </a:cxn>
            </a:cxnLst>
            <a:rect l="0" t="0" r="r" b="b"/>
            <a:pathLst>
              <a:path w="21600" h="21584" extrusionOk="0">
                <a:moveTo>
                  <a:pt x="4391" y="1"/>
                </a:moveTo>
                <a:cubicBezTo>
                  <a:pt x="3897" y="24"/>
                  <a:pt x="3536" y="402"/>
                  <a:pt x="3309" y="941"/>
                </a:cubicBezTo>
                <a:cubicBezTo>
                  <a:pt x="3078" y="1486"/>
                  <a:pt x="2989" y="2182"/>
                  <a:pt x="2964" y="2866"/>
                </a:cubicBezTo>
                <a:cubicBezTo>
                  <a:pt x="2906" y="4467"/>
                  <a:pt x="2806" y="6093"/>
                  <a:pt x="2658" y="7730"/>
                </a:cubicBezTo>
                <a:cubicBezTo>
                  <a:pt x="2231" y="12464"/>
                  <a:pt x="1326" y="17166"/>
                  <a:pt x="0" y="21584"/>
                </a:cubicBezTo>
                <a:lnTo>
                  <a:pt x="21600" y="21584"/>
                </a:lnTo>
                <a:cubicBezTo>
                  <a:pt x="20893" y="20802"/>
                  <a:pt x="20347" y="19825"/>
                  <a:pt x="19977" y="18742"/>
                </a:cubicBezTo>
                <a:cubicBezTo>
                  <a:pt x="19253" y="16623"/>
                  <a:pt x="19315" y="14151"/>
                  <a:pt x="18899" y="12027"/>
                </a:cubicBezTo>
                <a:cubicBezTo>
                  <a:pt x="18749" y="11257"/>
                  <a:pt x="18485" y="10559"/>
                  <a:pt x="17869" y="10516"/>
                </a:cubicBezTo>
                <a:cubicBezTo>
                  <a:pt x="17356" y="10481"/>
                  <a:pt x="16987" y="11049"/>
                  <a:pt x="16800" y="11677"/>
                </a:cubicBezTo>
                <a:cubicBezTo>
                  <a:pt x="16443" y="12874"/>
                  <a:pt x="16337" y="14376"/>
                  <a:pt x="16068" y="15578"/>
                </a:cubicBezTo>
                <a:cubicBezTo>
                  <a:pt x="15834" y="16621"/>
                  <a:pt x="15488" y="17409"/>
                  <a:pt x="14547" y="17462"/>
                </a:cubicBezTo>
                <a:cubicBezTo>
                  <a:pt x="13933" y="17496"/>
                  <a:pt x="13413" y="16990"/>
                  <a:pt x="13046" y="16367"/>
                </a:cubicBezTo>
                <a:cubicBezTo>
                  <a:pt x="11571" y="13865"/>
                  <a:pt x="12480" y="10515"/>
                  <a:pt x="12143" y="7496"/>
                </a:cubicBezTo>
                <a:cubicBezTo>
                  <a:pt x="12009" y="6297"/>
                  <a:pt x="11405" y="5230"/>
                  <a:pt x="10620" y="5514"/>
                </a:cubicBezTo>
                <a:cubicBezTo>
                  <a:pt x="10174" y="5675"/>
                  <a:pt x="9971" y="6265"/>
                  <a:pt x="9849" y="6835"/>
                </a:cubicBezTo>
                <a:cubicBezTo>
                  <a:pt x="9566" y="8170"/>
                  <a:pt x="9523" y="9544"/>
                  <a:pt x="9462" y="10922"/>
                </a:cubicBezTo>
                <a:cubicBezTo>
                  <a:pt x="9403" y="12253"/>
                  <a:pt x="9327" y="13592"/>
                  <a:pt x="9014" y="14869"/>
                </a:cubicBezTo>
                <a:cubicBezTo>
                  <a:pt x="8877" y="15422"/>
                  <a:pt x="8692" y="15930"/>
                  <a:pt x="8241" y="16098"/>
                </a:cubicBezTo>
                <a:cubicBezTo>
                  <a:pt x="7474" y="16383"/>
                  <a:pt x="6927" y="15304"/>
                  <a:pt x="6750" y="14130"/>
                </a:cubicBezTo>
                <a:cubicBezTo>
                  <a:pt x="6185" y="10376"/>
                  <a:pt x="5939" y="6572"/>
                  <a:pt x="5799" y="2758"/>
                </a:cubicBezTo>
                <a:cubicBezTo>
                  <a:pt x="5769" y="1935"/>
                  <a:pt x="5684" y="1124"/>
                  <a:pt x="5335" y="560"/>
                </a:cubicBezTo>
                <a:cubicBezTo>
                  <a:pt x="5111" y="197"/>
                  <a:pt x="4778" y="-16"/>
                  <a:pt x="4391" y="1"/>
                </a:cubicBezTo>
                <a:close/>
              </a:path>
            </a:pathLst>
          </a:custGeom>
          <a:solidFill>
            <a:srgbClr val="FFA200"/>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4" name="Shape 60651">
            <a:extLst>
              <a:ext uri="{FF2B5EF4-FFF2-40B4-BE49-F238E27FC236}">
                <a16:creationId xmlns:a16="http://schemas.microsoft.com/office/drawing/2014/main" id="{408D455D-9821-94FB-B598-203C73CE99F8}"/>
              </a:ext>
            </a:extLst>
          </p:cNvPr>
          <p:cNvSpPr/>
          <p:nvPr/>
        </p:nvSpPr>
        <p:spPr>
          <a:xfrm>
            <a:off x="1780660" y="2828064"/>
            <a:ext cx="2763430" cy="1740789"/>
          </a:xfrm>
          <a:custGeom>
            <a:avLst/>
            <a:gdLst/>
            <a:ahLst/>
            <a:cxnLst>
              <a:cxn ang="0">
                <a:pos x="wd2" y="hd2"/>
              </a:cxn>
              <a:cxn ang="5400000">
                <a:pos x="wd2" y="hd2"/>
              </a:cxn>
              <a:cxn ang="10800000">
                <a:pos x="wd2" y="hd2"/>
              </a:cxn>
              <a:cxn ang="16200000">
                <a:pos x="wd2" y="hd2"/>
              </a:cxn>
            </a:cxnLst>
            <a:rect l="0" t="0" r="r" b="b"/>
            <a:pathLst>
              <a:path w="21600" h="21463" extrusionOk="0">
                <a:moveTo>
                  <a:pt x="14430" y="10"/>
                </a:moveTo>
                <a:cubicBezTo>
                  <a:pt x="13582" y="-137"/>
                  <a:pt x="13124" y="1365"/>
                  <a:pt x="12973" y="2869"/>
                </a:cubicBezTo>
                <a:cubicBezTo>
                  <a:pt x="12634" y="6243"/>
                  <a:pt x="12510" y="9714"/>
                  <a:pt x="11656" y="12861"/>
                </a:cubicBezTo>
                <a:cubicBezTo>
                  <a:pt x="11310" y="14132"/>
                  <a:pt x="10848" y="15329"/>
                  <a:pt x="10198" y="16261"/>
                </a:cubicBezTo>
                <a:cubicBezTo>
                  <a:pt x="9115" y="17816"/>
                  <a:pt x="7653" y="18466"/>
                  <a:pt x="6188" y="18435"/>
                </a:cubicBezTo>
                <a:cubicBezTo>
                  <a:pt x="3984" y="18390"/>
                  <a:pt x="1434" y="17360"/>
                  <a:pt x="276" y="20277"/>
                </a:cubicBezTo>
                <a:cubicBezTo>
                  <a:pt x="131" y="20642"/>
                  <a:pt x="49" y="21045"/>
                  <a:pt x="0" y="21463"/>
                </a:cubicBezTo>
                <a:lnTo>
                  <a:pt x="21600" y="21463"/>
                </a:lnTo>
                <a:cubicBezTo>
                  <a:pt x="19162" y="19103"/>
                  <a:pt x="17323" y="15334"/>
                  <a:pt x="16547" y="10821"/>
                </a:cubicBezTo>
                <a:cubicBezTo>
                  <a:pt x="16056" y="7967"/>
                  <a:pt x="16045" y="4955"/>
                  <a:pt x="15540" y="2106"/>
                </a:cubicBezTo>
                <a:cubicBezTo>
                  <a:pt x="15366" y="1121"/>
                  <a:pt x="15049" y="118"/>
                  <a:pt x="14430" y="10"/>
                </a:cubicBezTo>
                <a:close/>
              </a:path>
            </a:pathLst>
          </a:custGeom>
          <a:solidFill>
            <a:srgbClr val="E03734"/>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5" name="Shape 60652">
            <a:extLst>
              <a:ext uri="{FF2B5EF4-FFF2-40B4-BE49-F238E27FC236}">
                <a16:creationId xmlns:a16="http://schemas.microsoft.com/office/drawing/2014/main" id="{AA451FEE-A24B-D482-F8E7-2BDC392FE273}"/>
              </a:ext>
            </a:extLst>
          </p:cNvPr>
          <p:cNvSpPr/>
          <p:nvPr/>
        </p:nvSpPr>
        <p:spPr>
          <a:xfrm>
            <a:off x="3800548" y="3087676"/>
            <a:ext cx="2520303" cy="1481399"/>
          </a:xfrm>
          <a:custGeom>
            <a:avLst/>
            <a:gdLst/>
            <a:ahLst/>
            <a:cxnLst>
              <a:cxn ang="0">
                <a:pos x="wd2" y="hd2"/>
              </a:cxn>
              <a:cxn ang="5400000">
                <a:pos x="wd2" y="hd2"/>
              </a:cxn>
              <a:cxn ang="10800000">
                <a:pos x="wd2" y="hd2"/>
              </a:cxn>
              <a:cxn ang="16200000">
                <a:pos x="wd2" y="hd2"/>
              </a:cxn>
            </a:cxnLst>
            <a:rect l="0" t="0" r="r" b="b"/>
            <a:pathLst>
              <a:path w="21600" h="21516" extrusionOk="0">
                <a:moveTo>
                  <a:pt x="10539" y="30"/>
                </a:moveTo>
                <a:cubicBezTo>
                  <a:pt x="9334" y="394"/>
                  <a:pt x="9199" y="2915"/>
                  <a:pt x="8830" y="4939"/>
                </a:cubicBezTo>
                <a:cubicBezTo>
                  <a:pt x="8655" y="5902"/>
                  <a:pt x="8301" y="6767"/>
                  <a:pt x="7776" y="6852"/>
                </a:cubicBezTo>
                <a:cubicBezTo>
                  <a:pt x="7277" y="6933"/>
                  <a:pt x="6873" y="6295"/>
                  <a:pt x="6659" y="5458"/>
                </a:cubicBezTo>
                <a:cubicBezTo>
                  <a:pt x="6178" y="3573"/>
                  <a:pt x="5937" y="969"/>
                  <a:pt x="4892" y="1654"/>
                </a:cubicBezTo>
                <a:cubicBezTo>
                  <a:pt x="4593" y="1850"/>
                  <a:pt x="4431" y="2358"/>
                  <a:pt x="4303" y="2858"/>
                </a:cubicBezTo>
                <a:cubicBezTo>
                  <a:pt x="3887" y="4493"/>
                  <a:pt x="3670" y="6237"/>
                  <a:pt x="3402" y="7957"/>
                </a:cubicBezTo>
                <a:cubicBezTo>
                  <a:pt x="3134" y="9682"/>
                  <a:pt x="2814" y="11383"/>
                  <a:pt x="2442" y="13052"/>
                </a:cubicBezTo>
                <a:cubicBezTo>
                  <a:pt x="1786" y="15996"/>
                  <a:pt x="966" y="18827"/>
                  <a:pt x="0" y="21516"/>
                </a:cubicBezTo>
                <a:lnTo>
                  <a:pt x="21600" y="21516"/>
                </a:lnTo>
                <a:cubicBezTo>
                  <a:pt x="20789" y="20336"/>
                  <a:pt x="20111" y="18953"/>
                  <a:pt x="19580" y="17430"/>
                </a:cubicBezTo>
                <a:cubicBezTo>
                  <a:pt x="18991" y="15742"/>
                  <a:pt x="18580" y="13870"/>
                  <a:pt x="18328" y="11899"/>
                </a:cubicBezTo>
                <a:cubicBezTo>
                  <a:pt x="17923" y="8737"/>
                  <a:pt x="17129" y="5341"/>
                  <a:pt x="15507" y="5929"/>
                </a:cubicBezTo>
                <a:cubicBezTo>
                  <a:pt x="15154" y="6057"/>
                  <a:pt x="14858" y="6435"/>
                  <a:pt x="14523" y="6664"/>
                </a:cubicBezTo>
                <a:cubicBezTo>
                  <a:pt x="14056" y="6984"/>
                  <a:pt x="13722" y="7193"/>
                  <a:pt x="13412" y="6948"/>
                </a:cubicBezTo>
                <a:cubicBezTo>
                  <a:pt x="13081" y="6685"/>
                  <a:pt x="12830" y="6010"/>
                  <a:pt x="12652" y="5187"/>
                </a:cubicBezTo>
                <a:cubicBezTo>
                  <a:pt x="12304" y="3584"/>
                  <a:pt x="12170" y="1484"/>
                  <a:pt x="11583" y="569"/>
                </a:cubicBezTo>
                <a:cubicBezTo>
                  <a:pt x="11300" y="128"/>
                  <a:pt x="10917" y="-84"/>
                  <a:pt x="10539" y="30"/>
                </a:cubicBezTo>
                <a:close/>
              </a:path>
            </a:pathLst>
          </a:custGeom>
          <a:solidFill>
            <a:srgbClr val="E3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6" name="Shape 60653">
            <a:extLst>
              <a:ext uri="{FF2B5EF4-FFF2-40B4-BE49-F238E27FC236}">
                <a16:creationId xmlns:a16="http://schemas.microsoft.com/office/drawing/2014/main" id="{29BF0C0A-B0E3-45AB-6DE0-9531D4AA84CF}"/>
              </a:ext>
            </a:extLst>
          </p:cNvPr>
          <p:cNvSpPr/>
          <p:nvPr/>
        </p:nvSpPr>
        <p:spPr>
          <a:xfrm>
            <a:off x="5304583" y="2955651"/>
            <a:ext cx="2992881" cy="1612935"/>
          </a:xfrm>
          <a:custGeom>
            <a:avLst/>
            <a:gdLst/>
            <a:ahLst/>
            <a:cxnLst>
              <a:cxn ang="0">
                <a:pos x="wd2" y="hd2"/>
              </a:cxn>
              <a:cxn ang="5400000">
                <a:pos x="wd2" y="hd2"/>
              </a:cxn>
              <a:cxn ang="10800000">
                <a:pos x="wd2" y="hd2"/>
              </a:cxn>
              <a:cxn ang="16200000">
                <a:pos x="wd2" y="hd2"/>
              </a:cxn>
            </a:cxnLst>
            <a:rect l="0" t="0" r="r" b="b"/>
            <a:pathLst>
              <a:path w="21600" h="21522" extrusionOk="0">
                <a:moveTo>
                  <a:pt x="15636" y="5"/>
                </a:moveTo>
                <a:cubicBezTo>
                  <a:pt x="15045" y="-78"/>
                  <a:pt x="14691" y="1052"/>
                  <a:pt x="14531" y="2203"/>
                </a:cubicBezTo>
                <a:cubicBezTo>
                  <a:pt x="13970" y="6245"/>
                  <a:pt x="14140" y="11030"/>
                  <a:pt x="12293" y="13517"/>
                </a:cubicBezTo>
                <a:cubicBezTo>
                  <a:pt x="11890" y="14060"/>
                  <a:pt x="11392" y="14407"/>
                  <a:pt x="10931" y="14085"/>
                </a:cubicBezTo>
                <a:cubicBezTo>
                  <a:pt x="10252" y="13612"/>
                  <a:pt x="10078" y="12119"/>
                  <a:pt x="10026" y="10733"/>
                </a:cubicBezTo>
                <a:cubicBezTo>
                  <a:pt x="9976" y="9368"/>
                  <a:pt x="9675" y="7998"/>
                  <a:pt x="9061" y="8171"/>
                </a:cubicBezTo>
                <a:cubicBezTo>
                  <a:pt x="8601" y="8301"/>
                  <a:pt x="8438" y="9273"/>
                  <a:pt x="8386" y="10189"/>
                </a:cubicBezTo>
                <a:cubicBezTo>
                  <a:pt x="8213" y="13265"/>
                  <a:pt x="7957" y="16706"/>
                  <a:pt x="6424" y="17530"/>
                </a:cubicBezTo>
                <a:cubicBezTo>
                  <a:pt x="5847" y="17841"/>
                  <a:pt x="5242" y="17578"/>
                  <a:pt x="4645" y="17469"/>
                </a:cubicBezTo>
                <a:cubicBezTo>
                  <a:pt x="3977" y="17347"/>
                  <a:pt x="3295" y="17426"/>
                  <a:pt x="2672" y="17891"/>
                </a:cubicBezTo>
                <a:cubicBezTo>
                  <a:pt x="2056" y="18350"/>
                  <a:pt x="1543" y="19152"/>
                  <a:pt x="1035" y="19939"/>
                </a:cubicBezTo>
                <a:cubicBezTo>
                  <a:pt x="691" y="20470"/>
                  <a:pt x="347" y="20998"/>
                  <a:pt x="0" y="21522"/>
                </a:cubicBezTo>
                <a:lnTo>
                  <a:pt x="21600" y="21522"/>
                </a:lnTo>
                <a:cubicBezTo>
                  <a:pt x="20288" y="20202"/>
                  <a:pt x="19188" y="18265"/>
                  <a:pt x="18421" y="15892"/>
                </a:cubicBezTo>
                <a:cubicBezTo>
                  <a:pt x="17697" y="13654"/>
                  <a:pt x="17296" y="11128"/>
                  <a:pt x="17090" y="8550"/>
                </a:cubicBezTo>
                <a:cubicBezTo>
                  <a:pt x="16914" y="6348"/>
                  <a:pt x="16880" y="4101"/>
                  <a:pt x="16555" y="1955"/>
                </a:cubicBezTo>
                <a:cubicBezTo>
                  <a:pt x="16413" y="1016"/>
                  <a:pt x="16138" y="75"/>
                  <a:pt x="15636" y="5"/>
                </a:cubicBezTo>
                <a:close/>
              </a:path>
            </a:pathLst>
          </a:custGeom>
          <a:solidFill>
            <a:srgbClr val="72BA00"/>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7" name="Shape 60654">
            <a:extLst>
              <a:ext uri="{FF2B5EF4-FFF2-40B4-BE49-F238E27FC236}">
                <a16:creationId xmlns:a16="http://schemas.microsoft.com/office/drawing/2014/main" id="{3EBBE249-55F9-BD66-9162-1FFA70716345}"/>
              </a:ext>
            </a:extLst>
          </p:cNvPr>
          <p:cNvSpPr/>
          <p:nvPr/>
        </p:nvSpPr>
        <p:spPr>
          <a:xfrm>
            <a:off x="7416096" y="2876223"/>
            <a:ext cx="2594381" cy="1691862"/>
          </a:xfrm>
          <a:custGeom>
            <a:avLst/>
            <a:gdLst/>
            <a:ahLst/>
            <a:cxnLst>
              <a:cxn ang="0">
                <a:pos x="wd2" y="hd2"/>
              </a:cxn>
              <a:cxn ang="5400000">
                <a:pos x="wd2" y="hd2"/>
              </a:cxn>
              <a:cxn ang="10800000">
                <a:pos x="wd2" y="hd2"/>
              </a:cxn>
              <a:cxn ang="16200000">
                <a:pos x="wd2" y="hd2"/>
              </a:cxn>
            </a:cxnLst>
            <a:rect l="0" t="0" r="r" b="b"/>
            <a:pathLst>
              <a:path w="21600" h="21212" extrusionOk="0">
                <a:moveTo>
                  <a:pt x="14388" y="64"/>
                </a:moveTo>
                <a:cubicBezTo>
                  <a:pt x="12968" y="-388"/>
                  <a:pt x="11916" y="1626"/>
                  <a:pt x="11679" y="4000"/>
                </a:cubicBezTo>
                <a:cubicBezTo>
                  <a:pt x="11396" y="6821"/>
                  <a:pt x="11485" y="10314"/>
                  <a:pt x="9715" y="11012"/>
                </a:cubicBezTo>
                <a:cubicBezTo>
                  <a:pt x="8994" y="11296"/>
                  <a:pt x="8274" y="10811"/>
                  <a:pt x="7556" y="10534"/>
                </a:cubicBezTo>
                <a:cubicBezTo>
                  <a:pt x="6982" y="10313"/>
                  <a:pt x="6336" y="10311"/>
                  <a:pt x="6019" y="11016"/>
                </a:cubicBezTo>
                <a:cubicBezTo>
                  <a:pt x="5617" y="11910"/>
                  <a:pt x="6146" y="12985"/>
                  <a:pt x="6114" y="14015"/>
                </a:cubicBezTo>
                <a:cubicBezTo>
                  <a:pt x="6076" y="15280"/>
                  <a:pt x="5308" y="16080"/>
                  <a:pt x="4577" y="16749"/>
                </a:cubicBezTo>
                <a:cubicBezTo>
                  <a:pt x="3024" y="18171"/>
                  <a:pt x="1497" y="19659"/>
                  <a:pt x="0" y="21212"/>
                </a:cubicBezTo>
                <a:lnTo>
                  <a:pt x="21600" y="21212"/>
                </a:lnTo>
                <a:cubicBezTo>
                  <a:pt x="20606" y="19879"/>
                  <a:pt x="19781" y="18292"/>
                  <a:pt x="19159" y="16519"/>
                </a:cubicBezTo>
                <a:cubicBezTo>
                  <a:pt x="18296" y="14063"/>
                  <a:pt x="17802" y="11262"/>
                  <a:pt x="17413" y="8524"/>
                </a:cubicBezTo>
                <a:cubicBezTo>
                  <a:pt x="17054" y="5988"/>
                  <a:pt x="16745" y="3454"/>
                  <a:pt x="15646" y="1400"/>
                </a:cubicBezTo>
                <a:cubicBezTo>
                  <a:pt x="15314" y="779"/>
                  <a:pt x="14906" y="229"/>
                  <a:pt x="14388" y="64"/>
                </a:cubicBezTo>
                <a:close/>
              </a:path>
            </a:pathLst>
          </a:custGeom>
          <a:solidFill>
            <a:srgbClr val="00B0C9"/>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8" name="Shape 60655">
            <a:extLst>
              <a:ext uri="{FF2B5EF4-FFF2-40B4-BE49-F238E27FC236}">
                <a16:creationId xmlns:a16="http://schemas.microsoft.com/office/drawing/2014/main" id="{BF689D44-A9D0-1AF2-9DC5-336E29D09A2B}"/>
              </a:ext>
            </a:extLst>
          </p:cNvPr>
          <p:cNvSpPr/>
          <p:nvPr/>
        </p:nvSpPr>
        <p:spPr>
          <a:xfrm>
            <a:off x="9535855" y="2871934"/>
            <a:ext cx="2321336" cy="1696922"/>
          </a:xfrm>
          <a:custGeom>
            <a:avLst/>
            <a:gdLst/>
            <a:ahLst/>
            <a:cxnLst>
              <a:cxn ang="0">
                <a:pos x="wd2" y="hd2"/>
              </a:cxn>
              <a:cxn ang="5400000">
                <a:pos x="wd2" y="hd2"/>
              </a:cxn>
              <a:cxn ang="10800000">
                <a:pos x="wd2" y="hd2"/>
              </a:cxn>
              <a:cxn ang="16200000">
                <a:pos x="wd2" y="hd2"/>
              </a:cxn>
            </a:cxnLst>
            <a:rect l="0" t="0" r="r" b="b"/>
            <a:pathLst>
              <a:path w="21600" h="21524" extrusionOk="0">
                <a:moveTo>
                  <a:pt x="5153" y="7"/>
                </a:moveTo>
                <a:cubicBezTo>
                  <a:pt x="4657" y="76"/>
                  <a:pt x="4383" y="688"/>
                  <a:pt x="4227" y="1351"/>
                </a:cubicBezTo>
                <a:cubicBezTo>
                  <a:pt x="4046" y="2122"/>
                  <a:pt x="3932" y="3007"/>
                  <a:pt x="3888" y="3888"/>
                </a:cubicBezTo>
                <a:cubicBezTo>
                  <a:pt x="3661" y="8420"/>
                  <a:pt x="3524" y="13038"/>
                  <a:pt x="2123" y="17172"/>
                </a:cubicBezTo>
                <a:cubicBezTo>
                  <a:pt x="1583" y="18764"/>
                  <a:pt x="862" y="20225"/>
                  <a:pt x="0" y="21524"/>
                </a:cubicBezTo>
                <a:lnTo>
                  <a:pt x="21600" y="21524"/>
                </a:lnTo>
                <a:cubicBezTo>
                  <a:pt x="21588" y="21222"/>
                  <a:pt x="21574" y="20919"/>
                  <a:pt x="21558" y="20617"/>
                </a:cubicBezTo>
                <a:cubicBezTo>
                  <a:pt x="21498" y="19498"/>
                  <a:pt x="21411" y="18369"/>
                  <a:pt x="21110" y="17323"/>
                </a:cubicBezTo>
                <a:cubicBezTo>
                  <a:pt x="20598" y="15541"/>
                  <a:pt x="19473" y="14160"/>
                  <a:pt x="18092" y="14121"/>
                </a:cubicBezTo>
                <a:cubicBezTo>
                  <a:pt x="17196" y="14096"/>
                  <a:pt x="16192" y="14622"/>
                  <a:pt x="15547" y="13743"/>
                </a:cubicBezTo>
                <a:cubicBezTo>
                  <a:pt x="15210" y="13285"/>
                  <a:pt x="15150" y="12605"/>
                  <a:pt x="15027" y="11982"/>
                </a:cubicBezTo>
                <a:cubicBezTo>
                  <a:pt x="14755" y="10613"/>
                  <a:pt x="14107" y="9400"/>
                  <a:pt x="13130" y="8938"/>
                </a:cubicBezTo>
                <a:cubicBezTo>
                  <a:pt x="12204" y="8499"/>
                  <a:pt x="11213" y="8873"/>
                  <a:pt x="10239" y="8943"/>
                </a:cubicBezTo>
                <a:cubicBezTo>
                  <a:pt x="9305" y="9011"/>
                  <a:pt x="8343" y="8776"/>
                  <a:pt x="7656" y="7915"/>
                </a:cubicBezTo>
                <a:cubicBezTo>
                  <a:pt x="6957" y="7039"/>
                  <a:pt x="6717" y="5727"/>
                  <a:pt x="6654" y="4434"/>
                </a:cubicBezTo>
                <a:cubicBezTo>
                  <a:pt x="6603" y="3374"/>
                  <a:pt x="6482" y="2283"/>
                  <a:pt x="6289" y="1410"/>
                </a:cubicBezTo>
                <a:cubicBezTo>
                  <a:pt x="6108" y="588"/>
                  <a:pt x="5758" y="-76"/>
                  <a:pt x="5153" y="7"/>
                </a:cubicBezTo>
                <a:close/>
              </a:path>
            </a:pathLst>
          </a:custGeom>
          <a:solidFill>
            <a:srgbClr val="6B3BC4"/>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9" name="Shape 60657">
            <a:extLst>
              <a:ext uri="{FF2B5EF4-FFF2-40B4-BE49-F238E27FC236}">
                <a16:creationId xmlns:a16="http://schemas.microsoft.com/office/drawing/2014/main" id="{31E3F582-F107-F6EE-3BD0-973FB0D7385B}"/>
              </a:ext>
            </a:extLst>
          </p:cNvPr>
          <p:cNvSpPr/>
          <p:nvPr/>
        </p:nvSpPr>
        <p:spPr>
          <a:xfrm>
            <a:off x="10805282" y="2871934"/>
            <a:ext cx="0" cy="672240"/>
          </a:xfrm>
          <a:prstGeom prst="line">
            <a:avLst/>
          </a:prstGeom>
          <a:noFill/>
          <a:ln w="38100" cap="rnd">
            <a:solidFill>
              <a:srgbClr val="6B3BC4"/>
            </a:solidFill>
            <a:prstDash val="sysDot"/>
            <a:miter lim="400000"/>
            <a:headEnd type="oval"/>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50" name="Shape 60658">
            <a:extLst>
              <a:ext uri="{FF2B5EF4-FFF2-40B4-BE49-F238E27FC236}">
                <a16:creationId xmlns:a16="http://schemas.microsoft.com/office/drawing/2014/main" id="{5FBE4C6B-AA56-0155-CF0C-8DB21BEBD36D}"/>
              </a:ext>
            </a:extLst>
          </p:cNvPr>
          <p:cNvSpPr/>
          <p:nvPr/>
        </p:nvSpPr>
        <p:spPr>
          <a:xfrm>
            <a:off x="6941182" y="2955162"/>
            <a:ext cx="0" cy="1039231"/>
          </a:xfrm>
          <a:prstGeom prst="line">
            <a:avLst/>
          </a:prstGeom>
          <a:noFill/>
          <a:ln w="38100" cap="rnd">
            <a:solidFill>
              <a:srgbClr val="72BA00"/>
            </a:solidFill>
            <a:prstDash val="sysDot"/>
            <a:miter lim="400000"/>
            <a:headEnd type="oval"/>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51" name="Shape 60659">
            <a:extLst>
              <a:ext uri="{FF2B5EF4-FFF2-40B4-BE49-F238E27FC236}">
                <a16:creationId xmlns:a16="http://schemas.microsoft.com/office/drawing/2014/main" id="{FB1A624E-4FF9-AED7-01CD-1907FAB11731}"/>
              </a:ext>
            </a:extLst>
          </p:cNvPr>
          <p:cNvSpPr/>
          <p:nvPr/>
        </p:nvSpPr>
        <p:spPr>
          <a:xfrm>
            <a:off x="2464265" y="2955650"/>
            <a:ext cx="0" cy="1346205"/>
          </a:xfrm>
          <a:prstGeom prst="line">
            <a:avLst/>
          </a:prstGeom>
          <a:noFill/>
          <a:ln w="38100" cap="rnd">
            <a:solidFill>
              <a:srgbClr val="E03734"/>
            </a:solidFill>
            <a:prstDash val="sysDot"/>
            <a:miter lim="400000"/>
            <a:headEnd type="oval"/>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52" name="Shape 60660">
            <a:extLst>
              <a:ext uri="{FF2B5EF4-FFF2-40B4-BE49-F238E27FC236}">
                <a16:creationId xmlns:a16="http://schemas.microsoft.com/office/drawing/2014/main" id="{990D0673-B6A6-E381-3EF5-E15B8EDB3B73}"/>
              </a:ext>
            </a:extLst>
          </p:cNvPr>
          <p:cNvSpPr/>
          <p:nvPr/>
        </p:nvSpPr>
        <p:spPr>
          <a:xfrm>
            <a:off x="1384306" y="4568366"/>
            <a:ext cx="0" cy="358476"/>
          </a:xfrm>
          <a:prstGeom prst="line">
            <a:avLst/>
          </a:prstGeom>
          <a:noFill/>
          <a:ln w="38100" cap="rnd">
            <a:solidFill>
              <a:srgbClr val="FFA200"/>
            </a:solidFill>
            <a:prstDash val="sysDot"/>
            <a:miter lim="400000"/>
            <a:tailEnd type="oval"/>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53" name="Shape 60661">
            <a:extLst>
              <a:ext uri="{FF2B5EF4-FFF2-40B4-BE49-F238E27FC236}">
                <a16:creationId xmlns:a16="http://schemas.microsoft.com/office/drawing/2014/main" id="{64DD0A6C-827C-7421-FA99-23F5A3964572}"/>
              </a:ext>
            </a:extLst>
          </p:cNvPr>
          <p:cNvSpPr/>
          <p:nvPr/>
        </p:nvSpPr>
        <p:spPr>
          <a:xfrm>
            <a:off x="4879440" y="4568367"/>
            <a:ext cx="0" cy="358476"/>
          </a:xfrm>
          <a:prstGeom prst="line">
            <a:avLst/>
          </a:prstGeom>
          <a:noFill/>
          <a:ln w="38100" cap="rnd">
            <a:solidFill>
              <a:srgbClr val="E32D8E"/>
            </a:solidFill>
            <a:prstDash val="sysDot"/>
            <a:miter lim="400000"/>
            <a:tailEnd type="oval"/>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54" name="Shape 60662">
            <a:extLst>
              <a:ext uri="{FF2B5EF4-FFF2-40B4-BE49-F238E27FC236}">
                <a16:creationId xmlns:a16="http://schemas.microsoft.com/office/drawing/2014/main" id="{5ED62F0F-B335-5958-D64B-E995AD580DF0}"/>
              </a:ext>
            </a:extLst>
          </p:cNvPr>
          <p:cNvSpPr/>
          <p:nvPr/>
        </p:nvSpPr>
        <p:spPr>
          <a:xfrm>
            <a:off x="8930516" y="4568800"/>
            <a:ext cx="0" cy="358042"/>
          </a:xfrm>
          <a:prstGeom prst="line">
            <a:avLst/>
          </a:prstGeom>
          <a:noFill/>
          <a:ln w="38100" cap="rnd">
            <a:solidFill>
              <a:srgbClr val="00B0C9"/>
            </a:solidFill>
            <a:prstDash val="sysDot"/>
            <a:miter lim="400000"/>
            <a:tailEnd type="oval"/>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1" name="TextBox 30">
            <a:extLst>
              <a:ext uri="{FF2B5EF4-FFF2-40B4-BE49-F238E27FC236}">
                <a16:creationId xmlns:a16="http://schemas.microsoft.com/office/drawing/2014/main" id="{51813E69-3147-50CC-1C61-C1185CD21F51}"/>
              </a:ext>
            </a:extLst>
          </p:cNvPr>
          <p:cNvSpPr txBox="1"/>
          <p:nvPr/>
        </p:nvSpPr>
        <p:spPr>
          <a:xfrm rot="16200000">
            <a:off x="2639416" y="5479071"/>
            <a:ext cx="864874" cy="461665"/>
          </a:xfrm>
          <a:prstGeom prst="rect">
            <a:avLst/>
          </a:prstGeom>
          <a:noFill/>
        </p:spPr>
        <p:txBody>
          <a:bodyPr wrap="square" rtlCol="0" anchor="ctr" anchorCtr="0">
            <a:spAutoFit/>
          </a:bodyPr>
          <a:lstStyle/>
          <a:p>
            <a:r>
              <a:rPr lang="en-US" sz="2400" b="1" dirty="0">
                <a:solidFill>
                  <a:srgbClr val="FFA200"/>
                </a:solidFill>
                <a:latin typeface="Poppins" pitchFamily="2" charset="77"/>
                <a:ea typeface="League Spartan" charset="0"/>
                <a:cs typeface="Poppins" pitchFamily="2" charset="77"/>
              </a:rPr>
              <a:t>23%</a:t>
            </a:r>
          </a:p>
        </p:txBody>
      </p:sp>
      <p:sp>
        <p:nvSpPr>
          <p:cNvPr id="32" name="Subtitle 2">
            <a:extLst>
              <a:ext uri="{FF2B5EF4-FFF2-40B4-BE49-F238E27FC236}">
                <a16:creationId xmlns:a16="http://schemas.microsoft.com/office/drawing/2014/main" id="{8CE5B6DE-3007-D1A2-E408-059E8B3EB544}"/>
              </a:ext>
            </a:extLst>
          </p:cNvPr>
          <p:cNvSpPr txBox="1">
            <a:spLocks/>
          </p:cNvSpPr>
          <p:nvPr/>
        </p:nvSpPr>
        <p:spPr>
          <a:xfrm>
            <a:off x="652469" y="5231764"/>
            <a:ext cx="2130030"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33" name="TextBox 32">
            <a:extLst>
              <a:ext uri="{FF2B5EF4-FFF2-40B4-BE49-F238E27FC236}">
                <a16:creationId xmlns:a16="http://schemas.microsoft.com/office/drawing/2014/main" id="{39C95C72-6A1E-050E-D779-0FD5B9B9AF20}"/>
              </a:ext>
            </a:extLst>
          </p:cNvPr>
          <p:cNvSpPr txBox="1"/>
          <p:nvPr/>
        </p:nvSpPr>
        <p:spPr>
          <a:xfrm rot="16200000">
            <a:off x="6300857" y="5479071"/>
            <a:ext cx="912526" cy="461665"/>
          </a:xfrm>
          <a:prstGeom prst="rect">
            <a:avLst/>
          </a:prstGeom>
          <a:noFill/>
        </p:spPr>
        <p:txBody>
          <a:bodyPr wrap="square" rtlCol="0" anchor="ctr" anchorCtr="0">
            <a:spAutoFit/>
          </a:bodyPr>
          <a:lstStyle/>
          <a:p>
            <a:r>
              <a:rPr lang="en-US" sz="2400" b="1" dirty="0">
                <a:solidFill>
                  <a:srgbClr val="E32D8E"/>
                </a:solidFill>
                <a:latin typeface="Poppins" pitchFamily="2" charset="77"/>
                <a:ea typeface="League Spartan" charset="0"/>
                <a:cs typeface="Poppins" pitchFamily="2" charset="77"/>
              </a:rPr>
              <a:t>48%</a:t>
            </a:r>
          </a:p>
        </p:txBody>
      </p:sp>
      <p:sp>
        <p:nvSpPr>
          <p:cNvPr id="34" name="Subtitle 2">
            <a:extLst>
              <a:ext uri="{FF2B5EF4-FFF2-40B4-BE49-F238E27FC236}">
                <a16:creationId xmlns:a16="http://schemas.microsoft.com/office/drawing/2014/main" id="{DE14F042-261A-0671-6897-26A6173FC9E8}"/>
              </a:ext>
            </a:extLst>
          </p:cNvPr>
          <p:cNvSpPr txBox="1">
            <a:spLocks/>
          </p:cNvSpPr>
          <p:nvPr/>
        </p:nvSpPr>
        <p:spPr>
          <a:xfrm>
            <a:off x="4342890" y="5306734"/>
            <a:ext cx="2130030"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35" name="TextBox 34">
            <a:extLst>
              <a:ext uri="{FF2B5EF4-FFF2-40B4-BE49-F238E27FC236}">
                <a16:creationId xmlns:a16="http://schemas.microsoft.com/office/drawing/2014/main" id="{79A9BF30-D7BE-274C-B585-7C648FB1E77C}"/>
              </a:ext>
            </a:extLst>
          </p:cNvPr>
          <p:cNvSpPr txBox="1"/>
          <p:nvPr/>
        </p:nvSpPr>
        <p:spPr>
          <a:xfrm rot="16200000">
            <a:off x="9998210" y="5506301"/>
            <a:ext cx="810415" cy="461665"/>
          </a:xfrm>
          <a:prstGeom prst="rect">
            <a:avLst/>
          </a:prstGeom>
          <a:noFill/>
        </p:spPr>
        <p:txBody>
          <a:bodyPr wrap="square" rtlCol="0" anchor="ctr" anchorCtr="0">
            <a:spAutoFit/>
          </a:bodyPr>
          <a:lstStyle/>
          <a:p>
            <a:r>
              <a:rPr lang="en-US" sz="2400" b="1" dirty="0">
                <a:solidFill>
                  <a:srgbClr val="00B0C9"/>
                </a:solidFill>
                <a:latin typeface="Poppins" pitchFamily="2" charset="77"/>
                <a:ea typeface="League Spartan" charset="0"/>
                <a:cs typeface="Poppins" pitchFamily="2" charset="77"/>
              </a:rPr>
              <a:t>61%</a:t>
            </a:r>
          </a:p>
        </p:txBody>
      </p:sp>
      <p:sp>
        <p:nvSpPr>
          <p:cNvPr id="36" name="Subtitle 2">
            <a:extLst>
              <a:ext uri="{FF2B5EF4-FFF2-40B4-BE49-F238E27FC236}">
                <a16:creationId xmlns:a16="http://schemas.microsoft.com/office/drawing/2014/main" id="{6C602C05-05BA-A51D-3FF1-1CFD08EB281B}"/>
              </a:ext>
            </a:extLst>
          </p:cNvPr>
          <p:cNvSpPr txBox="1">
            <a:spLocks/>
          </p:cNvSpPr>
          <p:nvPr/>
        </p:nvSpPr>
        <p:spPr>
          <a:xfrm>
            <a:off x="8033311" y="5304113"/>
            <a:ext cx="2130030"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37" name="TextBox 36">
            <a:extLst>
              <a:ext uri="{FF2B5EF4-FFF2-40B4-BE49-F238E27FC236}">
                <a16:creationId xmlns:a16="http://schemas.microsoft.com/office/drawing/2014/main" id="{BD1EC2BB-C19D-A7DA-0D7F-359A540541E5}"/>
              </a:ext>
            </a:extLst>
          </p:cNvPr>
          <p:cNvSpPr txBox="1"/>
          <p:nvPr/>
        </p:nvSpPr>
        <p:spPr>
          <a:xfrm rot="16200000">
            <a:off x="2629891" y="1858056"/>
            <a:ext cx="883925" cy="461665"/>
          </a:xfrm>
          <a:prstGeom prst="rect">
            <a:avLst/>
          </a:prstGeom>
          <a:noFill/>
        </p:spPr>
        <p:txBody>
          <a:bodyPr wrap="square" rtlCol="0" anchor="ctr" anchorCtr="0">
            <a:spAutoFit/>
          </a:bodyPr>
          <a:lstStyle/>
          <a:p>
            <a:pPr algn="ctr"/>
            <a:r>
              <a:rPr lang="en-US" sz="2400" b="1" dirty="0">
                <a:solidFill>
                  <a:srgbClr val="E03734"/>
                </a:solidFill>
                <a:latin typeface="Poppins" pitchFamily="2" charset="77"/>
                <a:ea typeface="League Spartan" charset="0"/>
                <a:cs typeface="Poppins" pitchFamily="2" charset="77"/>
              </a:rPr>
              <a:t>35%</a:t>
            </a:r>
          </a:p>
        </p:txBody>
      </p:sp>
      <p:sp>
        <p:nvSpPr>
          <p:cNvPr id="38" name="Subtitle 2">
            <a:extLst>
              <a:ext uri="{FF2B5EF4-FFF2-40B4-BE49-F238E27FC236}">
                <a16:creationId xmlns:a16="http://schemas.microsoft.com/office/drawing/2014/main" id="{D981B834-6CC5-2E3D-2FE1-31C9E56C484E}"/>
              </a:ext>
            </a:extLst>
          </p:cNvPr>
          <p:cNvSpPr txBox="1">
            <a:spLocks/>
          </p:cNvSpPr>
          <p:nvPr/>
        </p:nvSpPr>
        <p:spPr>
          <a:xfrm>
            <a:off x="612564" y="1600967"/>
            <a:ext cx="2130030"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39" name="TextBox 38">
            <a:extLst>
              <a:ext uri="{FF2B5EF4-FFF2-40B4-BE49-F238E27FC236}">
                <a16:creationId xmlns:a16="http://schemas.microsoft.com/office/drawing/2014/main" id="{01953A36-700E-0380-82A9-1DD0613C9023}"/>
              </a:ext>
            </a:extLst>
          </p:cNvPr>
          <p:cNvSpPr txBox="1"/>
          <p:nvPr/>
        </p:nvSpPr>
        <p:spPr>
          <a:xfrm rot="16200000">
            <a:off x="6832144" y="1858056"/>
            <a:ext cx="1102179" cy="461665"/>
          </a:xfrm>
          <a:prstGeom prst="rect">
            <a:avLst/>
          </a:prstGeom>
          <a:noFill/>
        </p:spPr>
        <p:txBody>
          <a:bodyPr wrap="square" rtlCol="0" anchor="ctr" anchorCtr="0">
            <a:spAutoFit/>
          </a:bodyPr>
          <a:lstStyle/>
          <a:p>
            <a:pPr algn="ctr"/>
            <a:r>
              <a:rPr lang="en-US" sz="2400" b="1" dirty="0">
                <a:solidFill>
                  <a:srgbClr val="72BA00"/>
                </a:solidFill>
                <a:latin typeface="Poppins" pitchFamily="2" charset="77"/>
                <a:ea typeface="League Spartan" charset="0"/>
                <a:cs typeface="Poppins" pitchFamily="2" charset="77"/>
              </a:rPr>
              <a:t>59%</a:t>
            </a:r>
          </a:p>
        </p:txBody>
      </p:sp>
      <p:sp>
        <p:nvSpPr>
          <p:cNvPr id="40" name="Subtitle 2">
            <a:extLst>
              <a:ext uri="{FF2B5EF4-FFF2-40B4-BE49-F238E27FC236}">
                <a16:creationId xmlns:a16="http://schemas.microsoft.com/office/drawing/2014/main" id="{4E86F916-341A-CF41-B56E-6D5DE6F4E8C6}"/>
              </a:ext>
            </a:extLst>
          </p:cNvPr>
          <p:cNvSpPr txBox="1">
            <a:spLocks/>
          </p:cNvSpPr>
          <p:nvPr/>
        </p:nvSpPr>
        <p:spPr>
          <a:xfrm>
            <a:off x="5060699" y="1600967"/>
            <a:ext cx="2130030"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41" name="TextBox 40">
            <a:extLst>
              <a:ext uri="{FF2B5EF4-FFF2-40B4-BE49-F238E27FC236}">
                <a16:creationId xmlns:a16="http://schemas.microsoft.com/office/drawing/2014/main" id="{4A915805-0316-65EE-9351-93706B122B97}"/>
              </a:ext>
            </a:extLst>
          </p:cNvPr>
          <p:cNvSpPr txBox="1"/>
          <p:nvPr/>
        </p:nvSpPr>
        <p:spPr>
          <a:xfrm rot="16200000">
            <a:off x="10728544" y="1885286"/>
            <a:ext cx="1064404" cy="461665"/>
          </a:xfrm>
          <a:prstGeom prst="rect">
            <a:avLst/>
          </a:prstGeom>
          <a:noFill/>
        </p:spPr>
        <p:txBody>
          <a:bodyPr wrap="square" rtlCol="0" anchor="ctr" anchorCtr="0">
            <a:spAutoFit/>
          </a:bodyPr>
          <a:lstStyle/>
          <a:p>
            <a:pPr algn="ctr"/>
            <a:r>
              <a:rPr lang="en-US" sz="2400" b="1" dirty="0">
                <a:solidFill>
                  <a:srgbClr val="6B3BC4"/>
                </a:solidFill>
                <a:latin typeface="Poppins" pitchFamily="2" charset="77"/>
                <a:ea typeface="League Spartan" charset="0"/>
                <a:cs typeface="Poppins" pitchFamily="2" charset="77"/>
              </a:rPr>
              <a:t>76%</a:t>
            </a:r>
          </a:p>
        </p:txBody>
      </p:sp>
      <p:sp>
        <p:nvSpPr>
          <p:cNvPr id="42" name="Subtitle 2">
            <a:extLst>
              <a:ext uri="{FF2B5EF4-FFF2-40B4-BE49-F238E27FC236}">
                <a16:creationId xmlns:a16="http://schemas.microsoft.com/office/drawing/2014/main" id="{40E66513-106F-DFFC-AC4C-9F0095024EB6}"/>
              </a:ext>
            </a:extLst>
          </p:cNvPr>
          <p:cNvSpPr txBox="1">
            <a:spLocks/>
          </p:cNvSpPr>
          <p:nvPr/>
        </p:nvSpPr>
        <p:spPr>
          <a:xfrm>
            <a:off x="8930516" y="1600967"/>
            <a:ext cx="2130030"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Tree>
    <p:extLst>
      <p:ext uri="{BB962C8B-B14F-4D97-AF65-F5344CB8AC3E}">
        <p14:creationId xmlns:p14="http://schemas.microsoft.com/office/powerpoint/2010/main" val="3566503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 Same-side Corner of Rectangle 25">
            <a:extLst>
              <a:ext uri="{FF2B5EF4-FFF2-40B4-BE49-F238E27FC236}">
                <a16:creationId xmlns:a16="http://schemas.microsoft.com/office/drawing/2014/main" id="{C81BDF71-FE43-35A4-9450-F6B1A85A460C}"/>
              </a:ext>
            </a:extLst>
          </p:cNvPr>
          <p:cNvSpPr/>
          <p:nvPr/>
        </p:nvSpPr>
        <p:spPr>
          <a:xfrm>
            <a:off x="1752901" y="4786196"/>
            <a:ext cx="4033835" cy="1933226"/>
          </a:xfrm>
          <a:prstGeom prst="round2SameRect">
            <a:avLst>
              <a:gd name="adj1" fmla="val 19490"/>
              <a:gd name="adj2" fmla="val 0"/>
            </a:avLst>
          </a:prstGeom>
          <a:solidFill>
            <a:srgbClr val="00B0C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side Corner of Rectangle 26">
            <a:extLst>
              <a:ext uri="{FF2B5EF4-FFF2-40B4-BE49-F238E27FC236}">
                <a16:creationId xmlns:a16="http://schemas.microsoft.com/office/drawing/2014/main" id="{9F170713-75A1-AB5E-EFB1-19345CE7BF61}"/>
              </a:ext>
            </a:extLst>
          </p:cNvPr>
          <p:cNvSpPr/>
          <p:nvPr/>
        </p:nvSpPr>
        <p:spPr>
          <a:xfrm>
            <a:off x="6570561" y="4786196"/>
            <a:ext cx="4033835" cy="1933226"/>
          </a:xfrm>
          <a:prstGeom prst="round2SameRect">
            <a:avLst>
              <a:gd name="adj1" fmla="val 19490"/>
              <a:gd name="adj2" fmla="val 0"/>
            </a:avLst>
          </a:prstGeom>
          <a:solidFill>
            <a:srgbClr val="FFA2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Rounded Rectangle">
            <a:extLst>
              <a:ext uri="{FF2B5EF4-FFF2-40B4-BE49-F238E27FC236}">
                <a16:creationId xmlns:a16="http://schemas.microsoft.com/office/drawing/2014/main" id="{6D5CA15B-8ABA-68DB-4015-971477DD565E}"/>
              </a:ext>
            </a:extLst>
          </p:cNvPr>
          <p:cNvSpPr/>
          <p:nvPr/>
        </p:nvSpPr>
        <p:spPr>
          <a:xfrm>
            <a:off x="6651061" y="1902778"/>
            <a:ext cx="612371" cy="2549463"/>
          </a:xfrm>
          <a:prstGeom prst="rect">
            <a:avLst/>
          </a:prstGeom>
          <a:solidFill>
            <a:srgbClr val="FFA200"/>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6" name="Rounded Rectangle">
            <a:extLst>
              <a:ext uri="{FF2B5EF4-FFF2-40B4-BE49-F238E27FC236}">
                <a16:creationId xmlns:a16="http://schemas.microsoft.com/office/drawing/2014/main" id="{E061E0A7-B648-0D5C-424E-4B24F468E230}"/>
              </a:ext>
            </a:extLst>
          </p:cNvPr>
          <p:cNvSpPr/>
          <p:nvPr/>
        </p:nvSpPr>
        <p:spPr>
          <a:xfrm>
            <a:off x="5786736" y="1392655"/>
            <a:ext cx="612371" cy="3059587"/>
          </a:xfrm>
          <a:prstGeom prst="rect">
            <a:avLst/>
          </a:prstGeom>
          <a:solidFill>
            <a:srgbClr val="00B0C9"/>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7" name="Rounded Rectangle">
            <a:extLst>
              <a:ext uri="{FF2B5EF4-FFF2-40B4-BE49-F238E27FC236}">
                <a16:creationId xmlns:a16="http://schemas.microsoft.com/office/drawing/2014/main" id="{BE246CBF-7753-C0EE-0125-B3FBEFE95804}"/>
              </a:ext>
            </a:extLst>
          </p:cNvPr>
          <p:cNvSpPr/>
          <p:nvPr/>
        </p:nvSpPr>
        <p:spPr>
          <a:xfrm>
            <a:off x="4922410" y="2315947"/>
            <a:ext cx="612371" cy="2136294"/>
          </a:xfrm>
          <a:prstGeom prst="rect">
            <a:avLst/>
          </a:prstGeom>
          <a:solidFill>
            <a:srgbClr val="00B0C9"/>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8" name="Rounded Rectangle">
            <a:extLst>
              <a:ext uri="{FF2B5EF4-FFF2-40B4-BE49-F238E27FC236}">
                <a16:creationId xmlns:a16="http://schemas.microsoft.com/office/drawing/2014/main" id="{D60EFEF3-564E-3736-842D-3AF6F855B005}"/>
              </a:ext>
            </a:extLst>
          </p:cNvPr>
          <p:cNvSpPr/>
          <p:nvPr/>
        </p:nvSpPr>
        <p:spPr>
          <a:xfrm>
            <a:off x="4058085" y="2922447"/>
            <a:ext cx="612371" cy="1529794"/>
          </a:xfrm>
          <a:prstGeom prst="rect">
            <a:avLst/>
          </a:prstGeom>
          <a:solidFill>
            <a:srgbClr val="00B0C9"/>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9" name="Rounded Rectangle">
            <a:extLst>
              <a:ext uri="{FF2B5EF4-FFF2-40B4-BE49-F238E27FC236}">
                <a16:creationId xmlns:a16="http://schemas.microsoft.com/office/drawing/2014/main" id="{1FBE237A-34DA-6E65-BE7A-E5D5F0A95775}"/>
              </a:ext>
            </a:extLst>
          </p:cNvPr>
          <p:cNvSpPr/>
          <p:nvPr/>
        </p:nvSpPr>
        <p:spPr>
          <a:xfrm>
            <a:off x="2329434" y="3740249"/>
            <a:ext cx="612371" cy="711993"/>
          </a:xfrm>
          <a:prstGeom prst="rect">
            <a:avLst/>
          </a:prstGeom>
          <a:solidFill>
            <a:srgbClr val="00B0C9"/>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0" name="Rounded Rectangle">
            <a:extLst>
              <a:ext uri="{FF2B5EF4-FFF2-40B4-BE49-F238E27FC236}">
                <a16:creationId xmlns:a16="http://schemas.microsoft.com/office/drawing/2014/main" id="{8FC72442-62FC-9C2A-D8C3-A53DB5FC851A}"/>
              </a:ext>
            </a:extLst>
          </p:cNvPr>
          <p:cNvSpPr/>
          <p:nvPr/>
        </p:nvSpPr>
        <p:spPr>
          <a:xfrm>
            <a:off x="3193759" y="3431675"/>
            <a:ext cx="612371" cy="1020566"/>
          </a:xfrm>
          <a:prstGeom prst="rect">
            <a:avLst/>
          </a:prstGeom>
          <a:solidFill>
            <a:srgbClr val="00B0C9"/>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1" name="Rounded Rectangle">
            <a:extLst>
              <a:ext uri="{FF2B5EF4-FFF2-40B4-BE49-F238E27FC236}">
                <a16:creationId xmlns:a16="http://schemas.microsoft.com/office/drawing/2014/main" id="{84A8D458-300B-C07D-06F0-27D3CE99E2E6}"/>
              </a:ext>
            </a:extLst>
          </p:cNvPr>
          <p:cNvSpPr/>
          <p:nvPr/>
        </p:nvSpPr>
        <p:spPr>
          <a:xfrm flipH="1">
            <a:off x="7515386" y="2315947"/>
            <a:ext cx="612371" cy="2136294"/>
          </a:xfrm>
          <a:prstGeom prst="rect">
            <a:avLst/>
          </a:prstGeom>
          <a:solidFill>
            <a:srgbClr val="FFA200"/>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2" name="Rounded Rectangle">
            <a:extLst>
              <a:ext uri="{FF2B5EF4-FFF2-40B4-BE49-F238E27FC236}">
                <a16:creationId xmlns:a16="http://schemas.microsoft.com/office/drawing/2014/main" id="{1E230EC3-D654-E2CD-C483-E08EF392381A}"/>
              </a:ext>
            </a:extLst>
          </p:cNvPr>
          <p:cNvSpPr/>
          <p:nvPr/>
        </p:nvSpPr>
        <p:spPr>
          <a:xfrm flipH="1">
            <a:off x="8379711" y="2922447"/>
            <a:ext cx="612371" cy="1529794"/>
          </a:xfrm>
          <a:prstGeom prst="rect">
            <a:avLst/>
          </a:prstGeom>
          <a:solidFill>
            <a:srgbClr val="FFA200"/>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3" name="Rounded Rectangle">
            <a:extLst>
              <a:ext uri="{FF2B5EF4-FFF2-40B4-BE49-F238E27FC236}">
                <a16:creationId xmlns:a16="http://schemas.microsoft.com/office/drawing/2014/main" id="{5DBEB506-9600-5B08-4260-B33B3F73B06F}"/>
              </a:ext>
            </a:extLst>
          </p:cNvPr>
          <p:cNvSpPr/>
          <p:nvPr/>
        </p:nvSpPr>
        <p:spPr>
          <a:xfrm flipH="1">
            <a:off x="10108362" y="3740249"/>
            <a:ext cx="612371" cy="711993"/>
          </a:xfrm>
          <a:prstGeom prst="rect">
            <a:avLst/>
          </a:prstGeom>
          <a:solidFill>
            <a:srgbClr val="FFA200"/>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4" name="Rounded Rectangle">
            <a:extLst>
              <a:ext uri="{FF2B5EF4-FFF2-40B4-BE49-F238E27FC236}">
                <a16:creationId xmlns:a16="http://schemas.microsoft.com/office/drawing/2014/main" id="{4277FA33-207B-98C2-7535-AC9EF934C1F8}"/>
              </a:ext>
            </a:extLst>
          </p:cNvPr>
          <p:cNvSpPr/>
          <p:nvPr/>
        </p:nvSpPr>
        <p:spPr>
          <a:xfrm flipH="1">
            <a:off x="9244037" y="3431675"/>
            <a:ext cx="612371" cy="1020566"/>
          </a:xfrm>
          <a:prstGeom prst="rect">
            <a:avLst/>
          </a:prstGeom>
          <a:solidFill>
            <a:srgbClr val="FFA200"/>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5" name="Line">
            <a:extLst>
              <a:ext uri="{FF2B5EF4-FFF2-40B4-BE49-F238E27FC236}">
                <a16:creationId xmlns:a16="http://schemas.microsoft.com/office/drawing/2014/main" id="{534BB6C5-2F3D-8C16-C0EA-087A303752A1}"/>
              </a:ext>
            </a:extLst>
          </p:cNvPr>
          <p:cNvSpPr/>
          <p:nvPr/>
        </p:nvSpPr>
        <p:spPr>
          <a:xfrm flipV="1">
            <a:off x="2631053" y="1803004"/>
            <a:ext cx="2706514" cy="1582151"/>
          </a:xfrm>
          <a:prstGeom prst="line">
            <a:avLst/>
          </a:prstGeom>
          <a:noFill/>
          <a:ln w="38100" cap="flat">
            <a:solidFill>
              <a:srgbClr val="00B0C9"/>
            </a:solidFill>
            <a:prstDash val="sysDot"/>
            <a:miter lim="400000"/>
            <a:tailEnd type="triangle" w="lg" len="lg"/>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6" name="Line">
            <a:extLst>
              <a:ext uri="{FF2B5EF4-FFF2-40B4-BE49-F238E27FC236}">
                <a16:creationId xmlns:a16="http://schemas.microsoft.com/office/drawing/2014/main" id="{D2F5E669-6E51-9503-D157-52F3222F0E95}"/>
              </a:ext>
            </a:extLst>
          </p:cNvPr>
          <p:cNvSpPr/>
          <p:nvPr/>
        </p:nvSpPr>
        <p:spPr>
          <a:xfrm>
            <a:off x="7603871" y="1764204"/>
            <a:ext cx="2706514" cy="1582152"/>
          </a:xfrm>
          <a:prstGeom prst="line">
            <a:avLst/>
          </a:prstGeom>
          <a:noFill/>
          <a:ln w="38100" cap="flat">
            <a:solidFill>
              <a:srgbClr val="FFA200"/>
            </a:solidFill>
            <a:prstDash val="sysDot"/>
            <a:miter lim="400000"/>
            <a:tailEnd type="triangle" w="lg" len="lg"/>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8" name="Freeform 891">
            <a:extLst>
              <a:ext uri="{FF2B5EF4-FFF2-40B4-BE49-F238E27FC236}">
                <a16:creationId xmlns:a16="http://schemas.microsoft.com/office/drawing/2014/main" id="{46546302-5554-B488-8368-08FBA5B20829}"/>
              </a:ext>
            </a:extLst>
          </p:cNvPr>
          <p:cNvSpPr>
            <a:spLocks noChangeArrowheads="1"/>
          </p:cNvSpPr>
          <p:nvPr/>
        </p:nvSpPr>
        <p:spPr bwMode="auto">
          <a:xfrm>
            <a:off x="4705035" y="4985193"/>
            <a:ext cx="546454" cy="546454"/>
          </a:xfrm>
          <a:custGeom>
            <a:avLst/>
            <a:gdLst>
              <a:gd name="T0" fmla="*/ 1335924 w 306027"/>
              <a:gd name="T1" fmla="*/ 3224229 h 306028"/>
              <a:gd name="T2" fmla="*/ 1990171 w 306027"/>
              <a:gd name="T3" fmla="*/ 2973500 h 306028"/>
              <a:gd name="T4" fmla="*/ 1652396 w 306027"/>
              <a:gd name="T5" fmla="*/ 2657092 h 306028"/>
              <a:gd name="T6" fmla="*/ 1652396 w 306027"/>
              <a:gd name="T7" fmla="*/ 2756777 h 306028"/>
              <a:gd name="T8" fmla="*/ 1652396 w 306027"/>
              <a:gd name="T9" fmla="*/ 2657092 h 306028"/>
              <a:gd name="T10" fmla="*/ 2252260 w 306027"/>
              <a:gd name="T11" fmla="*/ 1542595 h 306028"/>
              <a:gd name="T12" fmla="*/ 2092047 w 306027"/>
              <a:gd name="T13" fmla="*/ 2290854 h 306028"/>
              <a:gd name="T14" fmla="*/ 2039984 w 306027"/>
              <a:gd name="T15" fmla="*/ 2232088 h 306028"/>
              <a:gd name="T16" fmla="*/ 2212209 w 306027"/>
              <a:gd name="T17" fmla="*/ 1483830 h 306028"/>
              <a:gd name="T18" fmla="*/ 1704166 w 306027"/>
              <a:gd name="T19" fmla="*/ 1534763 h 306028"/>
              <a:gd name="T20" fmla="*/ 1652396 w 306027"/>
              <a:gd name="T21" fmla="*/ 2290854 h 306028"/>
              <a:gd name="T22" fmla="*/ 1604618 w 306027"/>
              <a:gd name="T23" fmla="*/ 1534763 h 306028"/>
              <a:gd name="T24" fmla="*/ 1120905 w 306027"/>
              <a:gd name="T25" fmla="*/ 1483830 h 306028"/>
              <a:gd name="T26" fmla="*/ 1286175 w 306027"/>
              <a:gd name="T27" fmla="*/ 2232088 h 306028"/>
              <a:gd name="T28" fmla="*/ 1238954 w 306027"/>
              <a:gd name="T29" fmla="*/ 2290854 h 306028"/>
              <a:gd name="T30" fmla="*/ 1077616 w 306027"/>
              <a:gd name="T31" fmla="*/ 1542595 h 306028"/>
              <a:gd name="T32" fmla="*/ 608060 w 306027"/>
              <a:gd name="T33" fmla="*/ 1308165 h 306028"/>
              <a:gd name="T34" fmla="*/ 2380029 w 306027"/>
              <a:gd name="T35" fmla="*/ 2464957 h 306028"/>
              <a:gd name="T36" fmla="*/ 608060 w 306027"/>
              <a:gd name="T37" fmla="*/ 1308165 h 306028"/>
              <a:gd name="T38" fmla="*/ 498535 w 306027"/>
              <a:gd name="T39" fmla="*/ 1155229 h 306028"/>
              <a:gd name="T40" fmla="*/ 2759457 w 306027"/>
              <a:gd name="T41" fmla="*/ 1206206 h 306028"/>
              <a:gd name="T42" fmla="*/ 2810310 w 306027"/>
              <a:gd name="T43" fmla="*/ 1002296 h 306028"/>
              <a:gd name="T44" fmla="*/ 1186979 w 306027"/>
              <a:gd name="T45" fmla="*/ 347435 h 306028"/>
              <a:gd name="T46" fmla="*/ 741060 w 306027"/>
              <a:gd name="T47" fmla="*/ 900342 h 306028"/>
              <a:gd name="T48" fmla="*/ 2117957 w 306027"/>
              <a:gd name="T49" fmla="*/ 421940 h 306028"/>
              <a:gd name="T50" fmla="*/ 2188367 w 306027"/>
              <a:gd name="T51" fmla="*/ 351361 h 306028"/>
              <a:gd name="T52" fmla="*/ 2861167 w 306027"/>
              <a:gd name="T53" fmla="*/ 900342 h 306028"/>
              <a:gd name="T54" fmla="*/ 2912008 w 306027"/>
              <a:gd name="T55" fmla="*/ 1155229 h 306028"/>
              <a:gd name="T56" fmla="*/ 2470004 w 306027"/>
              <a:gd name="T57" fmla="*/ 2531617 h 306028"/>
              <a:gd name="T58" fmla="*/ 881875 w 306027"/>
              <a:gd name="T59" fmla="*/ 2566905 h 306028"/>
              <a:gd name="T60" fmla="*/ 502449 w 306027"/>
              <a:gd name="T61" fmla="*/ 1300318 h 306028"/>
              <a:gd name="T62" fmla="*/ 396837 w 306027"/>
              <a:gd name="T63" fmla="*/ 951317 h 306028"/>
              <a:gd name="T64" fmla="*/ 604160 w 306027"/>
              <a:gd name="T65" fmla="*/ 900342 h 306028"/>
              <a:gd name="T66" fmla="*/ 1186979 w 306027"/>
              <a:gd name="T67" fmla="*/ 347435 h 306028"/>
              <a:gd name="T68" fmla="*/ 101859 w 306027"/>
              <a:gd name="T69" fmla="*/ 203721 h 306028"/>
              <a:gd name="T70" fmla="*/ 544553 w 306027"/>
              <a:gd name="T71" fmla="*/ 2468124 h 306028"/>
              <a:gd name="T72" fmla="*/ 544553 w 306027"/>
              <a:gd name="T73" fmla="*/ 2569981 h 306028"/>
              <a:gd name="T74" fmla="*/ 101859 w 306027"/>
              <a:gd name="T75" fmla="*/ 2769779 h 306028"/>
              <a:gd name="T76" fmla="*/ 1284993 w 306027"/>
              <a:gd name="T77" fmla="*/ 2871641 h 306028"/>
              <a:gd name="T78" fmla="*/ 3122382 w 306027"/>
              <a:gd name="T79" fmla="*/ 2871641 h 306028"/>
              <a:gd name="T80" fmla="*/ 3224247 w 306027"/>
              <a:gd name="T81" fmla="*/ 2569981 h 306028"/>
              <a:gd name="T82" fmla="*/ 2734536 w 306027"/>
              <a:gd name="T83" fmla="*/ 2519051 h 306028"/>
              <a:gd name="T84" fmla="*/ 3224247 w 306027"/>
              <a:gd name="T85" fmla="*/ 2468124 h 306028"/>
              <a:gd name="T86" fmla="*/ 3122382 w 306027"/>
              <a:gd name="T87" fmla="*/ 101859 h 306028"/>
              <a:gd name="T88" fmla="*/ 199797 w 306027"/>
              <a:gd name="T89" fmla="*/ 0 h 306028"/>
              <a:gd name="T90" fmla="*/ 3326106 w 306027"/>
              <a:gd name="T91" fmla="*/ 203721 h 306028"/>
              <a:gd name="T92" fmla="*/ 3326106 w 306027"/>
              <a:gd name="T93" fmla="*/ 2769779 h 306028"/>
              <a:gd name="T94" fmla="*/ 2092038 w 306027"/>
              <a:gd name="T95" fmla="*/ 2973500 h 306028"/>
              <a:gd name="T96" fmla="*/ 2421129 w 306027"/>
              <a:gd name="T97" fmla="*/ 3224229 h 306028"/>
              <a:gd name="T98" fmla="*/ 2421129 w 306027"/>
              <a:gd name="T99" fmla="*/ 3326088 h 306028"/>
              <a:gd name="T100" fmla="*/ 1284993 w 306027"/>
              <a:gd name="T101" fmla="*/ 3326088 h 306028"/>
              <a:gd name="T102" fmla="*/ 857973 w 306027"/>
              <a:gd name="T103" fmla="*/ 3275155 h 306028"/>
              <a:gd name="T104" fmla="*/ 1234060 w 306027"/>
              <a:gd name="T105" fmla="*/ 3224229 h 306028"/>
              <a:gd name="T106" fmla="*/ 199797 w 306027"/>
              <a:gd name="T107" fmla="*/ 2973500 h 306028"/>
              <a:gd name="T108" fmla="*/ 0 w 306027"/>
              <a:gd name="T109" fmla="*/ 2519051 h 306028"/>
              <a:gd name="T110" fmla="*/ 199797 w 306027"/>
              <a:gd name="T111" fmla="*/ 0 h 3060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06027" h="306028">
                <a:moveTo>
                  <a:pt x="122915" y="273587"/>
                </a:moveTo>
                <a:lnTo>
                  <a:pt x="122915" y="296656"/>
                </a:lnTo>
                <a:lnTo>
                  <a:pt x="183111" y="296656"/>
                </a:lnTo>
                <a:lnTo>
                  <a:pt x="183111" y="273587"/>
                </a:lnTo>
                <a:lnTo>
                  <a:pt x="122915" y="273587"/>
                </a:lnTo>
                <a:close/>
                <a:moveTo>
                  <a:pt x="152033" y="244475"/>
                </a:moveTo>
                <a:cubicBezTo>
                  <a:pt x="154964" y="244475"/>
                  <a:pt x="156796" y="246592"/>
                  <a:pt x="156796" y="249061"/>
                </a:cubicBezTo>
                <a:cubicBezTo>
                  <a:pt x="156796" y="251531"/>
                  <a:pt x="154964" y="253647"/>
                  <a:pt x="152033" y="253647"/>
                </a:cubicBezTo>
                <a:cubicBezTo>
                  <a:pt x="149469" y="253647"/>
                  <a:pt x="147637" y="251531"/>
                  <a:pt x="147637" y="249061"/>
                </a:cubicBezTo>
                <a:cubicBezTo>
                  <a:pt x="147637" y="246592"/>
                  <a:pt x="149469" y="244475"/>
                  <a:pt x="152033" y="244475"/>
                </a:cubicBezTo>
                <a:close/>
                <a:moveTo>
                  <a:pt x="203540" y="136525"/>
                </a:moveTo>
                <a:cubicBezTo>
                  <a:pt x="206120" y="136886"/>
                  <a:pt x="207594" y="139409"/>
                  <a:pt x="207225" y="141932"/>
                </a:cubicBezTo>
                <a:lnTo>
                  <a:pt x="197275" y="206813"/>
                </a:lnTo>
                <a:cubicBezTo>
                  <a:pt x="196538" y="209336"/>
                  <a:pt x="194695" y="210778"/>
                  <a:pt x="192484" y="210778"/>
                </a:cubicBezTo>
                <a:cubicBezTo>
                  <a:pt x="192116" y="210778"/>
                  <a:pt x="192116" y="210778"/>
                  <a:pt x="191747" y="210778"/>
                </a:cubicBezTo>
                <a:cubicBezTo>
                  <a:pt x="189168" y="210417"/>
                  <a:pt x="187325" y="207894"/>
                  <a:pt x="187694" y="205371"/>
                </a:cubicBezTo>
                <a:lnTo>
                  <a:pt x="198012" y="140490"/>
                </a:lnTo>
                <a:cubicBezTo>
                  <a:pt x="198381" y="138327"/>
                  <a:pt x="200960" y="136525"/>
                  <a:pt x="203540" y="136525"/>
                </a:cubicBezTo>
                <a:close/>
                <a:moveTo>
                  <a:pt x="152033" y="136525"/>
                </a:moveTo>
                <a:cubicBezTo>
                  <a:pt x="154964" y="136525"/>
                  <a:pt x="156796" y="138688"/>
                  <a:pt x="156796" y="141211"/>
                </a:cubicBezTo>
                <a:lnTo>
                  <a:pt x="156796" y="206092"/>
                </a:lnTo>
                <a:cubicBezTo>
                  <a:pt x="156796" y="208975"/>
                  <a:pt x="154964" y="210778"/>
                  <a:pt x="152033" y="210778"/>
                </a:cubicBezTo>
                <a:cubicBezTo>
                  <a:pt x="149469" y="210778"/>
                  <a:pt x="147637" y="208975"/>
                  <a:pt x="147637" y="206092"/>
                </a:cubicBezTo>
                <a:lnTo>
                  <a:pt x="147637" y="141211"/>
                </a:lnTo>
                <a:cubicBezTo>
                  <a:pt x="147637" y="138688"/>
                  <a:pt x="149469" y="136525"/>
                  <a:pt x="152033" y="136525"/>
                </a:cubicBezTo>
                <a:close/>
                <a:moveTo>
                  <a:pt x="103132" y="136525"/>
                </a:moveTo>
                <a:cubicBezTo>
                  <a:pt x="105304" y="136525"/>
                  <a:pt x="107838" y="138327"/>
                  <a:pt x="108562" y="140490"/>
                </a:cubicBezTo>
                <a:lnTo>
                  <a:pt x="118338" y="205371"/>
                </a:lnTo>
                <a:cubicBezTo>
                  <a:pt x="118700" y="207894"/>
                  <a:pt x="117252" y="210417"/>
                  <a:pt x="114355" y="210778"/>
                </a:cubicBezTo>
                <a:lnTo>
                  <a:pt x="113993" y="210778"/>
                </a:lnTo>
                <a:cubicBezTo>
                  <a:pt x="111459" y="210778"/>
                  <a:pt x="109649" y="209336"/>
                  <a:pt x="109286" y="206813"/>
                </a:cubicBezTo>
                <a:lnTo>
                  <a:pt x="99149" y="141932"/>
                </a:lnTo>
                <a:cubicBezTo>
                  <a:pt x="98425" y="139409"/>
                  <a:pt x="100597" y="136886"/>
                  <a:pt x="103132" y="136525"/>
                </a:cubicBezTo>
                <a:close/>
                <a:moveTo>
                  <a:pt x="55946" y="120362"/>
                </a:moveTo>
                <a:lnTo>
                  <a:pt x="84738" y="226797"/>
                </a:lnTo>
                <a:lnTo>
                  <a:pt x="218981" y="226797"/>
                </a:lnTo>
                <a:lnTo>
                  <a:pt x="247773" y="120362"/>
                </a:lnTo>
                <a:lnTo>
                  <a:pt x="55946" y="120362"/>
                </a:lnTo>
                <a:close/>
                <a:moveTo>
                  <a:pt x="45869" y="92220"/>
                </a:moveTo>
                <a:lnTo>
                  <a:pt x="45869" y="106291"/>
                </a:lnTo>
                <a:cubicBezTo>
                  <a:pt x="45869" y="108816"/>
                  <a:pt x="47669" y="110981"/>
                  <a:pt x="50188" y="110981"/>
                </a:cubicBezTo>
                <a:lnTo>
                  <a:pt x="253891" y="110981"/>
                </a:lnTo>
                <a:cubicBezTo>
                  <a:pt x="256410" y="110981"/>
                  <a:pt x="258570" y="108816"/>
                  <a:pt x="258570" y="106291"/>
                </a:cubicBezTo>
                <a:lnTo>
                  <a:pt x="258570" y="92220"/>
                </a:lnTo>
                <a:lnTo>
                  <a:pt x="45869" y="92220"/>
                </a:lnTo>
                <a:close/>
                <a:moveTo>
                  <a:pt x="109211" y="31967"/>
                </a:moveTo>
                <a:cubicBezTo>
                  <a:pt x="111011" y="33771"/>
                  <a:pt x="111011" y="36657"/>
                  <a:pt x="109211" y="38822"/>
                </a:cubicBezTo>
                <a:lnTo>
                  <a:pt x="68183" y="82839"/>
                </a:lnTo>
                <a:lnTo>
                  <a:pt x="236256" y="82839"/>
                </a:lnTo>
                <a:lnTo>
                  <a:pt x="194868" y="38822"/>
                </a:lnTo>
                <a:cubicBezTo>
                  <a:pt x="193068" y="36657"/>
                  <a:pt x="193068" y="33771"/>
                  <a:pt x="194868" y="31967"/>
                </a:cubicBezTo>
                <a:cubicBezTo>
                  <a:pt x="196667" y="30163"/>
                  <a:pt x="199906" y="30524"/>
                  <a:pt x="201346" y="32328"/>
                </a:cubicBezTo>
                <a:lnTo>
                  <a:pt x="248853" y="82839"/>
                </a:lnTo>
                <a:lnTo>
                  <a:pt x="263249" y="82839"/>
                </a:lnTo>
                <a:cubicBezTo>
                  <a:pt x="265768" y="82839"/>
                  <a:pt x="267927" y="85004"/>
                  <a:pt x="267927" y="87529"/>
                </a:cubicBezTo>
                <a:lnTo>
                  <a:pt x="267927" y="106291"/>
                </a:lnTo>
                <a:cubicBezTo>
                  <a:pt x="267927" y="112785"/>
                  <a:pt x="263608" y="118197"/>
                  <a:pt x="257490" y="119640"/>
                </a:cubicBezTo>
                <a:lnTo>
                  <a:pt x="227259" y="232930"/>
                </a:lnTo>
                <a:cubicBezTo>
                  <a:pt x="226539" y="234734"/>
                  <a:pt x="224739" y="236177"/>
                  <a:pt x="222220" y="236177"/>
                </a:cubicBezTo>
                <a:lnTo>
                  <a:pt x="81139" y="236177"/>
                </a:lnTo>
                <a:cubicBezTo>
                  <a:pt x="78980" y="236177"/>
                  <a:pt x="77540" y="234734"/>
                  <a:pt x="76821" y="232930"/>
                </a:cubicBezTo>
                <a:lnTo>
                  <a:pt x="46229" y="119640"/>
                </a:lnTo>
                <a:cubicBezTo>
                  <a:pt x="40471" y="117836"/>
                  <a:pt x="36512" y="112785"/>
                  <a:pt x="36512" y="106291"/>
                </a:cubicBezTo>
                <a:lnTo>
                  <a:pt x="36512" y="87529"/>
                </a:lnTo>
                <a:cubicBezTo>
                  <a:pt x="36512" y="85004"/>
                  <a:pt x="38671" y="82839"/>
                  <a:pt x="41191" y="82839"/>
                </a:cubicBezTo>
                <a:lnTo>
                  <a:pt x="55587" y="82839"/>
                </a:lnTo>
                <a:lnTo>
                  <a:pt x="102733" y="32328"/>
                </a:lnTo>
                <a:cubicBezTo>
                  <a:pt x="104173" y="30524"/>
                  <a:pt x="107412" y="30163"/>
                  <a:pt x="109211" y="31967"/>
                </a:cubicBezTo>
                <a:close/>
                <a:moveTo>
                  <a:pt x="18383" y="9372"/>
                </a:moveTo>
                <a:cubicBezTo>
                  <a:pt x="13337" y="9372"/>
                  <a:pt x="9372" y="13337"/>
                  <a:pt x="9372" y="18744"/>
                </a:cubicBezTo>
                <a:lnTo>
                  <a:pt x="9372" y="227088"/>
                </a:lnTo>
                <a:lnTo>
                  <a:pt x="50103" y="227088"/>
                </a:lnTo>
                <a:cubicBezTo>
                  <a:pt x="52266" y="227088"/>
                  <a:pt x="54429" y="229250"/>
                  <a:pt x="54429" y="231774"/>
                </a:cubicBezTo>
                <a:cubicBezTo>
                  <a:pt x="54429" y="234297"/>
                  <a:pt x="52266" y="236460"/>
                  <a:pt x="50103" y="236460"/>
                </a:cubicBezTo>
                <a:lnTo>
                  <a:pt x="9372" y="236460"/>
                </a:lnTo>
                <a:lnTo>
                  <a:pt x="9372" y="254843"/>
                </a:lnTo>
                <a:cubicBezTo>
                  <a:pt x="9372" y="259889"/>
                  <a:pt x="13337" y="264215"/>
                  <a:pt x="18383" y="264215"/>
                </a:cubicBezTo>
                <a:lnTo>
                  <a:pt x="118229" y="264215"/>
                </a:lnTo>
                <a:lnTo>
                  <a:pt x="187797" y="264215"/>
                </a:lnTo>
                <a:lnTo>
                  <a:pt x="287283" y="264215"/>
                </a:lnTo>
                <a:cubicBezTo>
                  <a:pt x="292690" y="264215"/>
                  <a:pt x="296655" y="259889"/>
                  <a:pt x="296655" y="254843"/>
                </a:cubicBezTo>
                <a:lnTo>
                  <a:pt x="296655" y="236460"/>
                </a:lnTo>
                <a:lnTo>
                  <a:pt x="256284" y="236460"/>
                </a:lnTo>
                <a:cubicBezTo>
                  <a:pt x="253761" y="236460"/>
                  <a:pt x="251598" y="234297"/>
                  <a:pt x="251598" y="231774"/>
                </a:cubicBezTo>
                <a:cubicBezTo>
                  <a:pt x="251598" y="229250"/>
                  <a:pt x="253761" y="227088"/>
                  <a:pt x="256284" y="227088"/>
                </a:cubicBezTo>
                <a:lnTo>
                  <a:pt x="296655" y="227088"/>
                </a:lnTo>
                <a:lnTo>
                  <a:pt x="296655" y="18744"/>
                </a:lnTo>
                <a:cubicBezTo>
                  <a:pt x="296655" y="13337"/>
                  <a:pt x="292690" y="9372"/>
                  <a:pt x="287283" y="9372"/>
                </a:cubicBezTo>
                <a:lnTo>
                  <a:pt x="18383" y="9372"/>
                </a:lnTo>
                <a:close/>
                <a:moveTo>
                  <a:pt x="18383" y="0"/>
                </a:moveTo>
                <a:lnTo>
                  <a:pt x="287283" y="0"/>
                </a:lnTo>
                <a:cubicBezTo>
                  <a:pt x="297736" y="0"/>
                  <a:pt x="306027" y="8290"/>
                  <a:pt x="306027" y="18744"/>
                </a:cubicBezTo>
                <a:lnTo>
                  <a:pt x="306027" y="231774"/>
                </a:lnTo>
                <a:lnTo>
                  <a:pt x="306027" y="254843"/>
                </a:lnTo>
                <a:cubicBezTo>
                  <a:pt x="306027" y="265296"/>
                  <a:pt x="297736" y="273587"/>
                  <a:pt x="287283" y="273587"/>
                </a:cubicBezTo>
                <a:lnTo>
                  <a:pt x="192483" y="273587"/>
                </a:lnTo>
                <a:lnTo>
                  <a:pt x="192483" y="296656"/>
                </a:lnTo>
                <a:lnTo>
                  <a:pt x="222762" y="296656"/>
                </a:lnTo>
                <a:cubicBezTo>
                  <a:pt x="225285" y="296656"/>
                  <a:pt x="227087" y="298819"/>
                  <a:pt x="227087" y="301342"/>
                </a:cubicBezTo>
                <a:cubicBezTo>
                  <a:pt x="227087" y="303865"/>
                  <a:pt x="225285" y="306028"/>
                  <a:pt x="222762" y="306028"/>
                </a:cubicBezTo>
                <a:lnTo>
                  <a:pt x="187797" y="306028"/>
                </a:lnTo>
                <a:lnTo>
                  <a:pt x="118229" y="306028"/>
                </a:lnTo>
                <a:lnTo>
                  <a:pt x="83625" y="306028"/>
                </a:lnTo>
                <a:cubicBezTo>
                  <a:pt x="81102" y="306028"/>
                  <a:pt x="78940" y="303865"/>
                  <a:pt x="78940" y="301342"/>
                </a:cubicBezTo>
                <a:cubicBezTo>
                  <a:pt x="78940" y="298819"/>
                  <a:pt x="81102" y="296656"/>
                  <a:pt x="83625" y="296656"/>
                </a:cubicBezTo>
                <a:lnTo>
                  <a:pt x="113543" y="296656"/>
                </a:lnTo>
                <a:lnTo>
                  <a:pt x="113543" y="273587"/>
                </a:lnTo>
                <a:lnTo>
                  <a:pt x="18383" y="273587"/>
                </a:lnTo>
                <a:cubicBezTo>
                  <a:pt x="8290" y="273587"/>
                  <a:pt x="0" y="265296"/>
                  <a:pt x="0" y="254843"/>
                </a:cubicBezTo>
                <a:lnTo>
                  <a:pt x="0" y="231774"/>
                </a:lnTo>
                <a:lnTo>
                  <a:pt x="0" y="18744"/>
                </a:lnTo>
                <a:cubicBezTo>
                  <a:pt x="0" y="8290"/>
                  <a:pt x="8290" y="0"/>
                  <a:pt x="18383" y="0"/>
                </a:cubicBezTo>
                <a:close/>
              </a:path>
            </a:pathLst>
          </a:custGeom>
          <a:solidFill>
            <a:srgbClr val="00B0C9"/>
          </a:solidFill>
          <a:ln>
            <a:noFill/>
          </a:ln>
          <a:effectLst/>
        </p:spPr>
        <p:txBody>
          <a:bodyPr anchor="ctr"/>
          <a:lstStyle/>
          <a:p>
            <a:endParaRPr lang="en-US" sz="1050" dirty="0">
              <a:latin typeface="Lato Light" panose="020F0502020204030203" pitchFamily="34" charset="0"/>
            </a:endParaRPr>
          </a:p>
        </p:txBody>
      </p:sp>
      <p:sp>
        <p:nvSpPr>
          <p:cNvPr id="19" name="TextBox 18">
            <a:extLst>
              <a:ext uri="{FF2B5EF4-FFF2-40B4-BE49-F238E27FC236}">
                <a16:creationId xmlns:a16="http://schemas.microsoft.com/office/drawing/2014/main" id="{403FC7A1-8587-DA8B-2123-67E66BEFEB40}"/>
              </a:ext>
            </a:extLst>
          </p:cNvPr>
          <p:cNvSpPr txBox="1"/>
          <p:nvPr/>
        </p:nvSpPr>
        <p:spPr>
          <a:xfrm>
            <a:off x="2254565" y="5058365"/>
            <a:ext cx="1601721" cy="400110"/>
          </a:xfrm>
          <a:prstGeom prst="rect">
            <a:avLst/>
          </a:prstGeom>
          <a:noFill/>
        </p:spPr>
        <p:txBody>
          <a:bodyPr wrap="none" rtlCol="0" anchor="ctr" anchorCtr="0">
            <a:spAutoFit/>
          </a:bodyPr>
          <a:lstStyle/>
          <a:p>
            <a:r>
              <a:rPr lang="en-US" sz="2000" b="1" dirty="0">
                <a:solidFill>
                  <a:srgbClr val="00B0C9"/>
                </a:solidFill>
                <a:latin typeface="Poppins" pitchFamily="2" charset="77"/>
                <a:ea typeface="League Spartan" charset="0"/>
                <a:cs typeface="Poppins" pitchFamily="2" charset="77"/>
              </a:rPr>
              <a:t>YOUR TITLE</a:t>
            </a:r>
          </a:p>
        </p:txBody>
      </p:sp>
      <p:sp>
        <p:nvSpPr>
          <p:cNvPr id="20" name="Subtitle 2">
            <a:extLst>
              <a:ext uri="{FF2B5EF4-FFF2-40B4-BE49-F238E27FC236}">
                <a16:creationId xmlns:a16="http://schemas.microsoft.com/office/drawing/2014/main" id="{B711ECA8-8858-BF1E-0C7B-88567E98B4D4}"/>
              </a:ext>
            </a:extLst>
          </p:cNvPr>
          <p:cNvSpPr txBox="1">
            <a:spLocks/>
          </p:cNvSpPr>
          <p:nvPr/>
        </p:nvSpPr>
        <p:spPr>
          <a:xfrm>
            <a:off x="2247771" y="5698218"/>
            <a:ext cx="3003718" cy="8309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22" name="TextBox 21">
            <a:extLst>
              <a:ext uri="{FF2B5EF4-FFF2-40B4-BE49-F238E27FC236}">
                <a16:creationId xmlns:a16="http://schemas.microsoft.com/office/drawing/2014/main" id="{A1D050C3-4D10-58DD-0A93-BBE51B433848}"/>
              </a:ext>
            </a:extLst>
          </p:cNvPr>
          <p:cNvSpPr txBox="1"/>
          <p:nvPr/>
        </p:nvSpPr>
        <p:spPr>
          <a:xfrm>
            <a:off x="7111438" y="5058365"/>
            <a:ext cx="1601721" cy="400110"/>
          </a:xfrm>
          <a:prstGeom prst="rect">
            <a:avLst/>
          </a:prstGeom>
          <a:noFill/>
        </p:spPr>
        <p:txBody>
          <a:bodyPr wrap="none" rtlCol="0" anchor="ctr" anchorCtr="0">
            <a:spAutoFit/>
          </a:bodyPr>
          <a:lstStyle/>
          <a:p>
            <a:r>
              <a:rPr lang="en-US" sz="2000" b="1" dirty="0">
                <a:solidFill>
                  <a:srgbClr val="FFA200"/>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6E7B5156-95B3-FAAF-4481-A0A191E663CC}"/>
              </a:ext>
            </a:extLst>
          </p:cNvPr>
          <p:cNvSpPr txBox="1">
            <a:spLocks/>
          </p:cNvSpPr>
          <p:nvPr/>
        </p:nvSpPr>
        <p:spPr>
          <a:xfrm>
            <a:off x="7104644" y="5698218"/>
            <a:ext cx="3003718" cy="8309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24" name="Freeform 858">
            <a:extLst>
              <a:ext uri="{FF2B5EF4-FFF2-40B4-BE49-F238E27FC236}">
                <a16:creationId xmlns:a16="http://schemas.microsoft.com/office/drawing/2014/main" id="{9A48A0F6-8B42-7360-6067-6D3DF9537B5D}"/>
              </a:ext>
            </a:extLst>
          </p:cNvPr>
          <p:cNvSpPr>
            <a:spLocks noChangeArrowheads="1"/>
          </p:cNvSpPr>
          <p:nvPr/>
        </p:nvSpPr>
        <p:spPr bwMode="auto">
          <a:xfrm>
            <a:off x="9441069" y="4924774"/>
            <a:ext cx="667293" cy="667293"/>
          </a:xfrm>
          <a:custGeom>
            <a:avLst/>
            <a:gdLst>
              <a:gd name="T0" fmla="*/ 1186685 w 306027"/>
              <a:gd name="T1" fmla="*/ 2104589 h 306028"/>
              <a:gd name="T2" fmla="*/ 1136843 w 306027"/>
              <a:gd name="T3" fmla="*/ 2756659 h 306028"/>
              <a:gd name="T4" fmla="*/ 1086995 w 306027"/>
              <a:gd name="T5" fmla="*/ 2104589 h 306028"/>
              <a:gd name="T6" fmla="*/ 2170014 w 306027"/>
              <a:gd name="T7" fmla="*/ 1828910 h 306028"/>
              <a:gd name="T8" fmla="*/ 2221785 w 306027"/>
              <a:gd name="T9" fmla="*/ 2480991 h 306028"/>
              <a:gd name="T10" fmla="*/ 2122237 w 306027"/>
              <a:gd name="T11" fmla="*/ 2480991 h 306028"/>
              <a:gd name="T12" fmla="*/ 2170014 w 306027"/>
              <a:gd name="T13" fmla="*/ 1828910 h 306028"/>
              <a:gd name="T14" fmla="*/ 1598410 w 306027"/>
              <a:gd name="T15" fmla="*/ 1759024 h 306028"/>
              <a:gd name="T16" fmla="*/ 1864814 w 306027"/>
              <a:gd name="T17" fmla="*/ 2679669 h 306028"/>
              <a:gd name="T18" fmla="*/ 1469128 w 306027"/>
              <a:gd name="T19" fmla="*/ 2679669 h 306028"/>
              <a:gd name="T20" fmla="*/ 1520061 w 306027"/>
              <a:gd name="T21" fmla="*/ 2092027 h 306028"/>
              <a:gd name="T22" fmla="*/ 1570991 w 306027"/>
              <a:gd name="T23" fmla="*/ 2679669 h 306028"/>
              <a:gd name="T24" fmla="*/ 1762955 w 306027"/>
              <a:gd name="T25" fmla="*/ 2679669 h 306028"/>
              <a:gd name="T26" fmla="*/ 1520061 w 306027"/>
              <a:gd name="T27" fmla="*/ 1849121 h 306028"/>
              <a:gd name="T28" fmla="*/ 1198800 w 306027"/>
              <a:gd name="T29" fmla="*/ 1907889 h 306028"/>
              <a:gd name="T30" fmla="*/ 1096954 w 306027"/>
              <a:gd name="T31" fmla="*/ 1907889 h 306028"/>
              <a:gd name="T32" fmla="*/ 775697 w 306027"/>
              <a:gd name="T33" fmla="*/ 1849121 h 306028"/>
              <a:gd name="T34" fmla="*/ 536719 w 306027"/>
              <a:gd name="T35" fmla="*/ 2421105 h 306028"/>
              <a:gd name="T36" fmla="*/ 724771 w 306027"/>
              <a:gd name="T37" fmla="*/ 2142953 h 306028"/>
              <a:gd name="T38" fmla="*/ 826626 w 306027"/>
              <a:gd name="T39" fmla="*/ 2142953 h 306028"/>
              <a:gd name="T40" fmla="*/ 1661092 w 306027"/>
              <a:gd name="T41" fmla="*/ 3024420 h 306028"/>
              <a:gd name="T42" fmla="*/ 2503393 w 306027"/>
              <a:gd name="T43" fmla="*/ 1919649 h 306028"/>
              <a:gd name="T44" fmla="*/ 2605252 w 306027"/>
              <a:gd name="T45" fmla="*/ 1919649 h 306028"/>
              <a:gd name="T46" fmla="*/ 2797216 w 306027"/>
              <a:gd name="T47" fmla="*/ 2413265 h 306028"/>
              <a:gd name="T48" fmla="*/ 2554319 w 306027"/>
              <a:gd name="T49" fmla="*/ 1625815 h 306028"/>
              <a:gd name="T50" fmla="*/ 2233078 w 306027"/>
              <a:gd name="T51" fmla="*/ 1684584 h 306028"/>
              <a:gd name="T52" fmla="*/ 2135128 w 306027"/>
              <a:gd name="T53" fmla="*/ 1684584 h 306028"/>
              <a:gd name="T54" fmla="*/ 1813881 w 306027"/>
              <a:gd name="T55" fmla="*/ 1625815 h 306028"/>
              <a:gd name="T56" fmla="*/ 931055 w 306027"/>
              <a:gd name="T57" fmla="*/ 1309314 h 306028"/>
              <a:gd name="T58" fmla="*/ 1346477 w 306027"/>
              <a:gd name="T59" fmla="*/ 1309314 h 306028"/>
              <a:gd name="T60" fmla="*/ 1136785 w 306027"/>
              <a:gd name="T61" fmla="*/ 1000723 h 306028"/>
              <a:gd name="T62" fmla="*/ 1136785 w 306027"/>
              <a:gd name="T63" fmla="*/ 1617905 h 306028"/>
              <a:gd name="T64" fmla="*/ 1136785 w 306027"/>
              <a:gd name="T65" fmla="*/ 1000723 h 306028"/>
              <a:gd name="T66" fmla="*/ 1966298 w 306027"/>
              <a:gd name="T67" fmla="*/ 1085020 h 306028"/>
              <a:gd name="T68" fmla="*/ 2381718 w 306027"/>
              <a:gd name="T69" fmla="*/ 1085020 h 306028"/>
              <a:gd name="T70" fmla="*/ 2172026 w 306027"/>
              <a:gd name="T71" fmla="*/ 776429 h 306028"/>
              <a:gd name="T72" fmla="*/ 2172026 w 306027"/>
              <a:gd name="T73" fmla="*/ 1393614 h 306028"/>
              <a:gd name="T74" fmla="*/ 2172026 w 306027"/>
              <a:gd name="T75" fmla="*/ 776429 h 306028"/>
              <a:gd name="T76" fmla="*/ 301656 w 306027"/>
              <a:gd name="T77" fmla="*/ 1664999 h 306028"/>
              <a:gd name="T78" fmla="*/ 434856 w 306027"/>
              <a:gd name="T79" fmla="*/ 2092027 h 306028"/>
              <a:gd name="T80" fmla="*/ 1492637 w 306027"/>
              <a:gd name="T81" fmla="*/ 1751188 h 306028"/>
              <a:gd name="T82" fmla="*/ 2554319 w 306027"/>
              <a:gd name="T83" fmla="*/ 1527885 h 306028"/>
              <a:gd name="T84" fmla="*/ 2899077 w 306027"/>
              <a:gd name="T85" fmla="*/ 2236978 h 306028"/>
              <a:gd name="T86" fmla="*/ 1661092 w 306027"/>
              <a:gd name="T87" fmla="*/ 301655 h 306028"/>
              <a:gd name="T88" fmla="*/ 1712022 w 306027"/>
              <a:gd name="T89" fmla="*/ 50933 h 306028"/>
              <a:gd name="T90" fmla="*/ 3122382 w 306027"/>
              <a:gd name="T91" fmla="*/ 1614068 h 306028"/>
              <a:gd name="T92" fmla="*/ 3326106 w 306027"/>
              <a:gd name="T93" fmla="*/ 1664999 h 306028"/>
              <a:gd name="T94" fmla="*/ 3122382 w 306027"/>
              <a:gd name="T95" fmla="*/ 1715933 h 306028"/>
              <a:gd name="T96" fmla="*/ 1712022 w 306027"/>
              <a:gd name="T97" fmla="*/ 3275155 h 306028"/>
              <a:gd name="T98" fmla="*/ 1614084 w 306027"/>
              <a:gd name="T99" fmla="*/ 3275155 h 306028"/>
              <a:gd name="T100" fmla="*/ 203722 w 306027"/>
              <a:gd name="T101" fmla="*/ 1715933 h 306028"/>
              <a:gd name="T102" fmla="*/ 0 w 306027"/>
              <a:gd name="T103" fmla="*/ 1664999 h 306028"/>
              <a:gd name="T104" fmla="*/ 203722 w 306027"/>
              <a:gd name="T105" fmla="*/ 1614068 h 306028"/>
              <a:gd name="T106" fmla="*/ 1614084 w 306027"/>
              <a:gd name="T107" fmla="*/ 50933 h 306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6027" h="306028">
                <a:moveTo>
                  <a:pt x="104598" y="188913"/>
                </a:moveTo>
                <a:cubicBezTo>
                  <a:pt x="107068" y="188913"/>
                  <a:pt x="109184" y="191095"/>
                  <a:pt x="109184" y="193640"/>
                </a:cubicBezTo>
                <a:lnTo>
                  <a:pt x="109184" y="248909"/>
                </a:lnTo>
                <a:cubicBezTo>
                  <a:pt x="109184" y="251455"/>
                  <a:pt x="107068" y="253636"/>
                  <a:pt x="104598" y="253636"/>
                </a:cubicBezTo>
                <a:cubicBezTo>
                  <a:pt x="102129" y="253636"/>
                  <a:pt x="100012" y="251455"/>
                  <a:pt x="100012" y="248909"/>
                </a:cubicBezTo>
                <a:lnTo>
                  <a:pt x="100012" y="193640"/>
                </a:lnTo>
                <a:cubicBezTo>
                  <a:pt x="100012" y="191095"/>
                  <a:pt x="102129" y="188913"/>
                  <a:pt x="104598" y="188913"/>
                </a:cubicBezTo>
                <a:close/>
                <a:moveTo>
                  <a:pt x="199658" y="168275"/>
                </a:moveTo>
                <a:cubicBezTo>
                  <a:pt x="202223" y="168275"/>
                  <a:pt x="204421" y="170457"/>
                  <a:pt x="204421" y="173002"/>
                </a:cubicBezTo>
                <a:lnTo>
                  <a:pt x="204421" y="228272"/>
                </a:lnTo>
                <a:cubicBezTo>
                  <a:pt x="204421" y="230818"/>
                  <a:pt x="202223" y="232999"/>
                  <a:pt x="199658" y="232999"/>
                </a:cubicBezTo>
                <a:cubicBezTo>
                  <a:pt x="197094" y="232999"/>
                  <a:pt x="195262" y="230818"/>
                  <a:pt x="195262" y="228272"/>
                </a:cubicBezTo>
                <a:lnTo>
                  <a:pt x="195262" y="173002"/>
                </a:lnTo>
                <a:cubicBezTo>
                  <a:pt x="195262" y="170457"/>
                  <a:pt x="197094" y="168275"/>
                  <a:pt x="199658" y="168275"/>
                </a:cubicBezTo>
                <a:close/>
                <a:moveTo>
                  <a:pt x="166891" y="149589"/>
                </a:moveTo>
                <a:cubicBezTo>
                  <a:pt x="158240" y="149589"/>
                  <a:pt x="150670" y="154275"/>
                  <a:pt x="147066" y="161845"/>
                </a:cubicBezTo>
                <a:cubicBezTo>
                  <a:pt x="160763" y="165089"/>
                  <a:pt x="171577" y="177345"/>
                  <a:pt x="171577" y="192484"/>
                </a:cubicBezTo>
                <a:lnTo>
                  <a:pt x="171577" y="246552"/>
                </a:lnTo>
                <a:cubicBezTo>
                  <a:pt x="171216" y="256645"/>
                  <a:pt x="163286" y="264575"/>
                  <a:pt x="153194" y="264575"/>
                </a:cubicBezTo>
                <a:cubicBezTo>
                  <a:pt x="143101" y="264575"/>
                  <a:pt x="135171" y="256645"/>
                  <a:pt x="135171" y="246552"/>
                </a:cubicBezTo>
                <a:lnTo>
                  <a:pt x="135171" y="197170"/>
                </a:lnTo>
                <a:cubicBezTo>
                  <a:pt x="135171" y="194647"/>
                  <a:pt x="137334" y="192484"/>
                  <a:pt x="139857" y="192484"/>
                </a:cubicBezTo>
                <a:cubicBezTo>
                  <a:pt x="142380" y="192484"/>
                  <a:pt x="144543" y="194647"/>
                  <a:pt x="144543" y="197170"/>
                </a:cubicBezTo>
                <a:lnTo>
                  <a:pt x="144543" y="246552"/>
                </a:lnTo>
                <a:cubicBezTo>
                  <a:pt x="144543" y="251238"/>
                  <a:pt x="148508" y="255203"/>
                  <a:pt x="153194" y="255203"/>
                </a:cubicBezTo>
                <a:cubicBezTo>
                  <a:pt x="157880" y="255203"/>
                  <a:pt x="162205" y="251238"/>
                  <a:pt x="162205" y="246552"/>
                </a:cubicBezTo>
                <a:lnTo>
                  <a:pt x="162205" y="192484"/>
                </a:lnTo>
                <a:cubicBezTo>
                  <a:pt x="162205" y="180228"/>
                  <a:pt x="152112" y="170135"/>
                  <a:pt x="139857" y="170135"/>
                </a:cubicBezTo>
                <a:lnTo>
                  <a:pt x="110299" y="170135"/>
                </a:lnTo>
                <a:lnTo>
                  <a:pt x="110299" y="175542"/>
                </a:lnTo>
                <a:cubicBezTo>
                  <a:pt x="110299" y="178426"/>
                  <a:pt x="108137" y="180228"/>
                  <a:pt x="105614" y="180228"/>
                </a:cubicBezTo>
                <a:cubicBezTo>
                  <a:pt x="103090" y="180228"/>
                  <a:pt x="100928" y="178426"/>
                  <a:pt x="100928" y="175542"/>
                </a:cubicBezTo>
                <a:lnTo>
                  <a:pt x="100928" y="170135"/>
                </a:lnTo>
                <a:lnTo>
                  <a:pt x="71370" y="170135"/>
                </a:lnTo>
                <a:cubicBezTo>
                  <a:pt x="59115" y="170135"/>
                  <a:pt x="49382" y="180228"/>
                  <a:pt x="49382" y="192484"/>
                </a:cubicBezTo>
                <a:lnTo>
                  <a:pt x="49382" y="222762"/>
                </a:lnTo>
                <a:cubicBezTo>
                  <a:pt x="54429" y="230332"/>
                  <a:pt x="60196" y="237541"/>
                  <a:pt x="66684" y="243308"/>
                </a:cubicBezTo>
                <a:lnTo>
                  <a:pt x="66684" y="197170"/>
                </a:lnTo>
                <a:cubicBezTo>
                  <a:pt x="66684" y="194647"/>
                  <a:pt x="68847" y="192484"/>
                  <a:pt x="71370" y="192484"/>
                </a:cubicBezTo>
                <a:cubicBezTo>
                  <a:pt x="73893" y="192484"/>
                  <a:pt x="76056" y="194647"/>
                  <a:pt x="76056" y="197170"/>
                </a:cubicBezTo>
                <a:lnTo>
                  <a:pt x="76056" y="251599"/>
                </a:lnTo>
                <a:cubicBezTo>
                  <a:pt x="97323" y="268180"/>
                  <a:pt x="123997" y="278272"/>
                  <a:pt x="152833" y="278272"/>
                </a:cubicBezTo>
                <a:cubicBezTo>
                  <a:pt x="182391" y="278272"/>
                  <a:pt x="209064" y="268180"/>
                  <a:pt x="230331" y="251238"/>
                </a:cubicBezTo>
                <a:lnTo>
                  <a:pt x="230331" y="176624"/>
                </a:lnTo>
                <a:cubicBezTo>
                  <a:pt x="230331" y="174100"/>
                  <a:pt x="232494" y="171938"/>
                  <a:pt x="235017" y="171938"/>
                </a:cubicBezTo>
                <a:cubicBezTo>
                  <a:pt x="237540" y="171938"/>
                  <a:pt x="239703" y="174100"/>
                  <a:pt x="239703" y="176624"/>
                </a:cubicBezTo>
                <a:lnTo>
                  <a:pt x="239703" y="243308"/>
                </a:lnTo>
                <a:cubicBezTo>
                  <a:pt x="246191" y="236820"/>
                  <a:pt x="252319" y="229611"/>
                  <a:pt x="257365" y="222041"/>
                </a:cubicBezTo>
                <a:lnTo>
                  <a:pt x="257365" y="171938"/>
                </a:lnTo>
                <a:cubicBezTo>
                  <a:pt x="257365" y="159682"/>
                  <a:pt x="247272" y="149589"/>
                  <a:pt x="235017" y="149589"/>
                </a:cubicBezTo>
                <a:lnTo>
                  <a:pt x="205460" y="149589"/>
                </a:lnTo>
                <a:lnTo>
                  <a:pt x="205460" y="154996"/>
                </a:lnTo>
                <a:cubicBezTo>
                  <a:pt x="205460" y="157519"/>
                  <a:pt x="203297" y="159682"/>
                  <a:pt x="200774" y="159682"/>
                </a:cubicBezTo>
                <a:cubicBezTo>
                  <a:pt x="198251" y="159682"/>
                  <a:pt x="196448" y="157519"/>
                  <a:pt x="196448" y="154996"/>
                </a:cubicBezTo>
                <a:lnTo>
                  <a:pt x="196448" y="149589"/>
                </a:lnTo>
                <a:lnTo>
                  <a:pt x="166891" y="149589"/>
                </a:lnTo>
                <a:close/>
                <a:moveTo>
                  <a:pt x="104593" y="101539"/>
                </a:moveTo>
                <a:cubicBezTo>
                  <a:pt x="94036" y="101539"/>
                  <a:pt x="85664" y="109912"/>
                  <a:pt x="85664" y="120468"/>
                </a:cubicBezTo>
                <a:cubicBezTo>
                  <a:pt x="85664" y="131024"/>
                  <a:pt x="94036" y="139761"/>
                  <a:pt x="104593" y="139761"/>
                </a:cubicBezTo>
                <a:cubicBezTo>
                  <a:pt x="115149" y="139761"/>
                  <a:pt x="123886" y="131024"/>
                  <a:pt x="123886" y="120468"/>
                </a:cubicBezTo>
                <a:cubicBezTo>
                  <a:pt x="123886" y="109912"/>
                  <a:pt x="115149" y="101539"/>
                  <a:pt x="104593" y="101539"/>
                </a:cubicBezTo>
                <a:close/>
                <a:moveTo>
                  <a:pt x="104593" y="92075"/>
                </a:moveTo>
                <a:cubicBezTo>
                  <a:pt x="120246" y="92075"/>
                  <a:pt x="132986" y="104815"/>
                  <a:pt x="132986" y="120468"/>
                </a:cubicBezTo>
                <a:cubicBezTo>
                  <a:pt x="132986" y="136121"/>
                  <a:pt x="120246" y="148861"/>
                  <a:pt x="104593" y="148861"/>
                </a:cubicBezTo>
                <a:cubicBezTo>
                  <a:pt x="88940" y="148861"/>
                  <a:pt x="76200" y="136121"/>
                  <a:pt x="76200" y="120468"/>
                </a:cubicBezTo>
                <a:cubicBezTo>
                  <a:pt x="76200" y="104815"/>
                  <a:pt x="88940" y="92075"/>
                  <a:pt x="104593" y="92075"/>
                </a:cubicBezTo>
                <a:close/>
                <a:moveTo>
                  <a:pt x="199843" y="80902"/>
                </a:moveTo>
                <a:cubicBezTo>
                  <a:pt x="189287" y="80902"/>
                  <a:pt x="180914" y="89275"/>
                  <a:pt x="180914" y="99831"/>
                </a:cubicBezTo>
                <a:cubicBezTo>
                  <a:pt x="180914" y="110387"/>
                  <a:pt x="189287" y="119124"/>
                  <a:pt x="199843" y="119124"/>
                </a:cubicBezTo>
                <a:cubicBezTo>
                  <a:pt x="210764" y="119124"/>
                  <a:pt x="219136" y="110387"/>
                  <a:pt x="219136" y="99831"/>
                </a:cubicBezTo>
                <a:cubicBezTo>
                  <a:pt x="219136" y="89275"/>
                  <a:pt x="210764" y="80902"/>
                  <a:pt x="199843" y="80902"/>
                </a:cubicBezTo>
                <a:close/>
                <a:moveTo>
                  <a:pt x="199843" y="71438"/>
                </a:moveTo>
                <a:cubicBezTo>
                  <a:pt x="215860" y="71438"/>
                  <a:pt x="228236" y="84178"/>
                  <a:pt x="228236" y="99831"/>
                </a:cubicBezTo>
                <a:cubicBezTo>
                  <a:pt x="228236" y="115484"/>
                  <a:pt x="215860" y="128224"/>
                  <a:pt x="199843" y="128224"/>
                </a:cubicBezTo>
                <a:cubicBezTo>
                  <a:pt x="184191" y="128224"/>
                  <a:pt x="171450" y="115484"/>
                  <a:pt x="171450" y="99831"/>
                </a:cubicBezTo>
                <a:cubicBezTo>
                  <a:pt x="171450" y="84178"/>
                  <a:pt x="184191" y="71438"/>
                  <a:pt x="199843" y="71438"/>
                </a:cubicBezTo>
                <a:close/>
                <a:moveTo>
                  <a:pt x="152833" y="27755"/>
                </a:moveTo>
                <a:cubicBezTo>
                  <a:pt x="83986" y="27755"/>
                  <a:pt x="27755" y="83986"/>
                  <a:pt x="27755" y="153194"/>
                </a:cubicBezTo>
                <a:cubicBezTo>
                  <a:pt x="27755" y="172298"/>
                  <a:pt x="32441" y="190321"/>
                  <a:pt x="40010" y="206542"/>
                </a:cubicBezTo>
                <a:lnTo>
                  <a:pt x="40010" y="192484"/>
                </a:lnTo>
                <a:cubicBezTo>
                  <a:pt x="40010" y="175182"/>
                  <a:pt x="54068" y="161124"/>
                  <a:pt x="71370" y="161124"/>
                </a:cubicBezTo>
                <a:lnTo>
                  <a:pt x="137334" y="161124"/>
                </a:lnTo>
                <a:cubicBezTo>
                  <a:pt x="141659" y="148508"/>
                  <a:pt x="153554" y="140578"/>
                  <a:pt x="166891" y="140578"/>
                </a:cubicBezTo>
                <a:lnTo>
                  <a:pt x="235017" y="140578"/>
                </a:lnTo>
                <a:cubicBezTo>
                  <a:pt x="252319" y="140578"/>
                  <a:pt x="266737" y="154636"/>
                  <a:pt x="266737" y="171938"/>
                </a:cubicBezTo>
                <a:lnTo>
                  <a:pt x="266737" y="205821"/>
                </a:lnTo>
                <a:cubicBezTo>
                  <a:pt x="273946" y="189600"/>
                  <a:pt x="278272" y="171577"/>
                  <a:pt x="278272" y="153194"/>
                </a:cubicBezTo>
                <a:cubicBezTo>
                  <a:pt x="278272" y="83986"/>
                  <a:pt x="222041" y="27755"/>
                  <a:pt x="152833" y="27755"/>
                </a:cubicBezTo>
                <a:close/>
                <a:moveTo>
                  <a:pt x="152833" y="0"/>
                </a:moveTo>
                <a:cubicBezTo>
                  <a:pt x="155717" y="0"/>
                  <a:pt x="157519" y="2163"/>
                  <a:pt x="157519" y="4686"/>
                </a:cubicBezTo>
                <a:lnTo>
                  <a:pt x="157519" y="18744"/>
                </a:lnTo>
                <a:cubicBezTo>
                  <a:pt x="228168" y="21267"/>
                  <a:pt x="284760" y="77859"/>
                  <a:pt x="287283" y="148508"/>
                </a:cubicBezTo>
                <a:lnTo>
                  <a:pt x="301341" y="148508"/>
                </a:lnTo>
                <a:cubicBezTo>
                  <a:pt x="303864" y="148508"/>
                  <a:pt x="306027" y="150671"/>
                  <a:pt x="306027" y="153194"/>
                </a:cubicBezTo>
                <a:cubicBezTo>
                  <a:pt x="306027" y="155717"/>
                  <a:pt x="303864" y="157880"/>
                  <a:pt x="301341" y="157880"/>
                </a:cubicBezTo>
                <a:lnTo>
                  <a:pt x="287283" y="157880"/>
                </a:lnTo>
                <a:cubicBezTo>
                  <a:pt x="284760" y="228169"/>
                  <a:pt x="228168" y="285121"/>
                  <a:pt x="157519" y="287284"/>
                </a:cubicBezTo>
                <a:lnTo>
                  <a:pt x="157519" y="301342"/>
                </a:lnTo>
                <a:cubicBezTo>
                  <a:pt x="157519" y="303865"/>
                  <a:pt x="155717" y="306028"/>
                  <a:pt x="152833" y="306028"/>
                </a:cubicBezTo>
                <a:cubicBezTo>
                  <a:pt x="150310" y="306028"/>
                  <a:pt x="148508" y="303865"/>
                  <a:pt x="148508" y="301342"/>
                </a:cubicBezTo>
                <a:lnTo>
                  <a:pt x="148508" y="287284"/>
                </a:lnTo>
                <a:cubicBezTo>
                  <a:pt x="77858" y="285121"/>
                  <a:pt x="21267" y="228169"/>
                  <a:pt x="18744" y="157880"/>
                </a:cubicBezTo>
                <a:lnTo>
                  <a:pt x="4686" y="157880"/>
                </a:lnTo>
                <a:cubicBezTo>
                  <a:pt x="2163" y="157880"/>
                  <a:pt x="0" y="155717"/>
                  <a:pt x="0" y="153194"/>
                </a:cubicBezTo>
                <a:cubicBezTo>
                  <a:pt x="0" y="150671"/>
                  <a:pt x="2163" y="148508"/>
                  <a:pt x="4686" y="148508"/>
                </a:cubicBezTo>
                <a:lnTo>
                  <a:pt x="18744" y="148508"/>
                </a:lnTo>
                <a:cubicBezTo>
                  <a:pt x="21267" y="77859"/>
                  <a:pt x="77858" y="21267"/>
                  <a:pt x="148508" y="18744"/>
                </a:cubicBezTo>
                <a:lnTo>
                  <a:pt x="148508" y="4686"/>
                </a:lnTo>
                <a:cubicBezTo>
                  <a:pt x="148508" y="2163"/>
                  <a:pt x="150310" y="0"/>
                  <a:pt x="152833" y="0"/>
                </a:cubicBezTo>
                <a:close/>
              </a:path>
            </a:pathLst>
          </a:custGeom>
          <a:solidFill>
            <a:srgbClr val="FFA200"/>
          </a:solidFill>
          <a:ln>
            <a:noFill/>
          </a:ln>
          <a:effectLst/>
        </p:spPr>
        <p:txBody>
          <a:bodyPr anchor="ctr"/>
          <a:lstStyle/>
          <a:p>
            <a:endParaRPr lang="en-US" sz="1050" dirty="0">
              <a:latin typeface="Lato Light" panose="020F0502020204030203" pitchFamily="34" charset="0"/>
            </a:endParaRPr>
          </a:p>
        </p:txBody>
      </p:sp>
      <p:sp>
        <p:nvSpPr>
          <p:cNvPr id="25" name="Line">
            <a:extLst>
              <a:ext uri="{FF2B5EF4-FFF2-40B4-BE49-F238E27FC236}">
                <a16:creationId xmlns:a16="http://schemas.microsoft.com/office/drawing/2014/main" id="{F1AEB40B-0F23-E5E5-4EAE-63E8E6C62C1E}"/>
              </a:ext>
            </a:extLst>
          </p:cNvPr>
          <p:cNvSpPr/>
          <p:nvPr/>
        </p:nvSpPr>
        <p:spPr>
          <a:xfrm flipV="1">
            <a:off x="1433015" y="4452241"/>
            <a:ext cx="9990161" cy="0"/>
          </a:xfrm>
          <a:prstGeom prst="line">
            <a:avLst/>
          </a:prstGeom>
          <a:noFill/>
          <a:ln w="127000" cap="flat">
            <a:solidFill>
              <a:schemeClr val="accent2">
                <a:lumMod val="75000"/>
              </a:schemeClr>
            </a:solidFill>
            <a:prstDash val="solid"/>
            <a:miter lim="400000"/>
            <a:headEnd type="none"/>
            <a:tailEnd type="none" w="lg" len="lg"/>
          </a:ln>
          <a:effectLst/>
        </p:spPr>
        <p:txBody>
          <a:bodyPr wrap="square" lIns="71438" tIns="71438" rIns="71438" bIns="71438" numCol="1" anchor="ctr">
            <a:noAutofit/>
          </a:bodyPr>
          <a:lstStyle/>
          <a:p>
            <a:endParaRPr sz="3200" dirty="0">
              <a:latin typeface="Lato Light" panose="020F0502020204030203" pitchFamily="34" charset="0"/>
            </a:endParaRPr>
          </a:p>
        </p:txBody>
      </p:sp>
    </p:spTree>
    <p:extLst>
      <p:ext uri="{BB962C8B-B14F-4D97-AF65-F5344CB8AC3E}">
        <p14:creationId xmlns:p14="http://schemas.microsoft.com/office/powerpoint/2010/main" val="157326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61666">
            <a:extLst>
              <a:ext uri="{FF2B5EF4-FFF2-40B4-BE49-F238E27FC236}">
                <a16:creationId xmlns:a16="http://schemas.microsoft.com/office/drawing/2014/main" id="{53C61872-7CF0-1581-6564-B15F248C21B3}"/>
              </a:ext>
            </a:extLst>
          </p:cNvPr>
          <p:cNvSpPr/>
          <p:nvPr/>
        </p:nvSpPr>
        <p:spPr>
          <a:xfrm>
            <a:off x="1643430" y="1264737"/>
            <a:ext cx="2643801" cy="958628"/>
          </a:xfrm>
          <a:prstGeom prst="roundRect">
            <a:avLst>
              <a:gd name="adj" fmla="val 9057"/>
            </a:avLst>
          </a:prstGeom>
          <a:noFill/>
          <a:ln w="25400" cap="flat">
            <a:solidFill>
              <a:srgbClr val="E32D8E"/>
            </a:solidFill>
            <a:miter lim="400000"/>
          </a:ln>
          <a:effectLst/>
        </p:spPr>
        <p:txBody>
          <a:bodyPr wrap="square" lIns="0" tIns="0" rIns="0" bIns="0" numCol="1" anchor="t">
            <a:noAutofit/>
          </a:bodyPr>
          <a:lstStyle/>
          <a:p>
            <a:endParaRPr sz="2000" dirty="0">
              <a:latin typeface="Lato Light" panose="020F0502020204030203" pitchFamily="34" charset="0"/>
            </a:endParaRPr>
          </a:p>
        </p:txBody>
      </p:sp>
      <p:sp>
        <p:nvSpPr>
          <p:cNvPr id="6" name="Shape 61667">
            <a:extLst>
              <a:ext uri="{FF2B5EF4-FFF2-40B4-BE49-F238E27FC236}">
                <a16:creationId xmlns:a16="http://schemas.microsoft.com/office/drawing/2014/main" id="{80F9224F-3986-6BD1-030D-D9EFAF39148B}"/>
              </a:ext>
            </a:extLst>
          </p:cNvPr>
          <p:cNvSpPr/>
          <p:nvPr/>
        </p:nvSpPr>
        <p:spPr>
          <a:xfrm>
            <a:off x="4120018" y="1264736"/>
            <a:ext cx="1979153" cy="960171"/>
          </a:xfrm>
          <a:prstGeom prst="rect">
            <a:avLst/>
          </a:prstGeom>
          <a:solidFill>
            <a:srgbClr val="00B0C9"/>
          </a:solidFill>
          <a:ln w="12700" cap="flat">
            <a:solidFill>
              <a:srgbClr val="00B0C9"/>
            </a:solid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7" name="Shape 61668">
            <a:extLst>
              <a:ext uri="{FF2B5EF4-FFF2-40B4-BE49-F238E27FC236}">
                <a16:creationId xmlns:a16="http://schemas.microsoft.com/office/drawing/2014/main" id="{B814CB8F-9563-9438-1A2E-0B04C5CDA541}"/>
              </a:ext>
            </a:extLst>
          </p:cNvPr>
          <p:cNvSpPr/>
          <p:nvPr/>
        </p:nvSpPr>
        <p:spPr>
          <a:xfrm>
            <a:off x="6099171" y="1264800"/>
            <a:ext cx="1979153" cy="960172"/>
          </a:xfrm>
          <a:prstGeom prst="rect">
            <a:avLst/>
          </a:prstGeom>
          <a:solidFill>
            <a:srgbClr val="6B3BC4"/>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8" name="Shape 61669">
            <a:extLst>
              <a:ext uri="{FF2B5EF4-FFF2-40B4-BE49-F238E27FC236}">
                <a16:creationId xmlns:a16="http://schemas.microsoft.com/office/drawing/2014/main" id="{8CA4809C-9CD9-1616-1BDE-B361793E33DE}"/>
              </a:ext>
            </a:extLst>
          </p:cNvPr>
          <p:cNvSpPr/>
          <p:nvPr/>
        </p:nvSpPr>
        <p:spPr>
          <a:xfrm>
            <a:off x="8068721" y="1264736"/>
            <a:ext cx="1981554" cy="14393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409"/>
                </a:lnTo>
                <a:lnTo>
                  <a:pt x="11134" y="14409"/>
                </a:lnTo>
                <a:lnTo>
                  <a:pt x="11134" y="21600"/>
                </a:lnTo>
                <a:lnTo>
                  <a:pt x="21600" y="21600"/>
                </a:lnTo>
                <a:lnTo>
                  <a:pt x="21600" y="12198"/>
                </a:lnTo>
                <a:lnTo>
                  <a:pt x="21600" y="2202"/>
                </a:lnTo>
                <a:cubicBezTo>
                  <a:pt x="21600" y="1886"/>
                  <a:pt x="21600" y="1647"/>
                  <a:pt x="21590" y="1445"/>
                </a:cubicBezTo>
                <a:cubicBezTo>
                  <a:pt x="21580" y="1244"/>
                  <a:pt x="21561" y="1080"/>
                  <a:pt x="21521" y="910"/>
                </a:cubicBezTo>
                <a:cubicBezTo>
                  <a:pt x="21472" y="723"/>
                  <a:pt x="21395" y="556"/>
                  <a:pt x="21296" y="419"/>
                </a:cubicBezTo>
                <a:cubicBezTo>
                  <a:pt x="21196" y="282"/>
                  <a:pt x="21075" y="176"/>
                  <a:pt x="20939" y="108"/>
                </a:cubicBezTo>
                <a:cubicBezTo>
                  <a:pt x="20816" y="54"/>
                  <a:pt x="20697" y="27"/>
                  <a:pt x="20550" y="14"/>
                </a:cubicBezTo>
                <a:cubicBezTo>
                  <a:pt x="20403" y="0"/>
                  <a:pt x="20227" y="0"/>
                  <a:pt x="19994" y="0"/>
                </a:cubicBezTo>
                <a:lnTo>
                  <a:pt x="12733" y="0"/>
                </a:lnTo>
                <a:lnTo>
                  <a:pt x="0" y="0"/>
                </a:lnTo>
                <a:close/>
              </a:path>
            </a:pathLst>
          </a:custGeom>
          <a:solidFill>
            <a:srgbClr val="72BA00"/>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9" name="Shape 61670">
            <a:extLst>
              <a:ext uri="{FF2B5EF4-FFF2-40B4-BE49-F238E27FC236}">
                <a16:creationId xmlns:a16="http://schemas.microsoft.com/office/drawing/2014/main" id="{B3BFCF50-4359-7F8B-FA5D-9E05A234F2A1}"/>
              </a:ext>
            </a:extLst>
          </p:cNvPr>
          <p:cNvSpPr/>
          <p:nvPr/>
        </p:nvSpPr>
        <p:spPr>
          <a:xfrm>
            <a:off x="8068721" y="2702292"/>
            <a:ext cx="1981554" cy="1446258"/>
          </a:xfrm>
          <a:custGeom>
            <a:avLst/>
            <a:gdLst/>
            <a:ahLst/>
            <a:cxnLst>
              <a:cxn ang="0">
                <a:pos x="wd2" y="hd2"/>
              </a:cxn>
              <a:cxn ang="5400000">
                <a:pos x="wd2" y="hd2"/>
              </a:cxn>
              <a:cxn ang="10800000">
                <a:pos x="wd2" y="hd2"/>
              </a:cxn>
              <a:cxn ang="16200000">
                <a:pos x="wd2" y="hd2"/>
              </a:cxn>
            </a:cxnLst>
            <a:rect l="0" t="0" r="r" b="b"/>
            <a:pathLst>
              <a:path w="21600" h="21600" extrusionOk="0">
                <a:moveTo>
                  <a:pt x="11134" y="0"/>
                </a:moveTo>
                <a:lnTo>
                  <a:pt x="11134" y="7260"/>
                </a:lnTo>
                <a:lnTo>
                  <a:pt x="0" y="7260"/>
                </a:lnTo>
                <a:lnTo>
                  <a:pt x="0" y="21600"/>
                </a:lnTo>
                <a:lnTo>
                  <a:pt x="19994" y="21600"/>
                </a:lnTo>
                <a:lnTo>
                  <a:pt x="20001" y="21600"/>
                </a:lnTo>
                <a:cubicBezTo>
                  <a:pt x="20231" y="21600"/>
                  <a:pt x="20404" y="21600"/>
                  <a:pt x="20550" y="21586"/>
                </a:cubicBezTo>
                <a:cubicBezTo>
                  <a:pt x="20696" y="21573"/>
                  <a:pt x="20816" y="21546"/>
                  <a:pt x="20939" y="21492"/>
                </a:cubicBezTo>
                <a:cubicBezTo>
                  <a:pt x="21075" y="21425"/>
                  <a:pt x="21196" y="21319"/>
                  <a:pt x="21296" y="21183"/>
                </a:cubicBezTo>
                <a:cubicBezTo>
                  <a:pt x="21395" y="21047"/>
                  <a:pt x="21472" y="20880"/>
                  <a:pt x="21521" y="20695"/>
                </a:cubicBezTo>
                <a:cubicBezTo>
                  <a:pt x="21561" y="20525"/>
                  <a:pt x="21580" y="20362"/>
                  <a:pt x="21590" y="20161"/>
                </a:cubicBezTo>
                <a:cubicBezTo>
                  <a:pt x="21600" y="19961"/>
                  <a:pt x="21600" y="19723"/>
                  <a:pt x="21600" y="19409"/>
                </a:cubicBezTo>
                <a:lnTo>
                  <a:pt x="21600" y="19261"/>
                </a:lnTo>
                <a:lnTo>
                  <a:pt x="21600" y="19252"/>
                </a:lnTo>
                <a:lnTo>
                  <a:pt x="21600" y="9460"/>
                </a:lnTo>
                <a:lnTo>
                  <a:pt x="21600" y="0"/>
                </a:lnTo>
                <a:lnTo>
                  <a:pt x="11134" y="0"/>
                </a:lnTo>
                <a:close/>
              </a:path>
            </a:pathLst>
          </a:custGeom>
          <a:solidFill>
            <a:srgbClr val="E03734"/>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10" name="Shape 61671">
            <a:extLst>
              <a:ext uri="{FF2B5EF4-FFF2-40B4-BE49-F238E27FC236}">
                <a16:creationId xmlns:a16="http://schemas.microsoft.com/office/drawing/2014/main" id="{33189A7A-19E9-1F04-3955-A0B018D8B0E9}"/>
              </a:ext>
            </a:extLst>
          </p:cNvPr>
          <p:cNvSpPr/>
          <p:nvPr/>
        </p:nvSpPr>
        <p:spPr>
          <a:xfrm>
            <a:off x="6099171" y="3188427"/>
            <a:ext cx="1979153" cy="960172"/>
          </a:xfrm>
          <a:prstGeom prst="rect">
            <a:avLst/>
          </a:prstGeom>
          <a:solidFill>
            <a:srgbClr val="FFA200"/>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11" name="Shape 61672">
            <a:extLst>
              <a:ext uri="{FF2B5EF4-FFF2-40B4-BE49-F238E27FC236}">
                <a16:creationId xmlns:a16="http://schemas.microsoft.com/office/drawing/2014/main" id="{8C8567ED-D875-B3CC-5C43-175EDC474DA8}"/>
              </a:ext>
            </a:extLst>
          </p:cNvPr>
          <p:cNvSpPr/>
          <p:nvPr/>
        </p:nvSpPr>
        <p:spPr>
          <a:xfrm>
            <a:off x="4120018" y="3188191"/>
            <a:ext cx="1979153" cy="960172"/>
          </a:xfrm>
          <a:prstGeom prst="rect">
            <a:avLst/>
          </a:prstGeom>
          <a:solidFill>
            <a:srgbClr val="E32D8E"/>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12" name="Shape 61673">
            <a:extLst>
              <a:ext uri="{FF2B5EF4-FFF2-40B4-BE49-F238E27FC236}">
                <a16:creationId xmlns:a16="http://schemas.microsoft.com/office/drawing/2014/main" id="{C3060321-E03E-5FAA-4749-14D962D33641}"/>
              </a:ext>
            </a:extLst>
          </p:cNvPr>
          <p:cNvSpPr/>
          <p:nvPr/>
        </p:nvSpPr>
        <p:spPr>
          <a:xfrm rot="10800000">
            <a:off x="2138466" y="3188278"/>
            <a:ext cx="1981553" cy="1446259"/>
          </a:xfrm>
          <a:custGeom>
            <a:avLst/>
            <a:gdLst/>
            <a:ahLst/>
            <a:cxnLst>
              <a:cxn ang="0">
                <a:pos x="wd2" y="hd2"/>
              </a:cxn>
              <a:cxn ang="5400000">
                <a:pos x="wd2" y="hd2"/>
              </a:cxn>
              <a:cxn ang="10800000">
                <a:pos x="wd2" y="hd2"/>
              </a:cxn>
              <a:cxn ang="16200000">
                <a:pos x="wd2" y="hd2"/>
              </a:cxn>
            </a:cxnLst>
            <a:rect l="0" t="0" r="r" b="b"/>
            <a:pathLst>
              <a:path w="21600" h="21600" extrusionOk="0">
                <a:moveTo>
                  <a:pt x="11134" y="0"/>
                </a:moveTo>
                <a:lnTo>
                  <a:pt x="11134" y="7260"/>
                </a:lnTo>
                <a:lnTo>
                  <a:pt x="0" y="7260"/>
                </a:lnTo>
                <a:lnTo>
                  <a:pt x="0" y="21600"/>
                </a:lnTo>
                <a:lnTo>
                  <a:pt x="19994" y="21600"/>
                </a:lnTo>
                <a:lnTo>
                  <a:pt x="20001" y="21600"/>
                </a:lnTo>
                <a:cubicBezTo>
                  <a:pt x="20231" y="21600"/>
                  <a:pt x="20404" y="21600"/>
                  <a:pt x="20550" y="21586"/>
                </a:cubicBezTo>
                <a:cubicBezTo>
                  <a:pt x="20696" y="21573"/>
                  <a:pt x="20816" y="21546"/>
                  <a:pt x="20939" y="21492"/>
                </a:cubicBezTo>
                <a:cubicBezTo>
                  <a:pt x="21075" y="21425"/>
                  <a:pt x="21196" y="21319"/>
                  <a:pt x="21296" y="21183"/>
                </a:cubicBezTo>
                <a:cubicBezTo>
                  <a:pt x="21395" y="21047"/>
                  <a:pt x="21472" y="20880"/>
                  <a:pt x="21521" y="20695"/>
                </a:cubicBezTo>
                <a:cubicBezTo>
                  <a:pt x="21561" y="20525"/>
                  <a:pt x="21580" y="20362"/>
                  <a:pt x="21590" y="20161"/>
                </a:cubicBezTo>
                <a:cubicBezTo>
                  <a:pt x="21600" y="19961"/>
                  <a:pt x="21600" y="19723"/>
                  <a:pt x="21600" y="19409"/>
                </a:cubicBezTo>
                <a:lnTo>
                  <a:pt x="21600" y="19265"/>
                </a:lnTo>
                <a:lnTo>
                  <a:pt x="21600" y="19256"/>
                </a:lnTo>
                <a:lnTo>
                  <a:pt x="21600" y="9460"/>
                </a:lnTo>
                <a:lnTo>
                  <a:pt x="21600" y="0"/>
                </a:lnTo>
                <a:lnTo>
                  <a:pt x="11134" y="0"/>
                </a:lnTo>
                <a:close/>
              </a:path>
            </a:pathLst>
          </a:custGeom>
          <a:solidFill>
            <a:srgbClr val="00B0C9"/>
          </a:solidFill>
          <a:ln w="12700" cap="flat">
            <a:solidFill>
              <a:srgbClr val="00B0C9"/>
            </a:solid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13" name="Shape 61674">
            <a:extLst>
              <a:ext uri="{FF2B5EF4-FFF2-40B4-BE49-F238E27FC236}">
                <a16:creationId xmlns:a16="http://schemas.microsoft.com/office/drawing/2014/main" id="{0AAE84F9-D5CF-FB2A-C420-6DEAFF7C8B5F}"/>
              </a:ext>
            </a:extLst>
          </p:cNvPr>
          <p:cNvSpPr/>
          <p:nvPr/>
        </p:nvSpPr>
        <p:spPr>
          <a:xfrm>
            <a:off x="2138466" y="4634636"/>
            <a:ext cx="1981553" cy="14462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9460"/>
                </a:lnTo>
                <a:lnTo>
                  <a:pt x="0" y="19252"/>
                </a:lnTo>
                <a:lnTo>
                  <a:pt x="0" y="19261"/>
                </a:lnTo>
                <a:lnTo>
                  <a:pt x="0" y="19409"/>
                </a:lnTo>
                <a:cubicBezTo>
                  <a:pt x="0" y="19723"/>
                  <a:pt x="0" y="19961"/>
                  <a:pt x="10" y="20161"/>
                </a:cubicBezTo>
                <a:cubicBezTo>
                  <a:pt x="20" y="20362"/>
                  <a:pt x="39" y="20525"/>
                  <a:pt x="79" y="20695"/>
                </a:cubicBezTo>
                <a:cubicBezTo>
                  <a:pt x="128" y="20880"/>
                  <a:pt x="205" y="21047"/>
                  <a:pt x="304" y="21183"/>
                </a:cubicBezTo>
                <a:cubicBezTo>
                  <a:pt x="404" y="21319"/>
                  <a:pt x="525" y="21425"/>
                  <a:pt x="661" y="21492"/>
                </a:cubicBezTo>
                <a:cubicBezTo>
                  <a:pt x="784" y="21546"/>
                  <a:pt x="904" y="21573"/>
                  <a:pt x="1050" y="21586"/>
                </a:cubicBezTo>
                <a:cubicBezTo>
                  <a:pt x="1196" y="21600"/>
                  <a:pt x="1369" y="21600"/>
                  <a:pt x="1599" y="21600"/>
                </a:cubicBezTo>
                <a:lnTo>
                  <a:pt x="1606" y="21600"/>
                </a:lnTo>
                <a:lnTo>
                  <a:pt x="21600" y="21600"/>
                </a:lnTo>
                <a:lnTo>
                  <a:pt x="21600" y="7260"/>
                </a:lnTo>
                <a:lnTo>
                  <a:pt x="10466" y="7260"/>
                </a:lnTo>
                <a:lnTo>
                  <a:pt x="10466" y="0"/>
                </a:lnTo>
                <a:lnTo>
                  <a:pt x="0" y="0"/>
                </a:lnTo>
                <a:close/>
              </a:path>
            </a:pathLst>
          </a:custGeom>
          <a:solidFill>
            <a:srgbClr val="6B3BC4"/>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14" name="Shape 61675">
            <a:extLst>
              <a:ext uri="{FF2B5EF4-FFF2-40B4-BE49-F238E27FC236}">
                <a16:creationId xmlns:a16="http://schemas.microsoft.com/office/drawing/2014/main" id="{BA85B4D1-64A5-A885-C4BD-3B7F5195E0C4}"/>
              </a:ext>
            </a:extLst>
          </p:cNvPr>
          <p:cNvSpPr/>
          <p:nvPr/>
        </p:nvSpPr>
        <p:spPr>
          <a:xfrm flipH="1">
            <a:off x="7924040" y="5121956"/>
            <a:ext cx="2643801" cy="960172"/>
          </a:xfrm>
          <a:prstGeom prst="roundRect">
            <a:avLst>
              <a:gd name="adj" fmla="val 9234"/>
            </a:avLst>
          </a:prstGeom>
          <a:noFill/>
          <a:ln w="25400" cap="flat">
            <a:solidFill>
              <a:srgbClr val="FFA200"/>
            </a:solid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15" name="Shape 61676">
            <a:extLst>
              <a:ext uri="{FF2B5EF4-FFF2-40B4-BE49-F238E27FC236}">
                <a16:creationId xmlns:a16="http://schemas.microsoft.com/office/drawing/2014/main" id="{CE1DD284-12BE-DE9D-4A9E-2624E0E860E0}"/>
              </a:ext>
            </a:extLst>
          </p:cNvPr>
          <p:cNvSpPr/>
          <p:nvPr/>
        </p:nvSpPr>
        <p:spPr>
          <a:xfrm>
            <a:off x="6099171" y="5121959"/>
            <a:ext cx="1979153" cy="960172"/>
          </a:xfrm>
          <a:prstGeom prst="rect">
            <a:avLst/>
          </a:prstGeom>
          <a:solidFill>
            <a:srgbClr val="E03734"/>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16" name="Shape 61677">
            <a:extLst>
              <a:ext uri="{FF2B5EF4-FFF2-40B4-BE49-F238E27FC236}">
                <a16:creationId xmlns:a16="http://schemas.microsoft.com/office/drawing/2014/main" id="{727DD5AE-0FA0-A292-35BC-12C489BC4372}"/>
              </a:ext>
            </a:extLst>
          </p:cNvPr>
          <p:cNvSpPr/>
          <p:nvPr/>
        </p:nvSpPr>
        <p:spPr>
          <a:xfrm>
            <a:off x="4120018" y="5121721"/>
            <a:ext cx="1979153" cy="960172"/>
          </a:xfrm>
          <a:prstGeom prst="rect">
            <a:avLst/>
          </a:prstGeom>
          <a:solidFill>
            <a:srgbClr val="72BA00"/>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17" name="Rectangle 16">
            <a:extLst>
              <a:ext uri="{FF2B5EF4-FFF2-40B4-BE49-F238E27FC236}">
                <a16:creationId xmlns:a16="http://schemas.microsoft.com/office/drawing/2014/main" id="{EDF8946F-80DE-CABC-9620-780A905DF97C}"/>
              </a:ext>
            </a:extLst>
          </p:cNvPr>
          <p:cNvSpPr/>
          <p:nvPr/>
        </p:nvSpPr>
        <p:spPr>
          <a:xfrm>
            <a:off x="1736134" y="1483210"/>
            <a:ext cx="319318" cy="523220"/>
          </a:xfrm>
          <a:prstGeom prst="rect">
            <a:avLst/>
          </a:prstGeom>
        </p:spPr>
        <p:txBody>
          <a:bodyPr wrap="none" anchor="ctr">
            <a:spAutoFit/>
          </a:bodyPr>
          <a:lstStyle/>
          <a:p>
            <a:pPr algn="ctr"/>
            <a:r>
              <a:rPr lang="en-US" sz="2800" b="1" dirty="0">
                <a:solidFill>
                  <a:srgbClr val="E32D8E"/>
                </a:solidFill>
                <a:latin typeface="Poppins" pitchFamily="2" charset="77"/>
                <a:cs typeface="Poppins" pitchFamily="2" charset="77"/>
              </a:rPr>
              <a:t>1</a:t>
            </a:r>
            <a:endParaRPr lang="en-US" sz="2800" dirty="0">
              <a:solidFill>
                <a:srgbClr val="E32D8E"/>
              </a:solidFill>
              <a:latin typeface="Lato Light" panose="020F0502020204030203" pitchFamily="34" charset="0"/>
            </a:endParaRPr>
          </a:p>
        </p:txBody>
      </p:sp>
      <p:sp>
        <p:nvSpPr>
          <p:cNvPr id="18" name="Subtitle 2">
            <a:extLst>
              <a:ext uri="{FF2B5EF4-FFF2-40B4-BE49-F238E27FC236}">
                <a16:creationId xmlns:a16="http://schemas.microsoft.com/office/drawing/2014/main" id="{6BF9B09C-E52D-854C-3F25-140215A40A63}"/>
              </a:ext>
            </a:extLst>
          </p:cNvPr>
          <p:cNvSpPr txBox="1">
            <a:spLocks/>
          </p:cNvSpPr>
          <p:nvPr/>
        </p:nvSpPr>
        <p:spPr>
          <a:xfrm>
            <a:off x="2148067" y="1397881"/>
            <a:ext cx="1740374"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900" dirty="0">
                <a:solidFill>
                  <a:srgbClr val="E32D8E"/>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19" name="Rectangle 18">
            <a:extLst>
              <a:ext uri="{FF2B5EF4-FFF2-40B4-BE49-F238E27FC236}">
                <a16:creationId xmlns:a16="http://schemas.microsoft.com/office/drawing/2014/main" id="{D779C6DA-80C7-E577-882C-885607D308C5}"/>
              </a:ext>
            </a:extLst>
          </p:cNvPr>
          <p:cNvSpPr/>
          <p:nvPr/>
        </p:nvSpPr>
        <p:spPr>
          <a:xfrm>
            <a:off x="4187871" y="1483210"/>
            <a:ext cx="389850" cy="523220"/>
          </a:xfrm>
          <a:prstGeom prst="rect">
            <a:avLst/>
          </a:prstGeom>
        </p:spPr>
        <p:txBody>
          <a:bodyPr wrap="none" anchor="ctr">
            <a:spAutoFit/>
          </a:bodyPr>
          <a:lstStyle/>
          <a:p>
            <a:pPr algn="ctr"/>
            <a:r>
              <a:rPr lang="en-US" sz="2800" b="1" dirty="0">
                <a:solidFill>
                  <a:schemeClr val="bg1"/>
                </a:solidFill>
                <a:latin typeface="Poppins" pitchFamily="2" charset="77"/>
                <a:cs typeface="Poppins" pitchFamily="2" charset="77"/>
              </a:rPr>
              <a:t>2</a:t>
            </a:r>
            <a:endParaRPr lang="en-US" sz="2800" dirty="0">
              <a:solidFill>
                <a:schemeClr val="bg1"/>
              </a:solidFill>
              <a:latin typeface="Lato Light" panose="020F0502020204030203" pitchFamily="34" charset="0"/>
            </a:endParaRPr>
          </a:p>
        </p:txBody>
      </p:sp>
      <p:sp>
        <p:nvSpPr>
          <p:cNvPr id="20" name="Subtitle 2">
            <a:extLst>
              <a:ext uri="{FF2B5EF4-FFF2-40B4-BE49-F238E27FC236}">
                <a16:creationId xmlns:a16="http://schemas.microsoft.com/office/drawing/2014/main" id="{31810515-4B12-909B-E0B1-33DD21297101}"/>
              </a:ext>
            </a:extLst>
          </p:cNvPr>
          <p:cNvSpPr txBox="1">
            <a:spLocks/>
          </p:cNvSpPr>
          <p:nvPr/>
        </p:nvSpPr>
        <p:spPr>
          <a:xfrm>
            <a:off x="4635067" y="1290159"/>
            <a:ext cx="1355880" cy="86177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1" name="Rectangle 20">
            <a:extLst>
              <a:ext uri="{FF2B5EF4-FFF2-40B4-BE49-F238E27FC236}">
                <a16:creationId xmlns:a16="http://schemas.microsoft.com/office/drawing/2014/main" id="{33B9359D-7A2A-FD10-B7F4-A47E30F998D7}"/>
              </a:ext>
            </a:extLst>
          </p:cNvPr>
          <p:cNvSpPr/>
          <p:nvPr/>
        </p:nvSpPr>
        <p:spPr>
          <a:xfrm>
            <a:off x="6158116" y="1483210"/>
            <a:ext cx="402674" cy="523220"/>
          </a:xfrm>
          <a:prstGeom prst="rect">
            <a:avLst/>
          </a:prstGeom>
        </p:spPr>
        <p:txBody>
          <a:bodyPr wrap="none" anchor="ctr">
            <a:spAutoFit/>
          </a:bodyPr>
          <a:lstStyle/>
          <a:p>
            <a:pPr algn="ctr"/>
            <a:r>
              <a:rPr lang="en-US" sz="2800" b="1" dirty="0">
                <a:solidFill>
                  <a:schemeClr val="bg1"/>
                </a:solidFill>
                <a:latin typeface="Poppins" pitchFamily="2" charset="77"/>
                <a:cs typeface="Poppins" pitchFamily="2" charset="77"/>
              </a:rPr>
              <a:t>3</a:t>
            </a:r>
            <a:endParaRPr lang="en-US" sz="2800" dirty="0">
              <a:solidFill>
                <a:schemeClr val="bg1"/>
              </a:solidFill>
              <a:latin typeface="Lato Light" panose="020F0502020204030203" pitchFamily="34" charset="0"/>
            </a:endParaRPr>
          </a:p>
        </p:txBody>
      </p:sp>
      <p:sp>
        <p:nvSpPr>
          <p:cNvPr id="22" name="Subtitle 2">
            <a:extLst>
              <a:ext uri="{FF2B5EF4-FFF2-40B4-BE49-F238E27FC236}">
                <a16:creationId xmlns:a16="http://schemas.microsoft.com/office/drawing/2014/main" id="{4E5A6C6A-0F79-837C-0285-C15C489EF64E}"/>
              </a:ext>
            </a:extLst>
          </p:cNvPr>
          <p:cNvSpPr txBox="1">
            <a:spLocks/>
          </p:cNvSpPr>
          <p:nvPr/>
        </p:nvSpPr>
        <p:spPr>
          <a:xfrm>
            <a:off x="6611725" y="1290159"/>
            <a:ext cx="1355880" cy="86177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3" name="Rectangle 22">
            <a:extLst>
              <a:ext uri="{FF2B5EF4-FFF2-40B4-BE49-F238E27FC236}">
                <a16:creationId xmlns:a16="http://schemas.microsoft.com/office/drawing/2014/main" id="{1D5B3974-5566-73B0-295D-EA09276B1733}"/>
              </a:ext>
            </a:extLst>
          </p:cNvPr>
          <p:cNvSpPr/>
          <p:nvPr/>
        </p:nvSpPr>
        <p:spPr>
          <a:xfrm>
            <a:off x="8120844" y="1483210"/>
            <a:ext cx="428322" cy="523220"/>
          </a:xfrm>
          <a:prstGeom prst="rect">
            <a:avLst/>
          </a:prstGeom>
        </p:spPr>
        <p:txBody>
          <a:bodyPr wrap="none" anchor="ctr">
            <a:spAutoFit/>
          </a:bodyPr>
          <a:lstStyle/>
          <a:p>
            <a:pPr algn="ctr"/>
            <a:r>
              <a:rPr lang="en-US" sz="2800" b="1" dirty="0">
                <a:solidFill>
                  <a:schemeClr val="bg1"/>
                </a:solidFill>
                <a:latin typeface="Poppins" pitchFamily="2" charset="77"/>
                <a:cs typeface="Poppins" pitchFamily="2" charset="77"/>
              </a:rPr>
              <a:t>4</a:t>
            </a:r>
            <a:endParaRPr lang="en-US" sz="2800" dirty="0">
              <a:solidFill>
                <a:schemeClr val="bg1"/>
              </a:solidFill>
              <a:latin typeface="Lato Light" panose="020F0502020204030203" pitchFamily="34" charset="0"/>
            </a:endParaRPr>
          </a:p>
        </p:txBody>
      </p:sp>
      <p:sp>
        <p:nvSpPr>
          <p:cNvPr id="24" name="Subtitle 2">
            <a:extLst>
              <a:ext uri="{FF2B5EF4-FFF2-40B4-BE49-F238E27FC236}">
                <a16:creationId xmlns:a16="http://schemas.microsoft.com/office/drawing/2014/main" id="{D0FBD28A-BEE2-2FEC-4F3A-8C728B2B9E56}"/>
              </a:ext>
            </a:extLst>
          </p:cNvPr>
          <p:cNvSpPr txBox="1">
            <a:spLocks/>
          </p:cNvSpPr>
          <p:nvPr/>
        </p:nvSpPr>
        <p:spPr>
          <a:xfrm>
            <a:off x="8587278" y="1290159"/>
            <a:ext cx="1355880" cy="86177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5" name="Rectangle 24">
            <a:extLst>
              <a:ext uri="{FF2B5EF4-FFF2-40B4-BE49-F238E27FC236}">
                <a16:creationId xmlns:a16="http://schemas.microsoft.com/office/drawing/2014/main" id="{E02BFE82-D9DD-6723-53A6-D42EF276B45C}"/>
              </a:ext>
            </a:extLst>
          </p:cNvPr>
          <p:cNvSpPr/>
          <p:nvPr/>
        </p:nvSpPr>
        <p:spPr>
          <a:xfrm>
            <a:off x="8125653" y="3406665"/>
            <a:ext cx="418704" cy="523220"/>
          </a:xfrm>
          <a:prstGeom prst="rect">
            <a:avLst/>
          </a:prstGeom>
        </p:spPr>
        <p:txBody>
          <a:bodyPr wrap="none" anchor="ctr">
            <a:spAutoFit/>
          </a:bodyPr>
          <a:lstStyle/>
          <a:p>
            <a:pPr algn="ctr"/>
            <a:r>
              <a:rPr lang="en-US" sz="2800" b="1" dirty="0">
                <a:solidFill>
                  <a:schemeClr val="bg1"/>
                </a:solidFill>
                <a:latin typeface="Poppins" pitchFamily="2" charset="77"/>
                <a:cs typeface="Poppins" pitchFamily="2" charset="77"/>
              </a:rPr>
              <a:t>5</a:t>
            </a:r>
            <a:endParaRPr lang="en-US" sz="2800" dirty="0">
              <a:solidFill>
                <a:schemeClr val="bg1"/>
              </a:solidFill>
              <a:latin typeface="Lato Light" panose="020F0502020204030203" pitchFamily="34" charset="0"/>
            </a:endParaRPr>
          </a:p>
        </p:txBody>
      </p:sp>
      <p:sp>
        <p:nvSpPr>
          <p:cNvPr id="26" name="Subtitle 2">
            <a:extLst>
              <a:ext uri="{FF2B5EF4-FFF2-40B4-BE49-F238E27FC236}">
                <a16:creationId xmlns:a16="http://schemas.microsoft.com/office/drawing/2014/main" id="{BB5ECAA5-5CDF-5F99-3228-BCA04C5853B3}"/>
              </a:ext>
            </a:extLst>
          </p:cNvPr>
          <p:cNvSpPr txBox="1">
            <a:spLocks/>
          </p:cNvSpPr>
          <p:nvPr/>
        </p:nvSpPr>
        <p:spPr>
          <a:xfrm>
            <a:off x="8587278" y="3234635"/>
            <a:ext cx="1355880" cy="86177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7" name="Rectangle 26">
            <a:extLst>
              <a:ext uri="{FF2B5EF4-FFF2-40B4-BE49-F238E27FC236}">
                <a16:creationId xmlns:a16="http://schemas.microsoft.com/office/drawing/2014/main" id="{DCC1F17E-9201-FFB4-1E61-CD5463B57DC9}"/>
              </a:ext>
            </a:extLst>
          </p:cNvPr>
          <p:cNvSpPr/>
          <p:nvPr/>
        </p:nvSpPr>
        <p:spPr>
          <a:xfrm>
            <a:off x="6152505" y="3406665"/>
            <a:ext cx="413895" cy="523220"/>
          </a:xfrm>
          <a:prstGeom prst="rect">
            <a:avLst/>
          </a:prstGeom>
        </p:spPr>
        <p:txBody>
          <a:bodyPr wrap="none" anchor="ctr">
            <a:spAutoFit/>
          </a:bodyPr>
          <a:lstStyle/>
          <a:p>
            <a:pPr algn="ctr"/>
            <a:r>
              <a:rPr lang="en-US" sz="2800" b="1" dirty="0">
                <a:solidFill>
                  <a:schemeClr val="bg1"/>
                </a:solidFill>
                <a:latin typeface="Poppins" pitchFamily="2" charset="77"/>
                <a:cs typeface="Poppins" pitchFamily="2" charset="77"/>
              </a:rPr>
              <a:t>6</a:t>
            </a:r>
            <a:endParaRPr lang="en-US" sz="2800" dirty="0">
              <a:solidFill>
                <a:schemeClr val="bg1"/>
              </a:solidFill>
              <a:latin typeface="Lato Light" panose="020F0502020204030203" pitchFamily="34" charset="0"/>
            </a:endParaRPr>
          </a:p>
        </p:txBody>
      </p:sp>
      <p:sp>
        <p:nvSpPr>
          <p:cNvPr id="28" name="Subtitle 2">
            <a:extLst>
              <a:ext uri="{FF2B5EF4-FFF2-40B4-BE49-F238E27FC236}">
                <a16:creationId xmlns:a16="http://schemas.microsoft.com/office/drawing/2014/main" id="{2B3E41A0-4233-061E-F169-B47BCA729F2B}"/>
              </a:ext>
            </a:extLst>
          </p:cNvPr>
          <p:cNvSpPr txBox="1">
            <a:spLocks/>
          </p:cNvSpPr>
          <p:nvPr/>
        </p:nvSpPr>
        <p:spPr>
          <a:xfrm>
            <a:off x="6611725" y="3234635"/>
            <a:ext cx="1355880" cy="86177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9" name="Rectangle 28">
            <a:extLst>
              <a:ext uri="{FF2B5EF4-FFF2-40B4-BE49-F238E27FC236}">
                <a16:creationId xmlns:a16="http://schemas.microsoft.com/office/drawing/2014/main" id="{054FFAE0-C55F-F017-7428-E9282F136C46}"/>
              </a:ext>
            </a:extLst>
          </p:cNvPr>
          <p:cNvSpPr/>
          <p:nvPr/>
        </p:nvSpPr>
        <p:spPr>
          <a:xfrm>
            <a:off x="4191787" y="3406665"/>
            <a:ext cx="377026" cy="523220"/>
          </a:xfrm>
          <a:prstGeom prst="rect">
            <a:avLst/>
          </a:prstGeom>
        </p:spPr>
        <p:txBody>
          <a:bodyPr wrap="none" anchor="ctr">
            <a:spAutoFit/>
          </a:bodyPr>
          <a:lstStyle/>
          <a:p>
            <a:pPr algn="ctr"/>
            <a:r>
              <a:rPr lang="en-US" sz="2800" b="1" dirty="0">
                <a:solidFill>
                  <a:schemeClr val="bg1"/>
                </a:solidFill>
                <a:latin typeface="Poppins" pitchFamily="2" charset="77"/>
                <a:cs typeface="Poppins" pitchFamily="2" charset="77"/>
              </a:rPr>
              <a:t>7</a:t>
            </a:r>
            <a:endParaRPr lang="en-US" sz="2800" dirty="0">
              <a:solidFill>
                <a:schemeClr val="bg1"/>
              </a:solidFill>
              <a:latin typeface="Lato Light" panose="020F0502020204030203" pitchFamily="34" charset="0"/>
            </a:endParaRPr>
          </a:p>
        </p:txBody>
      </p:sp>
      <p:sp>
        <p:nvSpPr>
          <p:cNvPr id="30" name="Subtitle 2">
            <a:extLst>
              <a:ext uri="{FF2B5EF4-FFF2-40B4-BE49-F238E27FC236}">
                <a16:creationId xmlns:a16="http://schemas.microsoft.com/office/drawing/2014/main" id="{6A781B25-8B1C-543C-B4CE-625D7E6C499E}"/>
              </a:ext>
            </a:extLst>
          </p:cNvPr>
          <p:cNvSpPr txBox="1">
            <a:spLocks/>
          </p:cNvSpPr>
          <p:nvPr/>
        </p:nvSpPr>
        <p:spPr>
          <a:xfrm>
            <a:off x="4632573" y="3234635"/>
            <a:ext cx="1355880" cy="86177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1" name="Rectangle 30">
            <a:extLst>
              <a:ext uri="{FF2B5EF4-FFF2-40B4-BE49-F238E27FC236}">
                <a16:creationId xmlns:a16="http://schemas.microsoft.com/office/drawing/2014/main" id="{C85E825C-4386-CF6F-03B5-698CD090D103}"/>
              </a:ext>
            </a:extLst>
          </p:cNvPr>
          <p:cNvSpPr/>
          <p:nvPr/>
        </p:nvSpPr>
        <p:spPr>
          <a:xfrm>
            <a:off x="2191397" y="3406665"/>
            <a:ext cx="417101" cy="523220"/>
          </a:xfrm>
          <a:prstGeom prst="rect">
            <a:avLst/>
          </a:prstGeom>
        </p:spPr>
        <p:txBody>
          <a:bodyPr wrap="none" anchor="ctr">
            <a:spAutoFit/>
          </a:bodyPr>
          <a:lstStyle/>
          <a:p>
            <a:pPr algn="ctr"/>
            <a:r>
              <a:rPr lang="en-US" sz="2800" b="1" dirty="0">
                <a:solidFill>
                  <a:schemeClr val="bg1"/>
                </a:solidFill>
                <a:latin typeface="Poppins" pitchFamily="2" charset="77"/>
                <a:cs typeface="Poppins" pitchFamily="2" charset="77"/>
              </a:rPr>
              <a:t>8</a:t>
            </a:r>
            <a:endParaRPr lang="en-US" sz="2800" dirty="0">
              <a:solidFill>
                <a:schemeClr val="bg1"/>
              </a:solidFill>
              <a:latin typeface="Lato Light" panose="020F0502020204030203" pitchFamily="34" charset="0"/>
            </a:endParaRPr>
          </a:p>
        </p:txBody>
      </p:sp>
      <p:sp>
        <p:nvSpPr>
          <p:cNvPr id="32" name="Subtitle 2">
            <a:extLst>
              <a:ext uri="{FF2B5EF4-FFF2-40B4-BE49-F238E27FC236}">
                <a16:creationId xmlns:a16="http://schemas.microsoft.com/office/drawing/2014/main" id="{67593B0D-4F77-0350-6C92-F7B5009B6B0B}"/>
              </a:ext>
            </a:extLst>
          </p:cNvPr>
          <p:cNvSpPr txBox="1">
            <a:spLocks/>
          </p:cNvSpPr>
          <p:nvPr/>
        </p:nvSpPr>
        <p:spPr>
          <a:xfrm>
            <a:off x="2652221" y="3234635"/>
            <a:ext cx="1355880" cy="86177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3" name="Rectangle 32">
            <a:extLst>
              <a:ext uri="{FF2B5EF4-FFF2-40B4-BE49-F238E27FC236}">
                <a16:creationId xmlns:a16="http://schemas.microsoft.com/office/drawing/2014/main" id="{70BD6C8A-0EEA-19C0-FC46-333380D2B57A}"/>
              </a:ext>
            </a:extLst>
          </p:cNvPr>
          <p:cNvSpPr/>
          <p:nvPr/>
        </p:nvSpPr>
        <p:spPr>
          <a:xfrm>
            <a:off x="6091407" y="5336296"/>
            <a:ext cx="453970" cy="523220"/>
          </a:xfrm>
          <a:prstGeom prst="rect">
            <a:avLst/>
          </a:prstGeom>
        </p:spPr>
        <p:txBody>
          <a:bodyPr wrap="none" anchor="ctr">
            <a:spAutoFit/>
          </a:bodyPr>
          <a:lstStyle/>
          <a:p>
            <a:pPr algn="ctr"/>
            <a:r>
              <a:rPr lang="en-US" sz="2800" b="1" dirty="0">
                <a:solidFill>
                  <a:schemeClr val="bg1"/>
                </a:solidFill>
                <a:latin typeface="Poppins" pitchFamily="2" charset="77"/>
                <a:cs typeface="Poppins" pitchFamily="2" charset="77"/>
              </a:rPr>
              <a:t>11</a:t>
            </a:r>
            <a:endParaRPr lang="en-US" sz="2800" dirty="0">
              <a:solidFill>
                <a:schemeClr val="bg1"/>
              </a:solidFill>
              <a:latin typeface="Lato Light" panose="020F0502020204030203" pitchFamily="34" charset="0"/>
            </a:endParaRPr>
          </a:p>
        </p:txBody>
      </p:sp>
      <p:sp>
        <p:nvSpPr>
          <p:cNvPr id="34" name="Subtitle 2">
            <a:extLst>
              <a:ext uri="{FF2B5EF4-FFF2-40B4-BE49-F238E27FC236}">
                <a16:creationId xmlns:a16="http://schemas.microsoft.com/office/drawing/2014/main" id="{DED99664-CCD2-314D-A26C-5845EDCB81BE}"/>
              </a:ext>
            </a:extLst>
          </p:cNvPr>
          <p:cNvSpPr txBox="1">
            <a:spLocks/>
          </p:cNvSpPr>
          <p:nvPr/>
        </p:nvSpPr>
        <p:spPr>
          <a:xfrm>
            <a:off x="6611725" y="5174775"/>
            <a:ext cx="1355880" cy="86177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5" name="Rectangle 34">
            <a:extLst>
              <a:ext uri="{FF2B5EF4-FFF2-40B4-BE49-F238E27FC236}">
                <a16:creationId xmlns:a16="http://schemas.microsoft.com/office/drawing/2014/main" id="{78D23B9E-E141-0C79-5EC3-F8C134A56D1A}"/>
              </a:ext>
            </a:extLst>
          </p:cNvPr>
          <p:cNvSpPr/>
          <p:nvPr/>
        </p:nvSpPr>
        <p:spPr>
          <a:xfrm>
            <a:off x="4088633" y="5336296"/>
            <a:ext cx="553357" cy="523220"/>
          </a:xfrm>
          <a:prstGeom prst="rect">
            <a:avLst/>
          </a:prstGeom>
        </p:spPr>
        <p:txBody>
          <a:bodyPr wrap="none" anchor="ctr">
            <a:spAutoFit/>
          </a:bodyPr>
          <a:lstStyle/>
          <a:p>
            <a:pPr algn="ctr"/>
            <a:r>
              <a:rPr lang="en-US" sz="2800" b="1" dirty="0">
                <a:solidFill>
                  <a:schemeClr val="bg1"/>
                </a:solidFill>
                <a:latin typeface="Poppins" pitchFamily="2" charset="77"/>
                <a:cs typeface="Poppins" pitchFamily="2" charset="77"/>
              </a:rPr>
              <a:t>10</a:t>
            </a:r>
            <a:endParaRPr lang="en-US" sz="2800" dirty="0">
              <a:solidFill>
                <a:schemeClr val="bg1"/>
              </a:solidFill>
              <a:latin typeface="Lato Light" panose="020F0502020204030203" pitchFamily="34" charset="0"/>
            </a:endParaRPr>
          </a:p>
        </p:txBody>
      </p:sp>
      <p:sp>
        <p:nvSpPr>
          <p:cNvPr id="36" name="Subtitle 2">
            <a:extLst>
              <a:ext uri="{FF2B5EF4-FFF2-40B4-BE49-F238E27FC236}">
                <a16:creationId xmlns:a16="http://schemas.microsoft.com/office/drawing/2014/main" id="{9F2A4B0D-DBA9-0729-EBAD-029CBE02518E}"/>
              </a:ext>
            </a:extLst>
          </p:cNvPr>
          <p:cNvSpPr txBox="1">
            <a:spLocks/>
          </p:cNvSpPr>
          <p:nvPr/>
        </p:nvSpPr>
        <p:spPr>
          <a:xfrm>
            <a:off x="4632573" y="5174775"/>
            <a:ext cx="1355880" cy="86177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7" name="Rectangle 36">
            <a:extLst>
              <a:ext uri="{FF2B5EF4-FFF2-40B4-BE49-F238E27FC236}">
                <a16:creationId xmlns:a16="http://schemas.microsoft.com/office/drawing/2014/main" id="{27AA3468-4399-C6AE-69D9-CD1F0C90993A}"/>
              </a:ext>
            </a:extLst>
          </p:cNvPr>
          <p:cNvSpPr/>
          <p:nvPr/>
        </p:nvSpPr>
        <p:spPr>
          <a:xfrm>
            <a:off x="2197009" y="5336296"/>
            <a:ext cx="405880" cy="523220"/>
          </a:xfrm>
          <a:prstGeom prst="rect">
            <a:avLst/>
          </a:prstGeom>
        </p:spPr>
        <p:txBody>
          <a:bodyPr wrap="none" anchor="ctr">
            <a:spAutoFit/>
          </a:bodyPr>
          <a:lstStyle/>
          <a:p>
            <a:pPr algn="ctr"/>
            <a:r>
              <a:rPr lang="en-US" sz="2800" b="1" dirty="0">
                <a:solidFill>
                  <a:schemeClr val="bg1"/>
                </a:solidFill>
                <a:latin typeface="Poppins" pitchFamily="2" charset="77"/>
                <a:cs typeface="Poppins" pitchFamily="2" charset="77"/>
              </a:rPr>
              <a:t>9</a:t>
            </a:r>
            <a:endParaRPr lang="en-US" sz="2800" dirty="0">
              <a:solidFill>
                <a:schemeClr val="bg1"/>
              </a:solidFill>
              <a:latin typeface="Lato Light" panose="020F0502020204030203" pitchFamily="34" charset="0"/>
            </a:endParaRPr>
          </a:p>
        </p:txBody>
      </p:sp>
      <p:sp>
        <p:nvSpPr>
          <p:cNvPr id="38" name="Subtitle 2">
            <a:extLst>
              <a:ext uri="{FF2B5EF4-FFF2-40B4-BE49-F238E27FC236}">
                <a16:creationId xmlns:a16="http://schemas.microsoft.com/office/drawing/2014/main" id="{65A626F1-EC5B-36C8-96DE-68FB91BBE04B}"/>
              </a:ext>
            </a:extLst>
          </p:cNvPr>
          <p:cNvSpPr txBox="1">
            <a:spLocks/>
          </p:cNvSpPr>
          <p:nvPr/>
        </p:nvSpPr>
        <p:spPr>
          <a:xfrm>
            <a:off x="2652221" y="5174775"/>
            <a:ext cx="1355880" cy="86177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9" name="Rectangle 38">
            <a:extLst>
              <a:ext uri="{FF2B5EF4-FFF2-40B4-BE49-F238E27FC236}">
                <a16:creationId xmlns:a16="http://schemas.microsoft.com/office/drawing/2014/main" id="{4C521E27-585B-356D-E874-BC704AC4E176}"/>
              </a:ext>
            </a:extLst>
          </p:cNvPr>
          <p:cNvSpPr/>
          <p:nvPr/>
        </p:nvSpPr>
        <p:spPr>
          <a:xfrm>
            <a:off x="8121228" y="5403256"/>
            <a:ext cx="524503" cy="523220"/>
          </a:xfrm>
          <a:prstGeom prst="rect">
            <a:avLst/>
          </a:prstGeom>
        </p:spPr>
        <p:txBody>
          <a:bodyPr wrap="none" anchor="ctr">
            <a:spAutoFit/>
          </a:bodyPr>
          <a:lstStyle/>
          <a:p>
            <a:pPr algn="ctr"/>
            <a:r>
              <a:rPr lang="en-US" sz="2800" b="1" dirty="0">
                <a:solidFill>
                  <a:srgbClr val="FFA200"/>
                </a:solidFill>
                <a:latin typeface="Poppins" pitchFamily="2" charset="77"/>
                <a:cs typeface="Poppins" pitchFamily="2" charset="77"/>
              </a:rPr>
              <a:t>12</a:t>
            </a:r>
            <a:endParaRPr lang="en-US" sz="2800" dirty="0">
              <a:solidFill>
                <a:srgbClr val="FFA200"/>
              </a:solidFill>
              <a:latin typeface="Lato Light" panose="020F0502020204030203" pitchFamily="34" charset="0"/>
            </a:endParaRPr>
          </a:p>
        </p:txBody>
      </p:sp>
      <p:sp>
        <p:nvSpPr>
          <p:cNvPr id="40" name="Subtitle 2">
            <a:extLst>
              <a:ext uri="{FF2B5EF4-FFF2-40B4-BE49-F238E27FC236}">
                <a16:creationId xmlns:a16="http://schemas.microsoft.com/office/drawing/2014/main" id="{F40AD9B2-B5A4-BE12-3901-F28BA600664C}"/>
              </a:ext>
            </a:extLst>
          </p:cNvPr>
          <p:cNvSpPr txBox="1">
            <a:spLocks/>
          </p:cNvSpPr>
          <p:nvPr/>
        </p:nvSpPr>
        <p:spPr>
          <a:xfrm>
            <a:off x="8635752" y="5241736"/>
            <a:ext cx="1740374"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900" dirty="0">
                <a:solidFill>
                  <a:srgbClr val="FFA200"/>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1" name="TextBox 40">
            <a:extLst>
              <a:ext uri="{FF2B5EF4-FFF2-40B4-BE49-F238E27FC236}">
                <a16:creationId xmlns:a16="http://schemas.microsoft.com/office/drawing/2014/main" id="{1A3CA72E-A39A-DA3C-B0BF-EC26C1DAE801}"/>
              </a:ext>
            </a:extLst>
          </p:cNvPr>
          <p:cNvSpPr txBox="1"/>
          <p:nvPr/>
        </p:nvSpPr>
        <p:spPr>
          <a:xfrm rot="10800000" flipH="1" flipV="1">
            <a:off x="593482" y="1536380"/>
            <a:ext cx="920445" cy="369332"/>
          </a:xfrm>
          <a:prstGeom prst="rect">
            <a:avLst/>
          </a:prstGeom>
          <a:noFill/>
        </p:spPr>
        <p:txBody>
          <a:bodyPr wrap="none" rtlCol="0" anchor="ctr">
            <a:spAutoFit/>
          </a:bodyPr>
          <a:lstStyle/>
          <a:p>
            <a:pPr algn="ctr"/>
            <a:r>
              <a:rPr lang="en-US" b="1" dirty="0">
                <a:solidFill>
                  <a:srgbClr val="C00000"/>
                </a:solidFill>
                <a:latin typeface="Poppins" pitchFamily="2" charset="77"/>
                <a:cs typeface="Poppins" pitchFamily="2" charset="77"/>
              </a:rPr>
              <a:t>START</a:t>
            </a:r>
          </a:p>
        </p:txBody>
      </p:sp>
      <p:sp>
        <p:nvSpPr>
          <p:cNvPr id="42" name="TextBox 41">
            <a:extLst>
              <a:ext uri="{FF2B5EF4-FFF2-40B4-BE49-F238E27FC236}">
                <a16:creationId xmlns:a16="http://schemas.microsoft.com/office/drawing/2014/main" id="{4C7C644D-4C58-DAC5-3EAD-5FB6B2CE0AC3}"/>
              </a:ext>
            </a:extLst>
          </p:cNvPr>
          <p:cNvSpPr txBox="1"/>
          <p:nvPr/>
        </p:nvSpPr>
        <p:spPr>
          <a:xfrm>
            <a:off x="10756795" y="5480200"/>
            <a:ext cx="651140" cy="369332"/>
          </a:xfrm>
          <a:prstGeom prst="rect">
            <a:avLst/>
          </a:prstGeom>
          <a:noFill/>
        </p:spPr>
        <p:txBody>
          <a:bodyPr wrap="none" rtlCol="0" anchor="ctr">
            <a:spAutoFit/>
          </a:bodyPr>
          <a:lstStyle/>
          <a:p>
            <a:pPr algn="ctr"/>
            <a:r>
              <a:rPr lang="en-US" b="1" dirty="0">
                <a:solidFill>
                  <a:srgbClr val="C00000"/>
                </a:solidFill>
                <a:latin typeface="Poppins" pitchFamily="2" charset="77"/>
                <a:cs typeface="Poppins" pitchFamily="2" charset="77"/>
              </a:rPr>
              <a:t>END</a:t>
            </a:r>
          </a:p>
        </p:txBody>
      </p:sp>
    </p:spTree>
    <p:extLst>
      <p:ext uri="{BB962C8B-B14F-4D97-AF65-F5344CB8AC3E}">
        <p14:creationId xmlns:p14="http://schemas.microsoft.com/office/powerpoint/2010/main" val="664085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 Same-side Corner of Rectangle 34">
            <a:extLst>
              <a:ext uri="{FF2B5EF4-FFF2-40B4-BE49-F238E27FC236}">
                <a16:creationId xmlns:a16="http://schemas.microsoft.com/office/drawing/2014/main" id="{EDEB8814-28CE-767A-EAC3-4BE80BF8916F}"/>
              </a:ext>
            </a:extLst>
          </p:cNvPr>
          <p:cNvSpPr/>
          <p:nvPr/>
        </p:nvSpPr>
        <p:spPr>
          <a:xfrm rot="5400000">
            <a:off x="5998142" y="-854236"/>
            <a:ext cx="618967" cy="4701834"/>
          </a:xfrm>
          <a:prstGeom prst="round2SameRect">
            <a:avLst>
              <a:gd name="adj1" fmla="val 50000"/>
              <a:gd name="adj2" fmla="val 0"/>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 Same-side Corner of Rectangle 35">
            <a:extLst>
              <a:ext uri="{FF2B5EF4-FFF2-40B4-BE49-F238E27FC236}">
                <a16:creationId xmlns:a16="http://schemas.microsoft.com/office/drawing/2014/main" id="{60B1D72B-10A5-CAB2-12C1-9046DB5934E5}"/>
              </a:ext>
            </a:extLst>
          </p:cNvPr>
          <p:cNvSpPr/>
          <p:nvPr/>
        </p:nvSpPr>
        <p:spPr>
          <a:xfrm rot="5400000">
            <a:off x="6421223" y="-62665"/>
            <a:ext cx="618967" cy="4701834"/>
          </a:xfrm>
          <a:prstGeom prst="round2SameRect">
            <a:avLst>
              <a:gd name="adj1" fmla="val 50000"/>
              <a:gd name="adj2" fmla="val 0"/>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 Same-side Corner of Rectangle 36">
            <a:extLst>
              <a:ext uri="{FF2B5EF4-FFF2-40B4-BE49-F238E27FC236}">
                <a16:creationId xmlns:a16="http://schemas.microsoft.com/office/drawing/2014/main" id="{1B6A873A-DAA5-188E-4021-21D021DA9E0B}"/>
              </a:ext>
            </a:extLst>
          </p:cNvPr>
          <p:cNvSpPr/>
          <p:nvPr/>
        </p:nvSpPr>
        <p:spPr>
          <a:xfrm rot="5400000">
            <a:off x="6748772" y="742554"/>
            <a:ext cx="618967" cy="4701834"/>
          </a:xfrm>
          <a:prstGeom prst="round2SameRect">
            <a:avLst>
              <a:gd name="adj1" fmla="val 50000"/>
              <a:gd name="adj2" fmla="val 0"/>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 Same-side Corner of Rectangle 37">
            <a:extLst>
              <a:ext uri="{FF2B5EF4-FFF2-40B4-BE49-F238E27FC236}">
                <a16:creationId xmlns:a16="http://schemas.microsoft.com/office/drawing/2014/main" id="{A90102E3-F99E-5519-9441-3BFF4F7C92F7}"/>
              </a:ext>
            </a:extLst>
          </p:cNvPr>
          <p:cNvSpPr/>
          <p:nvPr/>
        </p:nvSpPr>
        <p:spPr>
          <a:xfrm rot="5400000">
            <a:off x="7033696" y="1192295"/>
            <a:ext cx="618967" cy="5271683"/>
          </a:xfrm>
          <a:prstGeom prst="round2SameRect">
            <a:avLst>
              <a:gd name="adj1" fmla="val 50000"/>
              <a:gd name="adj2" fmla="val 0"/>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 Same-side Corner of Rectangle 38">
            <a:extLst>
              <a:ext uri="{FF2B5EF4-FFF2-40B4-BE49-F238E27FC236}">
                <a16:creationId xmlns:a16="http://schemas.microsoft.com/office/drawing/2014/main" id="{4ADF2177-C917-C210-F310-3A70C4F915EE}"/>
              </a:ext>
            </a:extLst>
          </p:cNvPr>
          <p:cNvSpPr/>
          <p:nvPr/>
        </p:nvSpPr>
        <p:spPr>
          <a:xfrm rot="5400000">
            <a:off x="7277081" y="1702866"/>
            <a:ext cx="618967" cy="5837957"/>
          </a:xfrm>
          <a:prstGeom prst="round2SameRect">
            <a:avLst>
              <a:gd name="adj1" fmla="val 50000"/>
              <a:gd name="adj2" fmla="val 0"/>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 Same-side Corner of Rectangle 39">
            <a:extLst>
              <a:ext uri="{FF2B5EF4-FFF2-40B4-BE49-F238E27FC236}">
                <a16:creationId xmlns:a16="http://schemas.microsoft.com/office/drawing/2014/main" id="{003EE3C0-2D64-3035-32C2-6423964FB079}"/>
              </a:ext>
            </a:extLst>
          </p:cNvPr>
          <p:cNvSpPr/>
          <p:nvPr/>
        </p:nvSpPr>
        <p:spPr>
          <a:xfrm rot="5400000">
            <a:off x="7159481" y="2620642"/>
            <a:ext cx="618967" cy="5466114"/>
          </a:xfrm>
          <a:prstGeom prst="round2SameRect">
            <a:avLst>
              <a:gd name="adj1" fmla="val 50000"/>
              <a:gd name="adj2" fmla="val 0"/>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 Same-side Corner of Rectangle 40">
            <a:extLst>
              <a:ext uri="{FF2B5EF4-FFF2-40B4-BE49-F238E27FC236}">
                <a16:creationId xmlns:a16="http://schemas.microsoft.com/office/drawing/2014/main" id="{19B3F770-F18D-8AC4-8F89-CDD6B2D7FAEC}"/>
              </a:ext>
            </a:extLst>
          </p:cNvPr>
          <p:cNvSpPr/>
          <p:nvPr/>
        </p:nvSpPr>
        <p:spPr>
          <a:xfrm rot="5400000">
            <a:off x="6915821" y="3461822"/>
            <a:ext cx="618967" cy="5369425"/>
          </a:xfrm>
          <a:prstGeom prst="round2SameRect">
            <a:avLst>
              <a:gd name="adj1" fmla="val 50000"/>
              <a:gd name="adj2" fmla="val 0"/>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12" name="Shape 61928">
            <a:extLst>
              <a:ext uri="{FF2B5EF4-FFF2-40B4-BE49-F238E27FC236}">
                <a16:creationId xmlns:a16="http://schemas.microsoft.com/office/drawing/2014/main" id="{2464B122-1CAD-4D08-F90F-C7099134EE53}"/>
              </a:ext>
            </a:extLst>
          </p:cNvPr>
          <p:cNvSpPr/>
          <p:nvPr/>
        </p:nvSpPr>
        <p:spPr>
          <a:xfrm>
            <a:off x="1495890" y="2287155"/>
            <a:ext cx="656908" cy="1093878"/>
          </a:xfrm>
          <a:custGeom>
            <a:avLst/>
            <a:gdLst/>
            <a:ahLst/>
            <a:cxnLst>
              <a:cxn ang="0">
                <a:pos x="wd2" y="hd2"/>
              </a:cxn>
              <a:cxn ang="5400000">
                <a:pos x="wd2" y="hd2"/>
              </a:cxn>
              <a:cxn ang="10800000">
                <a:pos x="wd2" y="hd2"/>
              </a:cxn>
              <a:cxn ang="16200000">
                <a:pos x="wd2" y="hd2"/>
              </a:cxn>
            </a:cxnLst>
            <a:rect l="0" t="0" r="r" b="b"/>
            <a:pathLst>
              <a:path w="21589" h="21600" extrusionOk="0">
                <a:moveTo>
                  <a:pt x="20321" y="0"/>
                </a:moveTo>
                <a:cubicBezTo>
                  <a:pt x="20318" y="15"/>
                  <a:pt x="20315" y="30"/>
                  <a:pt x="20311" y="44"/>
                </a:cubicBezTo>
                <a:cubicBezTo>
                  <a:pt x="20002" y="1094"/>
                  <a:pt x="19479" y="2127"/>
                  <a:pt x="18522" y="3035"/>
                </a:cubicBezTo>
                <a:cubicBezTo>
                  <a:pt x="17150" y="4337"/>
                  <a:pt x="15191" y="5383"/>
                  <a:pt x="12881" y="6051"/>
                </a:cubicBezTo>
                <a:cubicBezTo>
                  <a:pt x="11667" y="7242"/>
                  <a:pt x="10671" y="8494"/>
                  <a:pt x="9882" y="9807"/>
                </a:cubicBezTo>
                <a:cubicBezTo>
                  <a:pt x="9358" y="10679"/>
                  <a:pt x="8933" y="11570"/>
                  <a:pt x="8608" y="12476"/>
                </a:cubicBezTo>
                <a:cubicBezTo>
                  <a:pt x="7750" y="10468"/>
                  <a:pt x="7215" y="8406"/>
                  <a:pt x="7030" y="6336"/>
                </a:cubicBezTo>
                <a:cubicBezTo>
                  <a:pt x="6999" y="5991"/>
                  <a:pt x="6979" y="5657"/>
                  <a:pt x="6967" y="5311"/>
                </a:cubicBezTo>
                <a:cubicBezTo>
                  <a:pt x="6024" y="4742"/>
                  <a:pt x="5212" y="4090"/>
                  <a:pt x="4578" y="3383"/>
                </a:cubicBezTo>
                <a:cubicBezTo>
                  <a:pt x="3760" y="2471"/>
                  <a:pt x="3296" y="1473"/>
                  <a:pt x="3084" y="449"/>
                </a:cubicBezTo>
                <a:cubicBezTo>
                  <a:pt x="2785" y="967"/>
                  <a:pt x="2541" y="1516"/>
                  <a:pt x="2305" y="2068"/>
                </a:cubicBezTo>
                <a:cubicBezTo>
                  <a:pt x="2303" y="2072"/>
                  <a:pt x="2298" y="2076"/>
                  <a:pt x="2294" y="2080"/>
                </a:cubicBezTo>
                <a:cubicBezTo>
                  <a:pt x="2043" y="2939"/>
                  <a:pt x="1807" y="3798"/>
                  <a:pt x="1515" y="4654"/>
                </a:cubicBezTo>
                <a:cubicBezTo>
                  <a:pt x="1203" y="5573"/>
                  <a:pt x="870" y="6501"/>
                  <a:pt x="558" y="7417"/>
                </a:cubicBezTo>
                <a:cubicBezTo>
                  <a:pt x="272" y="8254"/>
                  <a:pt x="0" y="9093"/>
                  <a:pt x="0" y="9953"/>
                </a:cubicBezTo>
                <a:cubicBezTo>
                  <a:pt x="0" y="11732"/>
                  <a:pt x="1151" y="13442"/>
                  <a:pt x="3210" y="14720"/>
                </a:cubicBezTo>
                <a:lnTo>
                  <a:pt x="4746" y="16232"/>
                </a:lnTo>
                <a:lnTo>
                  <a:pt x="9777" y="21600"/>
                </a:lnTo>
                <a:cubicBezTo>
                  <a:pt x="10808" y="20029"/>
                  <a:pt x="11964" y="18489"/>
                  <a:pt x="13239" y="16984"/>
                </a:cubicBezTo>
                <a:cubicBezTo>
                  <a:pt x="14940" y="14977"/>
                  <a:pt x="16851" y="13038"/>
                  <a:pt x="18680" y="11072"/>
                </a:cubicBezTo>
                <a:cubicBezTo>
                  <a:pt x="19497" y="10194"/>
                  <a:pt x="20298" y="9290"/>
                  <a:pt x="20490" y="8290"/>
                </a:cubicBezTo>
                <a:cubicBezTo>
                  <a:pt x="20609" y="7668"/>
                  <a:pt x="20474" y="7049"/>
                  <a:pt x="20490" y="6424"/>
                </a:cubicBezTo>
                <a:cubicBezTo>
                  <a:pt x="20529" y="4904"/>
                  <a:pt x="21446" y="3435"/>
                  <a:pt x="21584" y="1922"/>
                </a:cubicBezTo>
                <a:cubicBezTo>
                  <a:pt x="21600" y="1750"/>
                  <a:pt x="21570" y="1576"/>
                  <a:pt x="21542" y="1404"/>
                </a:cubicBezTo>
                <a:cubicBezTo>
                  <a:pt x="21539" y="1402"/>
                  <a:pt x="21534" y="1400"/>
                  <a:pt x="21532" y="1397"/>
                </a:cubicBezTo>
                <a:cubicBezTo>
                  <a:pt x="21152" y="914"/>
                  <a:pt x="20747" y="449"/>
                  <a:pt x="20321" y="0"/>
                </a:cubicBezTo>
                <a:close/>
              </a:path>
            </a:pathLst>
          </a:custGeom>
          <a:solidFill>
            <a:schemeClr val="bg1"/>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3" name="Shape 61929">
            <a:extLst>
              <a:ext uri="{FF2B5EF4-FFF2-40B4-BE49-F238E27FC236}">
                <a16:creationId xmlns:a16="http://schemas.microsoft.com/office/drawing/2014/main" id="{1459FAA8-B8D0-DDA4-3B7E-8761C3A87233}"/>
              </a:ext>
            </a:extLst>
          </p:cNvPr>
          <p:cNvSpPr/>
          <p:nvPr/>
        </p:nvSpPr>
        <p:spPr>
          <a:xfrm>
            <a:off x="415871" y="1140331"/>
            <a:ext cx="2678331" cy="5717670"/>
          </a:xfrm>
          <a:custGeom>
            <a:avLst/>
            <a:gdLst/>
            <a:ahLst/>
            <a:cxnLst>
              <a:cxn ang="0">
                <a:pos x="wd2" y="hd2"/>
              </a:cxn>
              <a:cxn ang="5400000">
                <a:pos x="wd2" y="hd2"/>
              </a:cxn>
              <a:cxn ang="10800000">
                <a:pos x="wd2" y="hd2"/>
              </a:cxn>
              <a:cxn ang="16200000">
                <a:pos x="wd2" y="hd2"/>
              </a:cxn>
            </a:cxnLst>
            <a:rect l="0" t="0" r="r" b="b"/>
            <a:pathLst>
              <a:path w="21027" h="21569" extrusionOk="0">
                <a:moveTo>
                  <a:pt x="11848" y="7"/>
                </a:moveTo>
                <a:cubicBezTo>
                  <a:pt x="10987" y="-31"/>
                  <a:pt x="10174" y="99"/>
                  <a:pt x="9482" y="324"/>
                </a:cubicBezTo>
                <a:cubicBezTo>
                  <a:pt x="8811" y="543"/>
                  <a:pt x="8230" y="859"/>
                  <a:pt x="8019" y="1257"/>
                </a:cubicBezTo>
                <a:cubicBezTo>
                  <a:pt x="7875" y="1527"/>
                  <a:pt x="7918" y="1812"/>
                  <a:pt x="8142" y="2070"/>
                </a:cubicBezTo>
                <a:cubicBezTo>
                  <a:pt x="7993" y="2126"/>
                  <a:pt x="7880" y="2202"/>
                  <a:pt x="7818" y="2287"/>
                </a:cubicBezTo>
                <a:cubicBezTo>
                  <a:pt x="7690" y="2461"/>
                  <a:pt x="7780" y="2647"/>
                  <a:pt x="7780" y="2828"/>
                </a:cubicBezTo>
                <a:cubicBezTo>
                  <a:pt x="7780" y="3036"/>
                  <a:pt x="7802" y="3275"/>
                  <a:pt x="8190" y="3312"/>
                </a:cubicBezTo>
                <a:cubicBezTo>
                  <a:pt x="8329" y="3325"/>
                  <a:pt x="8467" y="3296"/>
                  <a:pt x="8547" y="3240"/>
                </a:cubicBezTo>
                <a:cubicBezTo>
                  <a:pt x="8448" y="3505"/>
                  <a:pt x="8560" y="3777"/>
                  <a:pt x="8841" y="4009"/>
                </a:cubicBezTo>
                <a:cubicBezTo>
                  <a:pt x="8966" y="4112"/>
                  <a:pt x="9128" y="4209"/>
                  <a:pt x="9178" y="4326"/>
                </a:cubicBezTo>
                <a:cubicBezTo>
                  <a:pt x="9179" y="4324"/>
                  <a:pt x="9182" y="4321"/>
                  <a:pt x="9183" y="4319"/>
                </a:cubicBezTo>
                <a:cubicBezTo>
                  <a:pt x="9214" y="4548"/>
                  <a:pt x="9346" y="4771"/>
                  <a:pt x="9572" y="4973"/>
                </a:cubicBezTo>
                <a:cubicBezTo>
                  <a:pt x="9724" y="5108"/>
                  <a:pt x="9918" y="5232"/>
                  <a:pt x="10143" y="5341"/>
                </a:cubicBezTo>
                <a:cubicBezTo>
                  <a:pt x="10146" y="5407"/>
                  <a:pt x="10151" y="5471"/>
                  <a:pt x="10158" y="5537"/>
                </a:cubicBezTo>
                <a:cubicBezTo>
                  <a:pt x="10202" y="5932"/>
                  <a:pt x="10330" y="6326"/>
                  <a:pt x="10535" y="6710"/>
                </a:cubicBezTo>
                <a:cubicBezTo>
                  <a:pt x="10612" y="6537"/>
                  <a:pt x="10715" y="6366"/>
                  <a:pt x="10840" y="6200"/>
                </a:cubicBezTo>
                <a:cubicBezTo>
                  <a:pt x="11028" y="5949"/>
                  <a:pt x="11266" y="5710"/>
                  <a:pt x="11556" y="5482"/>
                </a:cubicBezTo>
                <a:cubicBezTo>
                  <a:pt x="12108" y="5355"/>
                  <a:pt x="12576" y="5155"/>
                  <a:pt x="12904" y="4906"/>
                </a:cubicBezTo>
                <a:cubicBezTo>
                  <a:pt x="13132" y="4733"/>
                  <a:pt x="13257" y="4535"/>
                  <a:pt x="13331" y="4335"/>
                </a:cubicBezTo>
                <a:cubicBezTo>
                  <a:pt x="13364" y="4245"/>
                  <a:pt x="13411" y="4157"/>
                  <a:pt x="13411" y="4065"/>
                </a:cubicBezTo>
                <a:cubicBezTo>
                  <a:pt x="13424" y="4080"/>
                  <a:pt x="13427" y="4096"/>
                  <a:pt x="13439" y="4111"/>
                </a:cubicBezTo>
                <a:cubicBezTo>
                  <a:pt x="13492" y="4060"/>
                  <a:pt x="13553" y="4009"/>
                  <a:pt x="13607" y="3958"/>
                </a:cubicBezTo>
                <a:cubicBezTo>
                  <a:pt x="13784" y="3794"/>
                  <a:pt x="13864" y="3610"/>
                  <a:pt x="13849" y="3425"/>
                </a:cubicBezTo>
                <a:cubicBezTo>
                  <a:pt x="14004" y="3411"/>
                  <a:pt x="14146" y="3374"/>
                  <a:pt x="14254" y="3318"/>
                </a:cubicBezTo>
                <a:cubicBezTo>
                  <a:pt x="14484" y="3198"/>
                  <a:pt x="14511" y="3030"/>
                  <a:pt x="14543" y="2877"/>
                </a:cubicBezTo>
                <a:cubicBezTo>
                  <a:pt x="14579" y="2700"/>
                  <a:pt x="14624" y="2524"/>
                  <a:pt x="14671" y="2344"/>
                </a:cubicBezTo>
                <a:cubicBezTo>
                  <a:pt x="14674" y="2160"/>
                  <a:pt x="14680" y="1976"/>
                  <a:pt x="14686" y="1793"/>
                </a:cubicBezTo>
                <a:cubicBezTo>
                  <a:pt x="14692" y="1611"/>
                  <a:pt x="14700" y="1426"/>
                  <a:pt x="14633" y="1245"/>
                </a:cubicBezTo>
                <a:cubicBezTo>
                  <a:pt x="14388" y="576"/>
                  <a:pt x="13253" y="68"/>
                  <a:pt x="11848" y="7"/>
                </a:cubicBezTo>
                <a:close/>
                <a:moveTo>
                  <a:pt x="13620" y="4561"/>
                </a:moveTo>
                <a:cubicBezTo>
                  <a:pt x="13624" y="4605"/>
                  <a:pt x="13640" y="4649"/>
                  <a:pt x="13635" y="4694"/>
                </a:cubicBezTo>
                <a:cubicBezTo>
                  <a:pt x="13602" y="4983"/>
                  <a:pt x="13383" y="5263"/>
                  <a:pt x="13374" y="5554"/>
                </a:cubicBezTo>
                <a:cubicBezTo>
                  <a:pt x="13370" y="5673"/>
                  <a:pt x="13402" y="5791"/>
                  <a:pt x="13374" y="5910"/>
                </a:cubicBezTo>
                <a:cubicBezTo>
                  <a:pt x="13328" y="6101"/>
                  <a:pt x="13136" y="6274"/>
                  <a:pt x="12941" y="6442"/>
                </a:cubicBezTo>
                <a:cubicBezTo>
                  <a:pt x="12504" y="6817"/>
                  <a:pt x="12047" y="7187"/>
                  <a:pt x="11641" y="7571"/>
                </a:cubicBezTo>
                <a:cubicBezTo>
                  <a:pt x="11337" y="7859"/>
                  <a:pt x="11060" y="8153"/>
                  <a:pt x="10814" y="8453"/>
                </a:cubicBezTo>
                <a:lnTo>
                  <a:pt x="9613" y="7427"/>
                </a:lnTo>
                <a:lnTo>
                  <a:pt x="9246" y="7139"/>
                </a:lnTo>
                <a:cubicBezTo>
                  <a:pt x="8753" y="6894"/>
                  <a:pt x="8479" y="6568"/>
                  <a:pt x="8479" y="6228"/>
                </a:cubicBezTo>
                <a:cubicBezTo>
                  <a:pt x="8479" y="6063"/>
                  <a:pt x="8544" y="5903"/>
                  <a:pt x="8612" y="5743"/>
                </a:cubicBezTo>
                <a:cubicBezTo>
                  <a:pt x="8686" y="5568"/>
                  <a:pt x="8766" y="5391"/>
                  <a:pt x="8841" y="5215"/>
                </a:cubicBezTo>
                <a:cubicBezTo>
                  <a:pt x="8922" y="5024"/>
                  <a:pt x="8988" y="4832"/>
                  <a:pt x="9060" y="4639"/>
                </a:cubicBezTo>
                <a:cubicBezTo>
                  <a:pt x="8860" y="4823"/>
                  <a:pt x="8475" y="4978"/>
                  <a:pt x="8207" y="5149"/>
                </a:cubicBezTo>
                <a:cubicBezTo>
                  <a:pt x="8128" y="5199"/>
                  <a:pt x="8049" y="5249"/>
                  <a:pt x="7976" y="5301"/>
                </a:cubicBezTo>
                <a:cubicBezTo>
                  <a:pt x="7536" y="5262"/>
                  <a:pt x="7083" y="5262"/>
                  <a:pt x="6644" y="5301"/>
                </a:cubicBezTo>
                <a:cubicBezTo>
                  <a:pt x="6038" y="5355"/>
                  <a:pt x="5468" y="5481"/>
                  <a:pt x="5032" y="5690"/>
                </a:cubicBezTo>
                <a:cubicBezTo>
                  <a:pt x="4894" y="5756"/>
                  <a:pt x="4772" y="5831"/>
                  <a:pt x="4655" y="5905"/>
                </a:cubicBezTo>
                <a:cubicBezTo>
                  <a:pt x="3825" y="6432"/>
                  <a:pt x="3036" y="7007"/>
                  <a:pt x="2800" y="7658"/>
                </a:cubicBezTo>
                <a:cubicBezTo>
                  <a:pt x="2498" y="8489"/>
                  <a:pt x="2632" y="11453"/>
                  <a:pt x="2515" y="12235"/>
                </a:cubicBezTo>
                <a:cubicBezTo>
                  <a:pt x="2411" y="12939"/>
                  <a:pt x="1162" y="16013"/>
                  <a:pt x="570" y="17290"/>
                </a:cubicBezTo>
                <a:cubicBezTo>
                  <a:pt x="-20" y="18563"/>
                  <a:pt x="-367" y="19657"/>
                  <a:pt x="627" y="20198"/>
                </a:cubicBezTo>
                <a:cubicBezTo>
                  <a:pt x="1621" y="20738"/>
                  <a:pt x="2679" y="20769"/>
                  <a:pt x="1988" y="20191"/>
                </a:cubicBezTo>
                <a:cubicBezTo>
                  <a:pt x="1296" y="19613"/>
                  <a:pt x="1361" y="19069"/>
                  <a:pt x="1822" y="19430"/>
                </a:cubicBezTo>
                <a:cubicBezTo>
                  <a:pt x="2282" y="19791"/>
                  <a:pt x="2819" y="20224"/>
                  <a:pt x="2878" y="19352"/>
                </a:cubicBezTo>
                <a:cubicBezTo>
                  <a:pt x="2936" y="18480"/>
                  <a:pt x="2777" y="17973"/>
                  <a:pt x="3071" y="17536"/>
                </a:cubicBezTo>
                <a:cubicBezTo>
                  <a:pt x="3365" y="17098"/>
                  <a:pt x="3770" y="18474"/>
                  <a:pt x="3599" y="21344"/>
                </a:cubicBezTo>
                <a:cubicBezTo>
                  <a:pt x="3593" y="21439"/>
                  <a:pt x="3594" y="21480"/>
                  <a:pt x="3589" y="21569"/>
                </a:cubicBezTo>
                <a:lnTo>
                  <a:pt x="17472" y="21569"/>
                </a:lnTo>
                <a:cubicBezTo>
                  <a:pt x="17517" y="20576"/>
                  <a:pt x="17552" y="19602"/>
                  <a:pt x="17522" y="19340"/>
                </a:cubicBezTo>
                <a:cubicBezTo>
                  <a:pt x="18142" y="19092"/>
                  <a:pt x="18936" y="18895"/>
                  <a:pt x="19081" y="17752"/>
                </a:cubicBezTo>
                <a:cubicBezTo>
                  <a:pt x="19225" y="16608"/>
                  <a:pt x="19371" y="15599"/>
                  <a:pt x="19875" y="14861"/>
                </a:cubicBezTo>
                <a:cubicBezTo>
                  <a:pt x="20407" y="14083"/>
                  <a:pt x="20756" y="13282"/>
                  <a:pt x="20961" y="12471"/>
                </a:cubicBezTo>
                <a:cubicBezTo>
                  <a:pt x="21233" y="11393"/>
                  <a:pt x="20579" y="10316"/>
                  <a:pt x="20556" y="9249"/>
                </a:cubicBezTo>
                <a:cubicBezTo>
                  <a:pt x="20534" y="8163"/>
                  <a:pt x="20856" y="7039"/>
                  <a:pt x="19943" y="6039"/>
                </a:cubicBezTo>
                <a:cubicBezTo>
                  <a:pt x="19821" y="5906"/>
                  <a:pt x="19676" y="5778"/>
                  <a:pt x="19463" y="5674"/>
                </a:cubicBezTo>
                <a:cubicBezTo>
                  <a:pt x="18965" y="5434"/>
                  <a:pt x="18304" y="5382"/>
                  <a:pt x="17617" y="5352"/>
                </a:cubicBezTo>
                <a:cubicBezTo>
                  <a:pt x="17005" y="5325"/>
                  <a:pt x="16389" y="5304"/>
                  <a:pt x="15775" y="5301"/>
                </a:cubicBezTo>
                <a:cubicBezTo>
                  <a:pt x="15622" y="5281"/>
                  <a:pt x="15471" y="5257"/>
                  <a:pt x="15330" y="5221"/>
                </a:cubicBezTo>
                <a:cubicBezTo>
                  <a:pt x="14808" y="5092"/>
                  <a:pt x="14437" y="4857"/>
                  <a:pt x="13982" y="4696"/>
                </a:cubicBezTo>
                <a:cubicBezTo>
                  <a:pt x="13857" y="4652"/>
                  <a:pt x="13732" y="4608"/>
                  <a:pt x="13620" y="4561"/>
                </a:cubicBezTo>
                <a:close/>
                <a:moveTo>
                  <a:pt x="10591" y="7110"/>
                </a:moveTo>
                <a:cubicBezTo>
                  <a:pt x="10510" y="7110"/>
                  <a:pt x="10429" y="7126"/>
                  <a:pt x="10367" y="7155"/>
                </a:cubicBezTo>
                <a:cubicBezTo>
                  <a:pt x="10243" y="7215"/>
                  <a:pt x="10243" y="7311"/>
                  <a:pt x="10367" y="7370"/>
                </a:cubicBezTo>
                <a:cubicBezTo>
                  <a:pt x="10490" y="7430"/>
                  <a:pt x="10691" y="7430"/>
                  <a:pt x="10814" y="7370"/>
                </a:cubicBezTo>
                <a:cubicBezTo>
                  <a:pt x="10938" y="7311"/>
                  <a:pt x="10938" y="7215"/>
                  <a:pt x="10814" y="7155"/>
                </a:cubicBezTo>
                <a:cubicBezTo>
                  <a:pt x="10753" y="7126"/>
                  <a:pt x="10672" y="7110"/>
                  <a:pt x="10591" y="7110"/>
                </a:cubicBezTo>
                <a:close/>
                <a:moveTo>
                  <a:pt x="17341" y="10421"/>
                </a:moveTo>
                <a:cubicBezTo>
                  <a:pt x="17845" y="10868"/>
                  <a:pt x="17732" y="11445"/>
                  <a:pt x="18035" y="11920"/>
                </a:cubicBezTo>
                <a:cubicBezTo>
                  <a:pt x="18386" y="12470"/>
                  <a:pt x="18333" y="13029"/>
                  <a:pt x="18183" y="13600"/>
                </a:cubicBezTo>
                <a:cubicBezTo>
                  <a:pt x="18151" y="13724"/>
                  <a:pt x="17306" y="14648"/>
                  <a:pt x="17326" y="14661"/>
                </a:cubicBezTo>
                <a:cubicBezTo>
                  <a:pt x="17013" y="14458"/>
                  <a:pt x="17046" y="14052"/>
                  <a:pt x="17006" y="13810"/>
                </a:cubicBezTo>
                <a:cubicBezTo>
                  <a:pt x="16944" y="13430"/>
                  <a:pt x="16768" y="13043"/>
                  <a:pt x="16732" y="12663"/>
                </a:cubicBezTo>
                <a:cubicBezTo>
                  <a:pt x="16663" y="11925"/>
                  <a:pt x="16879" y="11125"/>
                  <a:pt x="17341" y="10421"/>
                </a:cubicBezTo>
                <a:close/>
                <a:moveTo>
                  <a:pt x="5844" y="10494"/>
                </a:moveTo>
                <a:cubicBezTo>
                  <a:pt x="5844" y="10494"/>
                  <a:pt x="6209" y="11945"/>
                  <a:pt x="6178" y="12291"/>
                </a:cubicBezTo>
                <a:cubicBezTo>
                  <a:pt x="6147" y="12636"/>
                  <a:pt x="5473" y="12964"/>
                  <a:pt x="5288" y="13183"/>
                </a:cubicBezTo>
                <a:cubicBezTo>
                  <a:pt x="5286" y="13056"/>
                  <a:pt x="5426" y="12548"/>
                  <a:pt x="5568" y="11989"/>
                </a:cubicBezTo>
                <a:cubicBezTo>
                  <a:pt x="5709" y="11430"/>
                  <a:pt x="5850" y="10821"/>
                  <a:pt x="5844" y="10494"/>
                </a:cubicBezTo>
                <a:close/>
              </a:path>
            </a:pathLst>
          </a:custGeom>
          <a:solidFill>
            <a:srgbClr val="E32D8E"/>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21" name="Subtitle 2">
            <a:extLst>
              <a:ext uri="{FF2B5EF4-FFF2-40B4-BE49-F238E27FC236}">
                <a16:creationId xmlns:a16="http://schemas.microsoft.com/office/drawing/2014/main" id="{6C691144-4AC1-F606-703C-69D979F16A4E}"/>
              </a:ext>
            </a:extLst>
          </p:cNvPr>
          <p:cNvSpPr txBox="1">
            <a:spLocks/>
          </p:cNvSpPr>
          <p:nvPr/>
        </p:nvSpPr>
        <p:spPr>
          <a:xfrm>
            <a:off x="5277187" y="4298679"/>
            <a:ext cx="5466113"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22" name="Subtitle 2">
            <a:extLst>
              <a:ext uri="{FF2B5EF4-FFF2-40B4-BE49-F238E27FC236}">
                <a16:creationId xmlns:a16="http://schemas.microsoft.com/office/drawing/2014/main" id="{6CEAA57B-4F64-96EA-0B2F-F9587BB879C6}"/>
              </a:ext>
            </a:extLst>
          </p:cNvPr>
          <p:cNvSpPr txBox="1">
            <a:spLocks/>
          </p:cNvSpPr>
          <p:nvPr/>
        </p:nvSpPr>
        <p:spPr>
          <a:xfrm>
            <a:off x="5208133" y="5016698"/>
            <a:ext cx="4612260"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23" name="Subtitle 2">
            <a:extLst>
              <a:ext uri="{FF2B5EF4-FFF2-40B4-BE49-F238E27FC236}">
                <a16:creationId xmlns:a16="http://schemas.microsoft.com/office/drawing/2014/main" id="{C40B99C0-3EBD-23E1-D91E-7056D2F8014B}"/>
              </a:ext>
            </a:extLst>
          </p:cNvPr>
          <p:cNvSpPr txBox="1">
            <a:spLocks/>
          </p:cNvSpPr>
          <p:nvPr/>
        </p:nvSpPr>
        <p:spPr>
          <a:xfrm>
            <a:off x="5076931" y="5823370"/>
            <a:ext cx="4039112"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24" name="Subtitle 2">
            <a:extLst>
              <a:ext uri="{FF2B5EF4-FFF2-40B4-BE49-F238E27FC236}">
                <a16:creationId xmlns:a16="http://schemas.microsoft.com/office/drawing/2014/main" id="{8959F70F-052A-046D-5B69-BB98DA83362C}"/>
              </a:ext>
            </a:extLst>
          </p:cNvPr>
          <p:cNvSpPr txBox="1">
            <a:spLocks/>
          </p:cNvSpPr>
          <p:nvPr/>
        </p:nvSpPr>
        <p:spPr>
          <a:xfrm>
            <a:off x="5208133" y="3488699"/>
            <a:ext cx="4612260"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25" name="Subtitle 2">
            <a:extLst>
              <a:ext uri="{FF2B5EF4-FFF2-40B4-BE49-F238E27FC236}">
                <a16:creationId xmlns:a16="http://schemas.microsoft.com/office/drawing/2014/main" id="{116FCA41-0687-9762-4A39-B56AE78D6237}"/>
              </a:ext>
            </a:extLst>
          </p:cNvPr>
          <p:cNvSpPr txBox="1">
            <a:spLocks/>
          </p:cNvSpPr>
          <p:nvPr/>
        </p:nvSpPr>
        <p:spPr>
          <a:xfrm>
            <a:off x="5076931" y="2771749"/>
            <a:ext cx="4039112"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26" name="Subtitle 2">
            <a:extLst>
              <a:ext uri="{FF2B5EF4-FFF2-40B4-BE49-F238E27FC236}">
                <a16:creationId xmlns:a16="http://schemas.microsoft.com/office/drawing/2014/main" id="{C33664E0-7A99-8146-D00B-0CAADE134002}"/>
              </a:ext>
            </a:extLst>
          </p:cNvPr>
          <p:cNvSpPr txBox="1">
            <a:spLocks/>
          </p:cNvSpPr>
          <p:nvPr/>
        </p:nvSpPr>
        <p:spPr>
          <a:xfrm>
            <a:off x="4726709" y="1963988"/>
            <a:ext cx="3636645"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a:t>
            </a:r>
          </a:p>
        </p:txBody>
      </p:sp>
      <p:sp>
        <p:nvSpPr>
          <p:cNvPr id="27" name="Subtitle 2">
            <a:extLst>
              <a:ext uri="{FF2B5EF4-FFF2-40B4-BE49-F238E27FC236}">
                <a16:creationId xmlns:a16="http://schemas.microsoft.com/office/drawing/2014/main" id="{A9F5ECE9-6016-91E6-7778-5EB2EBA58D96}"/>
              </a:ext>
            </a:extLst>
          </p:cNvPr>
          <p:cNvSpPr txBox="1">
            <a:spLocks/>
          </p:cNvSpPr>
          <p:nvPr/>
        </p:nvSpPr>
        <p:spPr>
          <a:xfrm>
            <a:off x="4319395" y="1262601"/>
            <a:ext cx="3959220" cy="461665"/>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a:t>
            </a:r>
          </a:p>
        </p:txBody>
      </p:sp>
      <p:sp>
        <p:nvSpPr>
          <p:cNvPr id="28" name="Oval 27">
            <a:extLst>
              <a:ext uri="{FF2B5EF4-FFF2-40B4-BE49-F238E27FC236}">
                <a16:creationId xmlns:a16="http://schemas.microsoft.com/office/drawing/2014/main" id="{6E50CE63-E1A4-6E38-CEC0-5F8D434DCFE0}"/>
              </a:ext>
            </a:extLst>
          </p:cNvPr>
          <p:cNvSpPr/>
          <p:nvPr/>
        </p:nvSpPr>
        <p:spPr>
          <a:xfrm>
            <a:off x="3581493" y="1146274"/>
            <a:ext cx="710130" cy="710130"/>
          </a:xfrm>
          <a:prstGeom prst="ellipse">
            <a:avLst/>
          </a:prstGeom>
          <a:solidFill>
            <a:schemeClr val="bg1"/>
          </a:solidFill>
          <a:ln w="38100">
            <a:solidFill>
              <a:srgbClr val="E32D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944">
            <a:extLst>
              <a:ext uri="{FF2B5EF4-FFF2-40B4-BE49-F238E27FC236}">
                <a16:creationId xmlns:a16="http://schemas.microsoft.com/office/drawing/2014/main" id="{8B8422C2-DE10-0F56-0AF7-652C17F36199}"/>
              </a:ext>
            </a:extLst>
          </p:cNvPr>
          <p:cNvSpPr>
            <a:spLocks noChangeArrowheads="1"/>
          </p:cNvSpPr>
          <p:nvPr/>
        </p:nvSpPr>
        <p:spPr bwMode="auto">
          <a:xfrm>
            <a:off x="3746811" y="1263101"/>
            <a:ext cx="379495" cy="476477"/>
          </a:xfrm>
          <a:custGeom>
            <a:avLst/>
            <a:gdLst>
              <a:gd name="T0" fmla="*/ 873157 w 236178"/>
              <a:gd name="T1" fmla="*/ 2885453 h 296502"/>
              <a:gd name="T2" fmla="*/ 1655872 w 236178"/>
              <a:gd name="T3" fmla="*/ 2885453 h 296502"/>
              <a:gd name="T4" fmla="*/ 2029527 w 236178"/>
              <a:gd name="T5" fmla="*/ 2350830 h 296502"/>
              <a:gd name="T6" fmla="*/ 1163196 w 236178"/>
              <a:gd name="T7" fmla="*/ 849826 h 296502"/>
              <a:gd name="T8" fmla="*/ 1424861 w 236178"/>
              <a:gd name="T9" fmla="*/ 951573 h 296502"/>
              <a:gd name="T10" fmla="*/ 1424861 w 236178"/>
              <a:gd name="T11" fmla="*/ 1632569 h 296502"/>
              <a:gd name="T12" fmla="*/ 1163196 w 236178"/>
              <a:gd name="T13" fmla="*/ 1730421 h 296502"/>
              <a:gd name="T14" fmla="*/ 1242486 w 236178"/>
              <a:gd name="T15" fmla="*/ 1632569 h 296502"/>
              <a:gd name="T16" fmla="*/ 1111640 w 236178"/>
              <a:gd name="T17" fmla="*/ 900687 h 296502"/>
              <a:gd name="T18" fmla="*/ 1136125 w 236178"/>
              <a:gd name="T19" fmla="*/ 568016 h 296502"/>
              <a:gd name="T20" fmla="*/ 845506 w 236178"/>
              <a:gd name="T21" fmla="*/ 701296 h 296502"/>
              <a:gd name="T22" fmla="*/ 637391 w 236178"/>
              <a:gd name="T23" fmla="*/ 948271 h 296502"/>
              <a:gd name="T24" fmla="*/ 558849 w 236178"/>
              <a:gd name="T25" fmla="*/ 1261841 h 296502"/>
              <a:gd name="T26" fmla="*/ 621664 w 236178"/>
              <a:gd name="T27" fmla="*/ 1579352 h 296502"/>
              <a:gd name="T28" fmla="*/ 818022 w 236178"/>
              <a:gd name="T29" fmla="*/ 1838051 h 296502"/>
              <a:gd name="T30" fmla="*/ 1104687 w 236178"/>
              <a:gd name="T31" fmla="*/ 1983078 h 296502"/>
              <a:gd name="T32" fmla="*/ 1285343 w 236178"/>
              <a:gd name="T33" fmla="*/ 2088917 h 296502"/>
              <a:gd name="T34" fmla="*/ 1634838 w 236178"/>
              <a:gd name="T35" fmla="*/ 2010523 h 296502"/>
              <a:gd name="T36" fmla="*/ 1921517 w 236178"/>
              <a:gd name="T37" fmla="*/ 1787100 h 296502"/>
              <a:gd name="T38" fmla="*/ 2078597 w 236178"/>
              <a:gd name="T39" fmla="*/ 1461749 h 296502"/>
              <a:gd name="T40" fmla="*/ 2078597 w 236178"/>
              <a:gd name="T41" fmla="*/ 1101139 h 296502"/>
              <a:gd name="T42" fmla="*/ 1921517 w 236178"/>
              <a:gd name="T43" fmla="*/ 775776 h 296502"/>
              <a:gd name="T44" fmla="*/ 1634838 w 236178"/>
              <a:gd name="T45" fmla="*/ 552359 h 296502"/>
              <a:gd name="T46" fmla="*/ 1285343 w 236178"/>
              <a:gd name="T47" fmla="*/ 470016 h 296502"/>
              <a:gd name="T48" fmla="*/ 1469909 w 236178"/>
              <a:gd name="T49" fmla="*/ 477866 h 296502"/>
              <a:gd name="T50" fmla="*/ 1799779 w 236178"/>
              <a:gd name="T51" fmla="*/ 638584 h 296502"/>
              <a:gd name="T52" fmla="*/ 2027549 w 236178"/>
              <a:gd name="T53" fmla="*/ 924736 h 296502"/>
              <a:gd name="T54" fmla="*/ 2110008 w 236178"/>
              <a:gd name="T55" fmla="*/ 1281443 h 296502"/>
              <a:gd name="T56" fmla="*/ 2027549 w 236178"/>
              <a:gd name="T57" fmla="*/ 1638143 h 296502"/>
              <a:gd name="T58" fmla="*/ 1799779 w 236178"/>
              <a:gd name="T59" fmla="*/ 1924291 h 296502"/>
              <a:gd name="T60" fmla="*/ 1469909 w 236178"/>
              <a:gd name="T61" fmla="*/ 2085003 h 296502"/>
              <a:gd name="T62" fmla="*/ 1253921 w 236178"/>
              <a:gd name="T63" fmla="*/ 2190835 h 296502"/>
              <a:gd name="T64" fmla="*/ 865150 w 236178"/>
              <a:gd name="T65" fmla="*/ 2088917 h 296502"/>
              <a:gd name="T66" fmla="*/ 554909 w 236178"/>
              <a:gd name="T67" fmla="*/ 1826294 h 296502"/>
              <a:gd name="T68" fmla="*/ 389974 w 236178"/>
              <a:gd name="T69" fmla="*/ 1457832 h 296502"/>
              <a:gd name="T70" fmla="*/ 401754 w 236178"/>
              <a:gd name="T71" fmla="*/ 1050173 h 296502"/>
              <a:gd name="T72" fmla="*/ 590253 w 236178"/>
              <a:gd name="T73" fmla="*/ 693453 h 296502"/>
              <a:gd name="T74" fmla="*/ 916196 w 236178"/>
              <a:gd name="T75" fmla="*/ 450429 h 296502"/>
              <a:gd name="T76" fmla="*/ 1285343 w 236178"/>
              <a:gd name="T77" fmla="*/ 364218 h 296502"/>
              <a:gd name="T78" fmla="*/ 1294029 w 236178"/>
              <a:gd name="T79" fmla="*/ 2484469 h 296502"/>
              <a:gd name="T80" fmla="*/ 1294029 w 236178"/>
              <a:gd name="T81" fmla="*/ 0 h 296502"/>
              <a:gd name="T82" fmla="*/ 2127862 w 236178"/>
              <a:gd name="T83" fmla="*/ 3188152 h 296502"/>
              <a:gd name="T84" fmla="*/ 2049194 w 236178"/>
              <a:gd name="T85" fmla="*/ 3227473 h 296502"/>
              <a:gd name="T86" fmla="*/ 1262551 w 236178"/>
              <a:gd name="T87" fmla="*/ 3227473 h 296502"/>
              <a:gd name="T88" fmla="*/ 483783 w 236178"/>
              <a:gd name="T89" fmla="*/ 3231399 h 296502"/>
              <a:gd name="T90" fmla="*/ 456245 w 236178"/>
              <a:gd name="T91" fmla="*/ 2276129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rgbClr val="FFA200"/>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29" name="Oval 28">
            <a:extLst>
              <a:ext uri="{FF2B5EF4-FFF2-40B4-BE49-F238E27FC236}">
                <a16:creationId xmlns:a16="http://schemas.microsoft.com/office/drawing/2014/main" id="{63AD949A-65B2-B139-0835-8C28995467BA}"/>
              </a:ext>
            </a:extLst>
          </p:cNvPr>
          <p:cNvSpPr/>
          <p:nvPr/>
        </p:nvSpPr>
        <p:spPr>
          <a:xfrm>
            <a:off x="3949935" y="1930684"/>
            <a:ext cx="710130" cy="710130"/>
          </a:xfrm>
          <a:prstGeom prst="ellipse">
            <a:avLst/>
          </a:prstGeom>
          <a:solidFill>
            <a:schemeClr val="bg1"/>
          </a:solidFill>
          <a:ln w="38100">
            <a:solidFill>
              <a:srgbClr val="E32D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953">
            <a:extLst>
              <a:ext uri="{FF2B5EF4-FFF2-40B4-BE49-F238E27FC236}">
                <a16:creationId xmlns:a16="http://schemas.microsoft.com/office/drawing/2014/main" id="{C1CA3414-1498-3AFE-604D-03F7C7936241}"/>
              </a:ext>
            </a:extLst>
          </p:cNvPr>
          <p:cNvSpPr>
            <a:spLocks noChangeArrowheads="1"/>
          </p:cNvSpPr>
          <p:nvPr/>
        </p:nvSpPr>
        <p:spPr bwMode="auto">
          <a:xfrm>
            <a:off x="4091198" y="2046426"/>
            <a:ext cx="420584" cy="420584"/>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rgbClr val="FFA200"/>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30" name="Oval 29">
            <a:extLst>
              <a:ext uri="{FF2B5EF4-FFF2-40B4-BE49-F238E27FC236}">
                <a16:creationId xmlns:a16="http://schemas.microsoft.com/office/drawing/2014/main" id="{A59983B6-8A9D-C305-4A9C-F3DCB8E1BD58}"/>
              </a:ext>
            </a:extLst>
          </p:cNvPr>
          <p:cNvSpPr/>
          <p:nvPr/>
        </p:nvSpPr>
        <p:spPr>
          <a:xfrm>
            <a:off x="4241017" y="2758880"/>
            <a:ext cx="710130" cy="710130"/>
          </a:xfrm>
          <a:prstGeom prst="ellipse">
            <a:avLst/>
          </a:prstGeom>
          <a:solidFill>
            <a:schemeClr val="bg1"/>
          </a:solidFill>
          <a:ln w="38100">
            <a:solidFill>
              <a:srgbClr val="E32D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954">
            <a:extLst>
              <a:ext uri="{FF2B5EF4-FFF2-40B4-BE49-F238E27FC236}">
                <a16:creationId xmlns:a16="http://schemas.microsoft.com/office/drawing/2014/main" id="{8F3F788E-1F86-9F0C-C785-AD1541ADE7BC}"/>
              </a:ext>
            </a:extLst>
          </p:cNvPr>
          <p:cNvSpPr>
            <a:spLocks noChangeArrowheads="1"/>
          </p:cNvSpPr>
          <p:nvPr/>
        </p:nvSpPr>
        <p:spPr bwMode="auto">
          <a:xfrm>
            <a:off x="4383230" y="2901064"/>
            <a:ext cx="425957" cy="425958"/>
          </a:xfrm>
          <a:custGeom>
            <a:avLst/>
            <a:gdLst>
              <a:gd name="T0" fmla="*/ 1903751 w 296503"/>
              <a:gd name="T1" fmla="*/ 2879004 h 296502"/>
              <a:gd name="T2" fmla="*/ 1612911 w 296503"/>
              <a:gd name="T3" fmla="*/ 2879004 h 296502"/>
              <a:gd name="T4" fmla="*/ 1318086 w 296503"/>
              <a:gd name="T5" fmla="*/ 2879004 h 296502"/>
              <a:gd name="T6" fmla="*/ 745752 w 296503"/>
              <a:gd name="T7" fmla="*/ 2879004 h 296502"/>
              <a:gd name="T8" fmla="*/ 466185 w 296503"/>
              <a:gd name="T9" fmla="*/ 2879004 h 296502"/>
              <a:gd name="T10" fmla="*/ 1903751 w 296503"/>
              <a:gd name="T11" fmla="*/ 2618840 h 296502"/>
              <a:gd name="T12" fmla="*/ 1612911 w 296503"/>
              <a:gd name="T13" fmla="*/ 2618840 h 296502"/>
              <a:gd name="T14" fmla="*/ 1318086 w 296503"/>
              <a:gd name="T15" fmla="*/ 2618840 h 296502"/>
              <a:gd name="T16" fmla="*/ 745752 w 296503"/>
              <a:gd name="T17" fmla="*/ 2618840 h 296502"/>
              <a:gd name="T18" fmla="*/ 466185 w 296503"/>
              <a:gd name="T19" fmla="*/ 2618840 h 296502"/>
              <a:gd name="T20" fmla="*/ 1903751 w 296503"/>
              <a:gd name="T21" fmla="*/ 2358694 h 296502"/>
              <a:gd name="T22" fmla="*/ 1612911 w 296503"/>
              <a:gd name="T23" fmla="*/ 2358694 h 296502"/>
              <a:gd name="T24" fmla="*/ 1318086 w 296503"/>
              <a:gd name="T25" fmla="*/ 2358694 h 296502"/>
              <a:gd name="T26" fmla="*/ 745752 w 296503"/>
              <a:gd name="T27" fmla="*/ 2358694 h 296502"/>
              <a:gd name="T28" fmla="*/ 466185 w 296503"/>
              <a:gd name="T29" fmla="*/ 2358694 h 296502"/>
              <a:gd name="T30" fmla="*/ 1903751 w 296503"/>
              <a:gd name="T31" fmla="*/ 2098547 h 296502"/>
              <a:gd name="T32" fmla="*/ 1612911 w 296503"/>
              <a:gd name="T33" fmla="*/ 2098547 h 296502"/>
              <a:gd name="T34" fmla="*/ 1318086 w 296503"/>
              <a:gd name="T35" fmla="*/ 2098547 h 296502"/>
              <a:gd name="T36" fmla="*/ 745752 w 296503"/>
              <a:gd name="T37" fmla="*/ 2098547 h 296502"/>
              <a:gd name="T38" fmla="*/ 466185 w 296503"/>
              <a:gd name="T39" fmla="*/ 2098547 h 296502"/>
              <a:gd name="T40" fmla="*/ 1903751 w 296503"/>
              <a:gd name="T41" fmla="*/ 1821050 h 296502"/>
              <a:gd name="T42" fmla="*/ 1612911 w 296503"/>
              <a:gd name="T43" fmla="*/ 1821050 h 296502"/>
              <a:gd name="T44" fmla="*/ 1318086 w 296503"/>
              <a:gd name="T45" fmla="*/ 1821050 h 296502"/>
              <a:gd name="T46" fmla="*/ 745752 w 296503"/>
              <a:gd name="T47" fmla="*/ 1821050 h 296502"/>
              <a:gd name="T48" fmla="*/ 466185 w 296503"/>
              <a:gd name="T49" fmla="*/ 1821050 h 296502"/>
              <a:gd name="T50" fmla="*/ 1903751 w 296503"/>
              <a:gd name="T51" fmla="*/ 1578244 h 296502"/>
              <a:gd name="T52" fmla="*/ 1612911 w 296503"/>
              <a:gd name="T53" fmla="*/ 1578244 h 296502"/>
              <a:gd name="T54" fmla="*/ 1318086 w 296503"/>
              <a:gd name="T55" fmla="*/ 1578244 h 296502"/>
              <a:gd name="T56" fmla="*/ 745752 w 296503"/>
              <a:gd name="T57" fmla="*/ 1578244 h 296502"/>
              <a:gd name="T58" fmla="*/ 466185 w 296503"/>
              <a:gd name="T59" fmla="*/ 1578244 h 296502"/>
              <a:gd name="T60" fmla="*/ 1903751 w 296503"/>
              <a:gd name="T61" fmla="*/ 1318097 h 296502"/>
              <a:gd name="T62" fmla="*/ 1612911 w 296503"/>
              <a:gd name="T63" fmla="*/ 1318097 h 296502"/>
              <a:gd name="T64" fmla="*/ 1318086 w 296503"/>
              <a:gd name="T65" fmla="*/ 1318097 h 296502"/>
              <a:gd name="T66" fmla="*/ 745752 w 296503"/>
              <a:gd name="T67" fmla="*/ 1318097 h 296502"/>
              <a:gd name="T68" fmla="*/ 466185 w 296503"/>
              <a:gd name="T69" fmla="*/ 1318097 h 296502"/>
              <a:gd name="T70" fmla="*/ 2762988 w 296503"/>
              <a:gd name="T71" fmla="*/ 1601927 h 296502"/>
              <a:gd name="T72" fmla="*/ 2762988 w 296503"/>
              <a:gd name="T73" fmla="*/ 1932548 h 296502"/>
              <a:gd name="T74" fmla="*/ 2762988 w 296503"/>
              <a:gd name="T75" fmla="*/ 2255303 h 296502"/>
              <a:gd name="T76" fmla="*/ 2762988 w 296503"/>
              <a:gd name="T77" fmla="*/ 2585906 h 296502"/>
              <a:gd name="T78" fmla="*/ 2762988 w 296503"/>
              <a:gd name="T79" fmla="*/ 2912589 h 296502"/>
              <a:gd name="T80" fmla="*/ 2259190 w 296503"/>
              <a:gd name="T81" fmla="*/ 1279188 h 296502"/>
              <a:gd name="T82" fmla="*/ 1903751 w 296503"/>
              <a:gd name="T83" fmla="*/ 1040610 h 296502"/>
              <a:gd name="T84" fmla="*/ 1612911 w 296503"/>
              <a:gd name="T85" fmla="*/ 1040610 h 296502"/>
              <a:gd name="T86" fmla="*/ 1318086 w 296503"/>
              <a:gd name="T87" fmla="*/ 1040610 h 296502"/>
              <a:gd name="T88" fmla="*/ 745752 w 296503"/>
              <a:gd name="T89" fmla="*/ 1040610 h 296502"/>
              <a:gd name="T90" fmla="*/ 466185 w 296503"/>
              <a:gd name="T91" fmla="*/ 1040610 h 296502"/>
              <a:gd name="T92" fmla="*/ 228262 w 296503"/>
              <a:gd name="T93" fmla="*/ 885600 h 296502"/>
              <a:gd name="T94" fmla="*/ 1903751 w 296503"/>
              <a:gd name="T95" fmla="*/ 780449 h 296502"/>
              <a:gd name="T96" fmla="*/ 1612911 w 296503"/>
              <a:gd name="T97" fmla="*/ 780449 h 296502"/>
              <a:gd name="T98" fmla="*/ 1318086 w 296503"/>
              <a:gd name="T99" fmla="*/ 780449 h 296502"/>
              <a:gd name="T100" fmla="*/ 1903751 w 296503"/>
              <a:gd name="T101" fmla="*/ 520307 h 296502"/>
              <a:gd name="T102" fmla="*/ 1612911 w 296503"/>
              <a:gd name="T103" fmla="*/ 520307 h 296502"/>
              <a:gd name="T104" fmla="*/ 1318086 w 296503"/>
              <a:gd name="T105" fmla="*/ 520307 h 296502"/>
              <a:gd name="T106" fmla="*/ 1903751 w 296503"/>
              <a:gd name="T107" fmla="*/ 260146 h 296502"/>
              <a:gd name="T108" fmla="*/ 1612911 w 296503"/>
              <a:gd name="T109" fmla="*/ 260146 h 296502"/>
              <a:gd name="T110" fmla="*/ 1318086 w 296503"/>
              <a:gd name="T111" fmla="*/ 260146 h 296502"/>
              <a:gd name="T112" fmla="*/ 1082377 w 296503"/>
              <a:gd name="T113" fmla="*/ 98402 h 296502"/>
              <a:gd name="T114" fmla="*/ 2259190 w 296503"/>
              <a:gd name="T115" fmla="*/ 98402 h 296502"/>
              <a:gd name="T116" fmla="*/ 3109349 w 296503"/>
              <a:gd name="T117" fmla="*/ 1279188 h 296502"/>
              <a:gd name="T118" fmla="*/ 51187 w 296503"/>
              <a:gd name="T119" fmla="*/ 3239269 h 296502"/>
              <a:gd name="T120" fmla="*/ 51187 w 296503"/>
              <a:gd name="T121" fmla="*/ 885600 h 296502"/>
              <a:gd name="T122" fmla="*/ 901317 w 296503"/>
              <a:gd name="T123" fmla="*/ 9840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rgbClr val="FFA200"/>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31" name="Oval 30">
            <a:extLst>
              <a:ext uri="{FF2B5EF4-FFF2-40B4-BE49-F238E27FC236}">
                <a16:creationId xmlns:a16="http://schemas.microsoft.com/office/drawing/2014/main" id="{6B6BEFF1-C1B9-69C0-139A-854B9278A8F6}"/>
              </a:ext>
            </a:extLst>
          </p:cNvPr>
          <p:cNvSpPr/>
          <p:nvPr/>
        </p:nvSpPr>
        <p:spPr>
          <a:xfrm>
            <a:off x="4345520" y="3503463"/>
            <a:ext cx="710130" cy="710130"/>
          </a:xfrm>
          <a:prstGeom prst="ellipse">
            <a:avLst/>
          </a:prstGeom>
          <a:solidFill>
            <a:schemeClr val="bg1"/>
          </a:solidFill>
          <a:ln w="38100">
            <a:solidFill>
              <a:srgbClr val="E32D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950">
            <a:extLst>
              <a:ext uri="{FF2B5EF4-FFF2-40B4-BE49-F238E27FC236}">
                <a16:creationId xmlns:a16="http://schemas.microsoft.com/office/drawing/2014/main" id="{B5B32E63-C08B-22EA-9E68-063D80182CF0}"/>
              </a:ext>
            </a:extLst>
          </p:cNvPr>
          <p:cNvSpPr>
            <a:spLocks noChangeArrowheads="1"/>
          </p:cNvSpPr>
          <p:nvPr/>
        </p:nvSpPr>
        <p:spPr bwMode="auto">
          <a:xfrm>
            <a:off x="4521663" y="3654303"/>
            <a:ext cx="357844" cy="408450"/>
          </a:xfrm>
          <a:custGeom>
            <a:avLst/>
            <a:gdLst>
              <a:gd name="T0" fmla="*/ 1732784 w 259991"/>
              <a:gd name="T1" fmla="*/ 2358694 h 296502"/>
              <a:gd name="T2" fmla="*/ 1732784 w 259991"/>
              <a:gd name="T3" fmla="*/ 2458604 h 296502"/>
              <a:gd name="T4" fmla="*/ 709950 w 259991"/>
              <a:gd name="T5" fmla="*/ 2408653 h 296502"/>
              <a:gd name="T6" fmla="*/ 1418761 w 259991"/>
              <a:gd name="T7" fmla="*/ 1959800 h 296502"/>
              <a:gd name="T8" fmla="*/ 2125940 w 259991"/>
              <a:gd name="T9" fmla="*/ 2009741 h 296502"/>
              <a:gd name="T10" fmla="*/ 1418761 w 259991"/>
              <a:gd name="T11" fmla="*/ 2059693 h 296502"/>
              <a:gd name="T12" fmla="*/ 1418761 w 259991"/>
              <a:gd name="T13" fmla="*/ 1959800 h 296502"/>
              <a:gd name="T14" fmla="*/ 1140070 w 259991"/>
              <a:gd name="T15" fmla="*/ 1959800 h 296502"/>
              <a:gd name="T16" fmla="*/ 1140070 w 259991"/>
              <a:gd name="T17" fmla="*/ 2059693 h 296502"/>
              <a:gd name="T18" fmla="*/ 709950 w 259991"/>
              <a:gd name="T19" fmla="*/ 2009741 h 296502"/>
              <a:gd name="T20" fmla="*/ 1796038 w 259991"/>
              <a:gd name="T21" fmla="*/ 1578244 h 296502"/>
              <a:gd name="T22" fmla="*/ 2125923 w 259991"/>
              <a:gd name="T23" fmla="*/ 1626269 h 296502"/>
              <a:gd name="T24" fmla="*/ 1796038 w 259991"/>
              <a:gd name="T25" fmla="*/ 1678308 h 296502"/>
              <a:gd name="T26" fmla="*/ 1796038 w 259991"/>
              <a:gd name="T27" fmla="*/ 1578244 h 296502"/>
              <a:gd name="T28" fmla="*/ 1524820 w 259991"/>
              <a:gd name="T29" fmla="*/ 1578244 h 296502"/>
              <a:gd name="T30" fmla="*/ 1524820 w 259991"/>
              <a:gd name="T31" fmla="*/ 1678308 h 296502"/>
              <a:gd name="T32" fmla="*/ 709950 w 259991"/>
              <a:gd name="T33" fmla="*/ 1626269 h 296502"/>
              <a:gd name="T34" fmla="*/ 1418761 w 259991"/>
              <a:gd name="T35" fmla="*/ 1179348 h 296502"/>
              <a:gd name="T36" fmla="*/ 2125940 w 259991"/>
              <a:gd name="T37" fmla="*/ 1225602 h 296502"/>
              <a:gd name="T38" fmla="*/ 1418761 w 259991"/>
              <a:gd name="T39" fmla="*/ 1279560 h 296502"/>
              <a:gd name="T40" fmla="*/ 1418761 w 259991"/>
              <a:gd name="T41" fmla="*/ 1179348 h 296502"/>
              <a:gd name="T42" fmla="*/ 1140070 w 259991"/>
              <a:gd name="T43" fmla="*/ 1179348 h 296502"/>
              <a:gd name="T44" fmla="*/ 1140070 w 259991"/>
              <a:gd name="T45" fmla="*/ 1279560 h 296502"/>
              <a:gd name="T46" fmla="*/ 709950 w 259991"/>
              <a:gd name="T47" fmla="*/ 1225602 h 296502"/>
              <a:gd name="T48" fmla="*/ 1796038 w 259991"/>
              <a:gd name="T49" fmla="*/ 780449 h 296502"/>
              <a:gd name="T50" fmla="*/ 2125923 w 259991"/>
              <a:gd name="T51" fmla="*/ 830553 h 296502"/>
              <a:gd name="T52" fmla="*/ 1796038 w 259991"/>
              <a:gd name="T53" fmla="*/ 880641 h 296502"/>
              <a:gd name="T54" fmla="*/ 1796038 w 259991"/>
              <a:gd name="T55" fmla="*/ 780449 h 296502"/>
              <a:gd name="T56" fmla="*/ 1524820 w 259991"/>
              <a:gd name="T57" fmla="*/ 780449 h 296502"/>
              <a:gd name="T58" fmla="*/ 1524820 w 259991"/>
              <a:gd name="T59" fmla="*/ 880641 h 296502"/>
              <a:gd name="T60" fmla="*/ 709950 w 259991"/>
              <a:gd name="T61" fmla="*/ 830553 h 296502"/>
              <a:gd name="T62" fmla="*/ 445371 w 259991"/>
              <a:gd name="T63" fmla="*/ 329535 h 296502"/>
              <a:gd name="T64" fmla="*/ 496391 w 259991"/>
              <a:gd name="T65" fmla="*/ 2746230 h 296502"/>
              <a:gd name="T66" fmla="*/ 2356806 w 259991"/>
              <a:gd name="T67" fmla="*/ 380492 h 296502"/>
              <a:gd name="T68" fmla="*/ 2454918 w 259991"/>
              <a:gd name="T69" fmla="*/ 380492 h 296502"/>
              <a:gd name="T70" fmla="*/ 2403911 w 259991"/>
              <a:gd name="T71" fmla="*/ 2840389 h 296502"/>
              <a:gd name="T72" fmla="*/ 398273 w 259991"/>
              <a:gd name="T73" fmla="*/ 2793319 h 296502"/>
              <a:gd name="T74" fmla="*/ 445371 w 259991"/>
              <a:gd name="T75" fmla="*/ 329535 h 296502"/>
              <a:gd name="T76" fmla="*/ 753094 w 259991"/>
              <a:gd name="T77" fmla="*/ 247983 h 296502"/>
              <a:gd name="T78" fmla="*/ 1941569 w 259991"/>
              <a:gd name="T79" fmla="*/ 393602 h 296502"/>
              <a:gd name="T80" fmla="*/ 2090629 w 259991"/>
              <a:gd name="T81" fmla="*/ 98402 h 296502"/>
              <a:gd name="T82" fmla="*/ 247093 w 259991"/>
              <a:gd name="T83" fmla="*/ 98402 h 296502"/>
              <a:gd name="T84" fmla="*/ 101979 w 259991"/>
              <a:gd name="T85" fmla="*/ 2995239 h 296502"/>
              <a:gd name="T86" fmla="*/ 2592684 w 259991"/>
              <a:gd name="T87" fmla="*/ 3140865 h 296502"/>
              <a:gd name="T88" fmla="*/ 2741745 w 259991"/>
              <a:gd name="T89" fmla="*/ 247983 h 296502"/>
              <a:gd name="T90" fmla="*/ 2184761 w 259991"/>
              <a:gd name="T91" fmla="*/ 98402 h 296502"/>
              <a:gd name="T92" fmla="*/ 1941569 w 259991"/>
              <a:gd name="T93" fmla="*/ 492005 h 296502"/>
              <a:gd name="T94" fmla="*/ 655029 w 259991"/>
              <a:gd name="T95" fmla="*/ 247983 h 296502"/>
              <a:gd name="T96" fmla="*/ 247093 w 259991"/>
              <a:gd name="T97" fmla="*/ 98402 h 296502"/>
              <a:gd name="T98" fmla="*/ 2592684 w 259991"/>
              <a:gd name="T99" fmla="*/ 0 h 296502"/>
              <a:gd name="T100" fmla="*/ 2835873 w 259991"/>
              <a:gd name="T101" fmla="*/ 2995239 h 296502"/>
              <a:gd name="T102" fmla="*/ 247093 w 259991"/>
              <a:gd name="T103" fmla="*/ 3239269 h 296502"/>
              <a:gd name="T104" fmla="*/ 0 w 259991"/>
              <a:gd name="T105" fmla="*/ 247983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rgbClr val="FFA200"/>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32" name="Oval 31">
            <a:extLst>
              <a:ext uri="{FF2B5EF4-FFF2-40B4-BE49-F238E27FC236}">
                <a16:creationId xmlns:a16="http://schemas.microsoft.com/office/drawing/2014/main" id="{F8086B2C-9513-63AD-401D-4F6E53F3695A}"/>
              </a:ext>
            </a:extLst>
          </p:cNvPr>
          <p:cNvSpPr/>
          <p:nvPr/>
        </p:nvSpPr>
        <p:spPr>
          <a:xfrm>
            <a:off x="4384709" y="4261109"/>
            <a:ext cx="710130" cy="710130"/>
          </a:xfrm>
          <a:prstGeom prst="ellipse">
            <a:avLst/>
          </a:prstGeom>
          <a:solidFill>
            <a:schemeClr val="bg1"/>
          </a:solidFill>
          <a:ln w="38100">
            <a:solidFill>
              <a:srgbClr val="E32D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951">
            <a:extLst>
              <a:ext uri="{FF2B5EF4-FFF2-40B4-BE49-F238E27FC236}">
                <a16:creationId xmlns:a16="http://schemas.microsoft.com/office/drawing/2014/main" id="{235F360D-00E9-1185-0D6C-DD4D5DB4B6DB}"/>
              </a:ext>
            </a:extLst>
          </p:cNvPr>
          <p:cNvSpPr>
            <a:spLocks noChangeArrowheads="1"/>
          </p:cNvSpPr>
          <p:nvPr/>
        </p:nvSpPr>
        <p:spPr bwMode="auto">
          <a:xfrm>
            <a:off x="4518780" y="4395180"/>
            <a:ext cx="441989" cy="441989"/>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rgbClr val="FFA200"/>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34" name="Oval 33">
            <a:extLst>
              <a:ext uri="{FF2B5EF4-FFF2-40B4-BE49-F238E27FC236}">
                <a16:creationId xmlns:a16="http://schemas.microsoft.com/office/drawing/2014/main" id="{4819405C-183F-0A62-8024-825F61241745}"/>
              </a:ext>
            </a:extLst>
          </p:cNvPr>
          <p:cNvSpPr/>
          <p:nvPr/>
        </p:nvSpPr>
        <p:spPr>
          <a:xfrm>
            <a:off x="4214892" y="5802527"/>
            <a:ext cx="710130" cy="710130"/>
          </a:xfrm>
          <a:prstGeom prst="ellipse">
            <a:avLst/>
          </a:prstGeom>
          <a:solidFill>
            <a:schemeClr val="bg1"/>
          </a:solidFill>
          <a:ln w="38100">
            <a:solidFill>
              <a:srgbClr val="E32D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962">
            <a:extLst>
              <a:ext uri="{FF2B5EF4-FFF2-40B4-BE49-F238E27FC236}">
                <a16:creationId xmlns:a16="http://schemas.microsoft.com/office/drawing/2014/main" id="{D44B0B38-213A-03DE-EE18-C11F9FE3A339}"/>
              </a:ext>
            </a:extLst>
          </p:cNvPr>
          <p:cNvSpPr>
            <a:spLocks noChangeArrowheads="1"/>
          </p:cNvSpPr>
          <p:nvPr/>
        </p:nvSpPr>
        <p:spPr bwMode="auto">
          <a:xfrm>
            <a:off x="4366956" y="5954591"/>
            <a:ext cx="406003" cy="406003"/>
          </a:xfrm>
          <a:custGeom>
            <a:avLst/>
            <a:gdLst>
              <a:gd name="T0" fmla="*/ 2366518 w 296503"/>
              <a:gd name="T1" fmla="*/ 3140931 h 296504"/>
              <a:gd name="T2" fmla="*/ 2789041 w 296503"/>
              <a:gd name="T3" fmla="*/ 2913052 h 296504"/>
              <a:gd name="T4" fmla="*/ 448790 w 296503"/>
              <a:gd name="T5" fmla="*/ 2913052 h 296504"/>
              <a:gd name="T6" fmla="*/ 873961 w 296503"/>
              <a:gd name="T7" fmla="*/ 3140931 h 296504"/>
              <a:gd name="T8" fmla="*/ 448790 w 296503"/>
              <a:gd name="T9" fmla="*/ 2913052 h 296504"/>
              <a:gd name="T10" fmla="*/ 2058506 w 296503"/>
              <a:gd name="T11" fmla="*/ 2810916 h 296504"/>
              <a:gd name="T12" fmla="*/ 3144446 w 296503"/>
              <a:gd name="T13" fmla="*/ 2127312 h 296504"/>
              <a:gd name="T14" fmla="*/ 98425 w 296503"/>
              <a:gd name="T15" fmla="*/ 2127312 h 296504"/>
              <a:gd name="T16" fmla="*/ 1177096 w 296503"/>
              <a:gd name="T17" fmla="*/ 2810916 h 296504"/>
              <a:gd name="T18" fmla="*/ 98425 w 296503"/>
              <a:gd name="T19" fmla="*/ 2127312 h 296504"/>
              <a:gd name="T20" fmla="*/ 3191833 w 296503"/>
              <a:gd name="T21" fmla="*/ 2029087 h 296504"/>
              <a:gd name="T22" fmla="*/ 3239218 w 296503"/>
              <a:gd name="T23" fmla="*/ 2861985 h 296504"/>
              <a:gd name="T24" fmla="*/ 2887779 w 296503"/>
              <a:gd name="T25" fmla="*/ 2913052 h 296504"/>
              <a:gd name="T26" fmla="*/ 3124704 w 296503"/>
              <a:gd name="T27" fmla="*/ 3140931 h 296504"/>
              <a:gd name="T28" fmla="*/ 3124704 w 296503"/>
              <a:gd name="T29" fmla="*/ 3239143 h 296504"/>
              <a:gd name="T30" fmla="*/ 2022966 w 296503"/>
              <a:gd name="T31" fmla="*/ 3188061 h 296504"/>
              <a:gd name="T32" fmla="*/ 2263860 w 296503"/>
              <a:gd name="T33" fmla="*/ 3140931 h 296504"/>
              <a:gd name="T34" fmla="*/ 2007170 w 296503"/>
              <a:gd name="T35" fmla="*/ 2913052 h 296504"/>
              <a:gd name="T36" fmla="*/ 1959781 w 296503"/>
              <a:gd name="T37" fmla="*/ 2080169 h 296504"/>
              <a:gd name="T38" fmla="*/ 51200 w 296503"/>
              <a:gd name="T39" fmla="*/ 2029087 h 296504"/>
              <a:gd name="T40" fmla="*/ 1279460 w 296503"/>
              <a:gd name="T41" fmla="*/ 2080169 h 296504"/>
              <a:gd name="T42" fmla="*/ 1228284 w 296503"/>
              <a:gd name="T43" fmla="*/ 2913052 h 296504"/>
              <a:gd name="T44" fmla="*/ 976339 w 296503"/>
              <a:gd name="T45" fmla="*/ 3140931 h 296504"/>
              <a:gd name="T46" fmla="*/ 1212529 w 296503"/>
              <a:gd name="T47" fmla="*/ 3188061 h 296504"/>
              <a:gd name="T48" fmla="*/ 118099 w 296503"/>
              <a:gd name="T49" fmla="*/ 3239143 h 296504"/>
              <a:gd name="T50" fmla="*/ 118099 w 296503"/>
              <a:gd name="T51" fmla="*/ 3140931 h 296504"/>
              <a:gd name="T52" fmla="*/ 350375 w 296503"/>
              <a:gd name="T53" fmla="*/ 2913052 h 296504"/>
              <a:gd name="T54" fmla="*/ 0 w 296503"/>
              <a:gd name="T55" fmla="*/ 2861985 h 296504"/>
              <a:gd name="T56" fmla="*/ 51200 w 296503"/>
              <a:gd name="T57" fmla="*/ 2029087 h 296504"/>
              <a:gd name="T58" fmla="*/ 1653077 w 296503"/>
              <a:gd name="T59" fmla="*/ 1296361 h 296504"/>
              <a:gd name="T60" fmla="*/ 3192007 w 296503"/>
              <a:gd name="T61" fmla="*/ 1574566 h 296504"/>
              <a:gd name="T62" fmla="*/ 3192007 w 296503"/>
              <a:gd name="T63" fmla="*/ 1677899 h 296504"/>
              <a:gd name="T64" fmla="*/ 2648843 w 296503"/>
              <a:gd name="T65" fmla="*/ 1956108 h 296504"/>
              <a:gd name="T66" fmla="*/ 2554396 w 296503"/>
              <a:gd name="T67" fmla="*/ 1956108 h 296504"/>
              <a:gd name="T68" fmla="*/ 688799 w 296503"/>
              <a:gd name="T69" fmla="*/ 1677899 h 296504"/>
              <a:gd name="T70" fmla="*/ 641546 w 296503"/>
              <a:gd name="T71" fmla="*/ 2007769 h 296504"/>
              <a:gd name="T72" fmla="*/ 590399 w 296503"/>
              <a:gd name="T73" fmla="*/ 1677899 h 296504"/>
              <a:gd name="T74" fmla="*/ 0 w 296503"/>
              <a:gd name="T75" fmla="*/ 1626222 h 296504"/>
              <a:gd name="T76" fmla="*/ 1554675 w 296503"/>
              <a:gd name="T77" fmla="*/ 1574566 h 296504"/>
              <a:gd name="T78" fmla="*/ 1601901 w 296503"/>
              <a:gd name="T79" fmla="*/ 1248673 h 296504"/>
              <a:gd name="T80" fmla="*/ 1387135 w 296503"/>
              <a:gd name="T81" fmla="*/ 1111497 h 296504"/>
              <a:gd name="T82" fmla="*/ 1809150 w 296503"/>
              <a:gd name="T83" fmla="*/ 882893 h 296504"/>
              <a:gd name="T84" fmla="*/ 1086250 w 296503"/>
              <a:gd name="T85" fmla="*/ 98543 h 296504"/>
              <a:gd name="T86" fmla="*/ 2156921 w 296503"/>
              <a:gd name="T87" fmla="*/ 784346 h 296504"/>
              <a:gd name="T88" fmla="*/ 1086250 w 296503"/>
              <a:gd name="T89" fmla="*/ 98543 h 296504"/>
              <a:gd name="T90" fmla="*/ 2203808 w 296503"/>
              <a:gd name="T91" fmla="*/ 0 h 296504"/>
              <a:gd name="T92" fmla="*/ 2250700 w 296503"/>
              <a:gd name="T93" fmla="*/ 835612 h 296504"/>
              <a:gd name="T94" fmla="*/ 1906835 w 296503"/>
              <a:gd name="T95" fmla="*/ 882893 h 296504"/>
              <a:gd name="T96" fmla="*/ 2141295 w 296503"/>
              <a:gd name="T97" fmla="*/ 1111497 h 296504"/>
              <a:gd name="T98" fmla="*/ 2141295 w 296503"/>
              <a:gd name="T99" fmla="*/ 1210035 h 296504"/>
              <a:gd name="T100" fmla="*/ 1051081 w 296503"/>
              <a:gd name="T101" fmla="*/ 1162737 h 296504"/>
              <a:gd name="T102" fmla="*/ 1289439 w 296503"/>
              <a:gd name="T103" fmla="*/ 1111497 h 296504"/>
              <a:gd name="T104" fmla="*/ 1035446 w 296503"/>
              <a:gd name="T105" fmla="*/ 882893 h 296504"/>
              <a:gd name="T106" fmla="*/ 988555 w 296503"/>
              <a:gd name="T107" fmla="*/ 47276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rgbClr val="FFA200"/>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33" name="Oval 32">
            <a:extLst>
              <a:ext uri="{FF2B5EF4-FFF2-40B4-BE49-F238E27FC236}">
                <a16:creationId xmlns:a16="http://schemas.microsoft.com/office/drawing/2014/main" id="{24AA6E13-5D07-0ACF-00E3-57E862FFAD62}"/>
              </a:ext>
            </a:extLst>
          </p:cNvPr>
          <p:cNvSpPr/>
          <p:nvPr/>
        </p:nvSpPr>
        <p:spPr>
          <a:xfrm>
            <a:off x="4319395" y="5005692"/>
            <a:ext cx="710130" cy="710130"/>
          </a:xfrm>
          <a:prstGeom prst="ellipse">
            <a:avLst/>
          </a:prstGeom>
          <a:solidFill>
            <a:schemeClr val="bg1"/>
          </a:solidFill>
          <a:ln w="38100">
            <a:solidFill>
              <a:srgbClr val="E32D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952">
            <a:extLst>
              <a:ext uri="{FF2B5EF4-FFF2-40B4-BE49-F238E27FC236}">
                <a16:creationId xmlns:a16="http://schemas.microsoft.com/office/drawing/2014/main" id="{5A501C44-A2D8-3463-0EAC-158D63E0976A}"/>
              </a:ext>
            </a:extLst>
          </p:cNvPr>
          <p:cNvSpPr>
            <a:spLocks noChangeArrowheads="1"/>
          </p:cNvSpPr>
          <p:nvPr/>
        </p:nvSpPr>
        <p:spPr bwMode="auto">
          <a:xfrm>
            <a:off x="4458266" y="5130193"/>
            <a:ext cx="421241" cy="421242"/>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rgbClr val="FFA200"/>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Tree>
    <p:extLst>
      <p:ext uri="{BB962C8B-B14F-4D97-AF65-F5344CB8AC3E}">
        <p14:creationId xmlns:p14="http://schemas.microsoft.com/office/powerpoint/2010/main" val="40093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 Same-side Corner of Rectangle 28">
            <a:extLst>
              <a:ext uri="{FF2B5EF4-FFF2-40B4-BE49-F238E27FC236}">
                <a16:creationId xmlns:a16="http://schemas.microsoft.com/office/drawing/2014/main" id="{DE5DC6E4-4D9A-5647-CEDA-4CCCC296406E}"/>
              </a:ext>
            </a:extLst>
          </p:cNvPr>
          <p:cNvSpPr/>
          <p:nvPr/>
        </p:nvSpPr>
        <p:spPr>
          <a:xfrm rot="16200000">
            <a:off x="5566683" y="-268648"/>
            <a:ext cx="686373" cy="3539814"/>
          </a:xfrm>
          <a:prstGeom prst="round2SameRect">
            <a:avLst>
              <a:gd name="adj1" fmla="val 50000"/>
              <a:gd name="adj2" fmla="val 0"/>
            </a:avLst>
          </a:prstGeom>
          <a:solidFill>
            <a:srgbClr val="00B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ame-side Corner of Rectangle 29">
            <a:extLst>
              <a:ext uri="{FF2B5EF4-FFF2-40B4-BE49-F238E27FC236}">
                <a16:creationId xmlns:a16="http://schemas.microsoft.com/office/drawing/2014/main" id="{89139D3B-187A-EEE5-69FF-65B4C3B160A2}"/>
              </a:ext>
            </a:extLst>
          </p:cNvPr>
          <p:cNvSpPr/>
          <p:nvPr/>
        </p:nvSpPr>
        <p:spPr>
          <a:xfrm rot="16200000">
            <a:off x="5110435" y="324713"/>
            <a:ext cx="650737" cy="3860924"/>
          </a:xfrm>
          <a:prstGeom prst="round2SameRect">
            <a:avLst>
              <a:gd name="adj1" fmla="val 50000"/>
              <a:gd name="adj2" fmla="val 0"/>
            </a:avLst>
          </a:prstGeom>
          <a:solidFill>
            <a:srgbClr val="00B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 Same-side Corner of Rectangle 30">
            <a:extLst>
              <a:ext uri="{FF2B5EF4-FFF2-40B4-BE49-F238E27FC236}">
                <a16:creationId xmlns:a16="http://schemas.microsoft.com/office/drawing/2014/main" id="{1434CC7A-CE3D-BA9D-C57C-90F782C74FEB}"/>
              </a:ext>
            </a:extLst>
          </p:cNvPr>
          <p:cNvSpPr/>
          <p:nvPr/>
        </p:nvSpPr>
        <p:spPr>
          <a:xfrm rot="16200000">
            <a:off x="4573161" y="937365"/>
            <a:ext cx="646331" cy="4146750"/>
          </a:xfrm>
          <a:prstGeom prst="round2SameRect">
            <a:avLst>
              <a:gd name="adj1" fmla="val 50000"/>
              <a:gd name="adj2" fmla="val 0"/>
            </a:avLst>
          </a:prstGeom>
          <a:solidFill>
            <a:srgbClr val="00B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 Same-side Corner of Rectangle 31">
            <a:extLst>
              <a:ext uri="{FF2B5EF4-FFF2-40B4-BE49-F238E27FC236}">
                <a16:creationId xmlns:a16="http://schemas.microsoft.com/office/drawing/2014/main" id="{5A45D66B-8612-C4FD-0518-4DD094809D9B}"/>
              </a:ext>
            </a:extLst>
          </p:cNvPr>
          <p:cNvSpPr/>
          <p:nvPr/>
        </p:nvSpPr>
        <p:spPr>
          <a:xfrm rot="16200000">
            <a:off x="4201099" y="1483662"/>
            <a:ext cx="688739" cy="4634305"/>
          </a:xfrm>
          <a:prstGeom prst="round2SameRect">
            <a:avLst>
              <a:gd name="adj1" fmla="val 50000"/>
              <a:gd name="adj2" fmla="val 0"/>
            </a:avLst>
          </a:prstGeom>
          <a:solidFill>
            <a:srgbClr val="00B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 Same-side Corner of Rectangle 32">
            <a:extLst>
              <a:ext uri="{FF2B5EF4-FFF2-40B4-BE49-F238E27FC236}">
                <a16:creationId xmlns:a16="http://schemas.microsoft.com/office/drawing/2014/main" id="{9970BF42-6CE5-E91F-0CBB-201BB9DB084D}"/>
              </a:ext>
            </a:extLst>
          </p:cNvPr>
          <p:cNvSpPr/>
          <p:nvPr/>
        </p:nvSpPr>
        <p:spPr>
          <a:xfrm rot="16200000">
            <a:off x="3742016" y="1761903"/>
            <a:ext cx="646330" cy="5594885"/>
          </a:xfrm>
          <a:prstGeom prst="round2SameRect">
            <a:avLst>
              <a:gd name="adj1" fmla="val 50000"/>
              <a:gd name="adj2" fmla="val 0"/>
            </a:avLst>
          </a:prstGeom>
          <a:solidFill>
            <a:srgbClr val="00B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 Same-side Corner of Rectangle 33">
            <a:extLst>
              <a:ext uri="{FF2B5EF4-FFF2-40B4-BE49-F238E27FC236}">
                <a16:creationId xmlns:a16="http://schemas.microsoft.com/office/drawing/2014/main" id="{2EC7FD82-FE4F-844B-1009-A5BA49E04781}"/>
              </a:ext>
            </a:extLst>
          </p:cNvPr>
          <p:cNvSpPr/>
          <p:nvPr/>
        </p:nvSpPr>
        <p:spPr>
          <a:xfrm rot="16200000">
            <a:off x="4119349" y="2909864"/>
            <a:ext cx="646330" cy="4840217"/>
          </a:xfrm>
          <a:prstGeom prst="round2SameRect">
            <a:avLst>
              <a:gd name="adj1" fmla="val 50000"/>
              <a:gd name="adj2" fmla="val 0"/>
            </a:avLst>
          </a:prstGeom>
          <a:solidFill>
            <a:srgbClr val="00B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 Same-side Corner of Rectangle 34">
            <a:extLst>
              <a:ext uri="{FF2B5EF4-FFF2-40B4-BE49-F238E27FC236}">
                <a16:creationId xmlns:a16="http://schemas.microsoft.com/office/drawing/2014/main" id="{83197C9F-EE44-C563-867C-62C14C348714}"/>
              </a:ext>
            </a:extLst>
          </p:cNvPr>
          <p:cNvSpPr/>
          <p:nvPr/>
        </p:nvSpPr>
        <p:spPr>
          <a:xfrm rot="16200000">
            <a:off x="4519010" y="3969378"/>
            <a:ext cx="710074" cy="4312963"/>
          </a:xfrm>
          <a:prstGeom prst="round2SameRect">
            <a:avLst>
              <a:gd name="adj1" fmla="val 50000"/>
              <a:gd name="adj2" fmla="val 0"/>
            </a:avLst>
          </a:prstGeom>
          <a:solidFill>
            <a:srgbClr val="00B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5989F1C-1658-BD51-BA9F-5CE6F40805B6}"/>
              </a:ext>
            </a:extLst>
          </p:cNvPr>
          <p:cNvSpPr/>
          <p:nvPr/>
        </p:nvSpPr>
        <p:spPr>
          <a:xfrm>
            <a:off x="6969700" y="1890748"/>
            <a:ext cx="710075" cy="710075"/>
          </a:xfrm>
          <a:prstGeom prst="ellipse">
            <a:avLst/>
          </a:prstGeom>
          <a:solidFill>
            <a:schemeClr val="bg1"/>
          </a:solidFill>
          <a:ln w="38100">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9A3911B-9EDC-7728-F9A1-6364E36DB167}"/>
              </a:ext>
            </a:extLst>
          </p:cNvPr>
          <p:cNvSpPr/>
          <p:nvPr/>
        </p:nvSpPr>
        <p:spPr>
          <a:xfrm>
            <a:off x="6577215" y="2687292"/>
            <a:ext cx="710075" cy="710075"/>
          </a:xfrm>
          <a:prstGeom prst="ellipse">
            <a:avLst/>
          </a:prstGeom>
          <a:solidFill>
            <a:schemeClr val="bg1"/>
          </a:solidFill>
          <a:ln w="38100">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9CA989E0-2119-A621-783E-87ED590BECB9}"/>
              </a:ext>
            </a:extLst>
          </p:cNvPr>
          <p:cNvSpPr/>
          <p:nvPr/>
        </p:nvSpPr>
        <p:spPr>
          <a:xfrm>
            <a:off x="6515310" y="3444346"/>
            <a:ext cx="710075" cy="710075"/>
          </a:xfrm>
          <a:prstGeom prst="ellipse">
            <a:avLst/>
          </a:prstGeom>
          <a:solidFill>
            <a:schemeClr val="bg1"/>
          </a:solidFill>
          <a:ln w="38100">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6A94B14E-26B5-E1AF-4EC0-2FECBC344DB6}"/>
              </a:ext>
            </a:extLst>
          </p:cNvPr>
          <p:cNvSpPr/>
          <p:nvPr/>
        </p:nvSpPr>
        <p:spPr>
          <a:xfrm>
            <a:off x="6456132" y="4201717"/>
            <a:ext cx="710075" cy="710075"/>
          </a:xfrm>
          <a:prstGeom prst="ellipse">
            <a:avLst/>
          </a:prstGeom>
          <a:solidFill>
            <a:schemeClr val="bg1"/>
          </a:solidFill>
          <a:ln w="38100">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E008C50-57C6-ECED-39E5-83144A54FC27}"/>
              </a:ext>
            </a:extLst>
          </p:cNvPr>
          <p:cNvSpPr/>
          <p:nvPr/>
        </p:nvSpPr>
        <p:spPr>
          <a:xfrm>
            <a:off x="6666770" y="5771153"/>
            <a:ext cx="710075" cy="710075"/>
          </a:xfrm>
          <a:prstGeom prst="ellipse">
            <a:avLst/>
          </a:prstGeom>
          <a:solidFill>
            <a:schemeClr val="bg1"/>
          </a:solidFill>
          <a:ln w="38100">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99C729E1-9416-9C44-39E4-71D6A0A46297}"/>
              </a:ext>
            </a:extLst>
          </p:cNvPr>
          <p:cNvSpPr/>
          <p:nvPr/>
        </p:nvSpPr>
        <p:spPr>
          <a:xfrm>
            <a:off x="6482043" y="4976825"/>
            <a:ext cx="710075" cy="710075"/>
          </a:xfrm>
          <a:prstGeom prst="ellipse">
            <a:avLst/>
          </a:prstGeom>
          <a:solidFill>
            <a:schemeClr val="bg1"/>
          </a:solidFill>
          <a:ln w="38100">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D5C4BA3-1265-777F-7D20-89E361C238DD}"/>
              </a:ext>
            </a:extLst>
          </p:cNvPr>
          <p:cNvSpPr/>
          <p:nvPr/>
        </p:nvSpPr>
        <p:spPr>
          <a:xfrm>
            <a:off x="7285102" y="1134371"/>
            <a:ext cx="710075" cy="710075"/>
          </a:xfrm>
          <a:prstGeom prst="ellipse">
            <a:avLst/>
          </a:prstGeom>
          <a:solidFill>
            <a:schemeClr val="bg1"/>
          </a:solidFill>
          <a:ln w="38100">
            <a:solidFill>
              <a:srgbClr val="FFA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12" name="Group 61957">
            <a:extLst>
              <a:ext uri="{FF2B5EF4-FFF2-40B4-BE49-F238E27FC236}">
                <a16:creationId xmlns:a16="http://schemas.microsoft.com/office/drawing/2014/main" id="{BBF02940-3995-7434-54A0-B1624C98E161}"/>
              </a:ext>
            </a:extLst>
          </p:cNvPr>
          <p:cNvGrpSpPr/>
          <p:nvPr/>
        </p:nvGrpSpPr>
        <p:grpSpPr>
          <a:xfrm>
            <a:off x="8735101" y="1103086"/>
            <a:ext cx="2718100" cy="5754914"/>
            <a:chOff x="0" y="-1"/>
            <a:chExt cx="4009728" cy="8489620"/>
          </a:xfrm>
        </p:grpSpPr>
        <p:sp>
          <p:nvSpPr>
            <p:cNvPr id="27" name="Shape 61955">
              <a:extLst>
                <a:ext uri="{FF2B5EF4-FFF2-40B4-BE49-F238E27FC236}">
                  <a16:creationId xmlns:a16="http://schemas.microsoft.com/office/drawing/2014/main" id="{192D0CBA-43FE-AB81-AA31-706C7EA6574A}"/>
                </a:ext>
              </a:extLst>
            </p:cNvPr>
            <p:cNvSpPr/>
            <p:nvPr/>
          </p:nvSpPr>
          <p:spPr>
            <a:xfrm>
              <a:off x="1092575" y="1761888"/>
              <a:ext cx="1899433" cy="3833045"/>
            </a:xfrm>
            <a:custGeom>
              <a:avLst/>
              <a:gdLst/>
              <a:ahLst/>
              <a:cxnLst>
                <a:cxn ang="0">
                  <a:pos x="wd2" y="hd2"/>
                </a:cxn>
                <a:cxn ang="5400000">
                  <a:pos x="wd2" y="hd2"/>
                </a:cxn>
                <a:cxn ang="10800000">
                  <a:pos x="wd2" y="hd2"/>
                </a:cxn>
                <a:cxn ang="16200000">
                  <a:pos x="wd2" y="hd2"/>
                </a:cxn>
              </a:cxnLst>
              <a:rect l="0" t="0" r="r" b="b"/>
              <a:pathLst>
                <a:path w="21600" h="21600" extrusionOk="0">
                  <a:moveTo>
                    <a:pt x="14668" y="0"/>
                  </a:moveTo>
                  <a:lnTo>
                    <a:pt x="10545" y="2571"/>
                  </a:lnTo>
                  <a:lnTo>
                    <a:pt x="10001" y="2891"/>
                  </a:lnTo>
                  <a:lnTo>
                    <a:pt x="9220" y="2680"/>
                  </a:lnTo>
                  <a:lnTo>
                    <a:pt x="2935" y="457"/>
                  </a:lnTo>
                  <a:lnTo>
                    <a:pt x="1966" y="1714"/>
                  </a:lnTo>
                  <a:cubicBezTo>
                    <a:pt x="1795" y="2281"/>
                    <a:pt x="1675" y="2854"/>
                    <a:pt x="1659" y="3428"/>
                  </a:cubicBezTo>
                  <a:cubicBezTo>
                    <a:pt x="1617" y="4881"/>
                    <a:pt x="2072" y="6322"/>
                    <a:pt x="2418" y="7765"/>
                  </a:cubicBezTo>
                  <a:cubicBezTo>
                    <a:pt x="3038" y="10349"/>
                    <a:pt x="3323" y="12957"/>
                    <a:pt x="2790" y="15547"/>
                  </a:cubicBezTo>
                  <a:cubicBezTo>
                    <a:pt x="2365" y="17613"/>
                    <a:pt x="1430" y="19648"/>
                    <a:pt x="0" y="21600"/>
                  </a:cubicBezTo>
                  <a:lnTo>
                    <a:pt x="21600" y="21580"/>
                  </a:lnTo>
                  <a:cubicBezTo>
                    <a:pt x="20873" y="20674"/>
                    <a:pt x="20228" y="19757"/>
                    <a:pt x="19674" y="18822"/>
                  </a:cubicBezTo>
                  <a:cubicBezTo>
                    <a:pt x="18371" y="16620"/>
                    <a:pt x="17556" y="14356"/>
                    <a:pt x="17326" y="12064"/>
                  </a:cubicBezTo>
                  <a:cubicBezTo>
                    <a:pt x="16975" y="8573"/>
                    <a:pt x="17987" y="4971"/>
                    <a:pt x="15934" y="1612"/>
                  </a:cubicBezTo>
                  <a:cubicBezTo>
                    <a:pt x="15596" y="1060"/>
                    <a:pt x="15169" y="521"/>
                    <a:pt x="14668" y="0"/>
                  </a:cubicBezTo>
                  <a:close/>
                </a:path>
              </a:pathLst>
            </a:custGeom>
            <a:solidFill>
              <a:schemeClr val="bg1"/>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28" name="Shape 61956">
              <a:extLst>
                <a:ext uri="{FF2B5EF4-FFF2-40B4-BE49-F238E27FC236}">
                  <a16:creationId xmlns:a16="http://schemas.microsoft.com/office/drawing/2014/main" id="{04092186-AE34-093E-F4D0-D0377A537346}"/>
                </a:ext>
              </a:extLst>
            </p:cNvPr>
            <p:cNvSpPr/>
            <p:nvPr/>
          </p:nvSpPr>
          <p:spPr>
            <a:xfrm>
              <a:off x="0" y="-1"/>
              <a:ext cx="4009728" cy="8489620"/>
            </a:xfrm>
            <a:custGeom>
              <a:avLst/>
              <a:gdLst/>
              <a:ahLst/>
              <a:cxnLst>
                <a:cxn ang="0">
                  <a:pos x="wd2" y="hd2"/>
                </a:cxn>
                <a:cxn ang="5400000">
                  <a:pos x="wd2" y="hd2"/>
                </a:cxn>
                <a:cxn ang="10800000">
                  <a:pos x="wd2" y="hd2"/>
                </a:cxn>
                <a:cxn ang="16200000">
                  <a:pos x="wd2" y="hd2"/>
                </a:cxn>
              </a:cxnLst>
              <a:rect l="0" t="0" r="r" b="b"/>
              <a:pathLst>
                <a:path w="21352" h="21589" extrusionOk="0">
                  <a:moveTo>
                    <a:pt x="8993" y="1"/>
                  </a:moveTo>
                  <a:cubicBezTo>
                    <a:pt x="8911" y="-1"/>
                    <a:pt x="8818" y="3"/>
                    <a:pt x="8706" y="15"/>
                  </a:cubicBezTo>
                  <a:cubicBezTo>
                    <a:pt x="8289" y="63"/>
                    <a:pt x="7872" y="126"/>
                    <a:pt x="7503" y="232"/>
                  </a:cubicBezTo>
                  <a:cubicBezTo>
                    <a:pt x="5875" y="701"/>
                    <a:pt x="5722" y="1662"/>
                    <a:pt x="5806" y="2477"/>
                  </a:cubicBezTo>
                  <a:cubicBezTo>
                    <a:pt x="5847" y="2878"/>
                    <a:pt x="6129" y="3115"/>
                    <a:pt x="6663" y="3412"/>
                  </a:cubicBezTo>
                  <a:cubicBezTo>
                    <a:pt x="7057" y="3630"/>
                    <a:pt x="7541" y="3908"/>
                    <a:pt x="7695" y="4192"/>
                  </a:cubicBezTo>
                  <a:cubicBezTo>
                    <a:pt x="7765" y="4323"/>
                    <a:pt x="7801" y="4460"/>
                    <a:pt x="7642" y="4580"/>
                  </a:cubicBezTo>
                  <a:cubicBezTo>
                    <a:pt x="7542" y="4655"/>
                    <a:pt x="7369" y="4682"/>
                    <a:pt x="7215" y="4715"/>
                  </a:cubicBezTo>
                  <a:lnTo>
                    <a:pt x="10272" y="5736"/>
                  </a:lnTo>
                  <a:lnTo>
                    <a:pt x="9505" y="6195"/>
                  </a:lnTo>
                  <a:lnTo>
                    <a:pt x="10025" y="6604"/>
                  </a:lnTo>
                  <a:lnTo>
                    <a:pt x="9513" y="7470"/>
                  </a:lnTo>
                  <a:lnTo>
                    <a:pt x="9985" y="14224"/>
                  </a:lnTo>
                  <a:cubicBezTo>
                    <a:pt x="8596" y="14226"/>
                    <a:pt x="7207" y="14240"/>
                    <a:pt x="5818" y="14228"/>
                  </a:cubicBezTo>
                  <a:cubicBezTo>
                    <a:pt x="6488" y="13347"/>
                    <a:pt x="6926" y="12429"/>
                    <a:pt x="7125" y="11497"/>
                  </a:cubicBezTo>
                  <a:cubicBezTo>
                    <a:pt x="7374" y="10328"/>
                    <a:pt x="7241" y="9151"/>
                    <a:pt x="6951" y="7985"/>
                  </a:cubicBezTo>
                  <a:cubicBezTo>
                    <a:pt x="6789" y="7334"/>
                    <a:pt x="6576" y="6683"/>
                    <a:pt x="6595" y="6028"/>
                  </a:cubicBezTo>
                  <a:cubicBezTo>
                    <a:pt x="6603" y="5762"/>
                    <a:pt x="6660" y="5496"/>
                    <a:pt x="6744" y="5234"/>
                  </a:cubicBezTo>
                  <a:cubicBezTo>
                    <a:pt x="6618" y="5299"/>
                    <a:pt x="6448" y="5360"/>
                    <a:pt x="6325" y="5395"/>
                  </a:cubicBezTo>
                  <a:cubicBezTo>
                    <a:pt x="5430" y="5654"/>
                    <a:pt x="4294" y="5684"/>
                    <a:pt x="3331" y="5871"/>
                  </a:cubicBezTo>
                  <a:cubicBezTo>
                    <a:pt x="2870" y="5961"/>
                    <a:pt x="2296" y="6041"/>
                    <a:pt x="1917" y="6203"/>
                  </a:cubicBezTo>
                  <a:cubicBezTo>
                    <a:pt x="1545" y="6362"/>
                    <a:pt x="1534" y="6532"/>
                    <a:pt x="1392" y="6765"/>
                  </a:cubicBezTo>
                  <a:cubicBezTo>
                    <a:pt x="846" y="7661"/>
                    <a:pt x="696" y="8601"/>
                    <a:pt x="580" y="9529"/>
                  </a:cubicBezTo>
                  <a:cubicBezTo>
                    <a:pt x="483" y="10303"/>
                    <a:pt x="1076" y="11070"/>
                    <a:pt x="893" y="11845"/>
                  </a:cubicBezTo>
                  <a:cubicBezTo>
                    <a:pt x="761" y="12402"/>
                    <a:pt x="63" y="12862"/>
                    <a:pt x="197" y="13431"/>
                  </a:cubicBezTo>
                  <a:cubicBezTo>
                    <a:pt x="294" y="13845"/>
                    <a:pt x="237" y="14288"/>
                    <a:pt x="63" y="14695"/>
                  </a:cubicBezTo>
                  <a:cubicBezTo>
                    <a:pt x="-218" y="15353"/>
                    <a:pt x="521" y="15894"/>
                    <a:pt x="741" y="16525"/>
                  </a:cubicBezTo>
                  <a:cubicBezTo>
                    <a:pt x="811" y="16725"/>
                    <a:pt x="852" y="16938"/>
                    <a:pt x="1001" y="17129"/>
                  </a:cubicBezTo>
                  <a:cubicBezTo>
                    <a:pt x="1287" y="17128"/>
                    <a:pt x="1619" y="17126"/>
                    <a:pt x="1881" y="17185"/>
                  </a:cubicBezTo>
                  <a:cubicBezTo>
                    <a:pt x="1964" y="17203"/>
                    <a:pt x="2067" y="17229"/>
                    <a:pt x="2128" y="17262"/>
                  </a:cubicBezTo>
                  <a:cubicBezTo>
                    <a:pt x="2236" y="17319"/>
                    <a:pt x="2262" y="17425"/>
                    <a:pt x="2303" y="17495"/>
                  </a:cubicBezTo>
                  <a:cubicBezTo>
                    <a:pt x="2651" y="18102"/>
                    <a:pt x="2868" y="18673"/>
                    <a:pt x="2928" y="19301"/>
                  </a:cubicBezTo>
                  <a:cubicBezTo>
                    <a:pt x="2990" y="19949"/>
                    <a:pt x="2984" y="20597"/>
                    <a:pt x="2946" y="21246"/>
                  </a:cubicBezTo>
                  <a:cubicBezTo>
                    <a:pt x="2939" y="21361"/>
                    <a:pt x="2952" y="21475"/>
                    <a:pt x="2963" y="21589"/>
                  </a:cubicBezTo>
                  <a:lnTo>
                    <a:pt x="9672" y="21589"/>
                  </a:lnTo>
                  <a:cubicBezTo>
                    <a:pt x="9861" y="20854"/>
                    <a:pt x="10128" y="20108"/>
                    <a:pt x="10560" y="19410"/>
                  </a:cubicBezTo>
                  <a:cubicBezTo>
                    <a:pt x="10466" y="19562"/>
                    <a:pt x="10696" y="19876"/>
                    <a:pt x="10739" y="20034"/>
                  </a:cubicBezTo>
                  <a:cubicBezTo>
                    <a:pt x="10797" y="20250"/>
                    <a:pt x="10845" y="20466"/>
                    <a:pt x="10898" y="20682"/>
                  </a:cubicBezTo>
                  <a:cubicBezTo>
                    <a:pt x="10970" y="20978"/>
                    <a:pt x="11088" y="21287"/>
                    <a:pt x="11135" y="21589"/>
                  </a:cubicBezTo>
                  <a:lnTo>
                    <a:pt x="17124" y="21589"/>
                  </a:lnTo>
                  <a:cubicBezTo>
                    <a:pt x="17312" y="21165"/>
                    <a:pt x="17499" y="20740"/>
                    <a:pt x="17659" y="20314"/>
                  </a:cubicBezTo>
                  <a:cubicBezTo>
                    <a:pt x="17811" y="19911"/>
                    <a:pt x="17934" y="19507"/>
                    <a:pt x="18005" y="19100"/>
                  </a:cubicBezTo>
                  <a:cubicBezTo>
                    <a:pt x="18048" y="18847"/>
                    <a:pt x="18039" y="18592"/>
                    <a:pt x="18184" y="18352"/>
                  </a:cubicBezTo>
                  <a:cubicBezTo>
                    <a:pt x="18334" y="18101"/>
                    <a:pt x="18435" y="17851"/>
                    <a:pt x="18529" y="17594"/>
                  </a:cubicBezTo>
                  <a:cubicBezTo>
                    <a:pt x="18594" y="17419"/>
                    <a:pt x="18570" y="17185"/>
                    <a:pt x="18736" y="17022"/>
                  </a:cubicBezTo>
                  <a:cubicBezTo>
                    <a:pt x="18881" y="16880"/>
                    <a:pt x="19057" y="16894"/>
                    <a:pt x="19387" y="16893"/>
                  </a:cubicBezTo>
                  <a:cubicBezTo>
                    <a:pt x="19435" y="16893"/>
                    <a:pt x="19762" y="16908"/>
                    <a:pt x="19783" y="16902"/>
                  </a:cubicBezTo>
                  <a:cubicBezTo>
                    <a:pt x="20010" y="16827"/>
                    <a:pt x="20032" y="16441"/>
                    <a:pt x="20055" y="16325"/>
                  </a:cubicBezTo>
                  <a:cubicBezTo>
                    <a:pt x="20118" y="16014"/>
                    <a:pt x="20201" y="15709"/>
                    <a:pt x="20343" y="15403"/>
                  </a:cubicBezTo>
                  <a:cubicBezTo>
                    <a:pt x="20696" y="14638"/>
                    <a:pt x="21053" y="13880"/>
                    <a:pt x="21223" y="13098"/>
                  </a:cubicBezTo>
                  <a:cubicBezTo>
                    <a:pt x="21285" y="12811"/>
                    <a:pt x="21382" y="12483"/>
                    <a:pt x="21344" y="12197"/>
                  </a:cubicBezTo>
                  <a:cubicBezTo>
                    <a:pt x="21306" y="11913"/>
                    <a:pt x="20813" y="11688"/>
                    <a:pt x="20824" y="11394"/>
                  </a:cubicBezTo>
                  <a:cubicBezTo>
                    <a:pt x="20834" y="11134"/>
                    <a:pt x="20955" y="10872"/>
                    <a:pt x="20928" y="10611"/>
                  </a:cubicBezTo>
                  <a:cubicBezTo>
                    <a:pt x="20908" y="10422"/>
                    <a:pt x="20733" y="10253"/>
                    <a:pt x="20688" y="10065"/>
                  </a:cubicBezTo>
                  <a:cubicBezTo>
                    <a:pt x="20554" y="9501"/>
                    <a:pt x="20488" y="8939"/>
                    <a:pt x="20199" y="8386"/>
                  </a:cubicBezTo>
                  <a:cubicBezTo>
                    <a:pt x="19910" y="7834"/>
                    <a:pt x="19964" y="7252"/>
                    <a:pt x="19503" y="6715"/>
                  </a:cubicBezTo>
                  <a:cubicBezTo>
                    <a:pt x="19198" y="6362"/>
                    <a:pt x="19255" y="5908"/>
                    <a:pt x="18259" y="5852"/>
                  </a:cubicBezTo>
                  <a:cubicBezTo>
                    <a:pt x="17227" y="5794"/>
                    <a:pt x="16319" y="5596"/>
                    <a:pt x="15336" y="5437"/>
                  </a:cubicBezTo>
                  <a:cubicBezTo>
                    <a:pt x="14693" y="5333"/>
                    <a:pt x="13750" y="5367"/>
                    <a:pt x="13263" y="5105"/>
                  </a:cubicBezTo>
                  <a:cubicBezTo>
                    <a:pt x="13202" y="5072"/>
                    <a:pt x="13185" y="5042"/>
                    <a:pt x="13155" y="5011"/>
                  </a:cubicBezTo>
                  <a:cubicBezTo>
                    <a:pt x="13243" y="5338"/>
                    <a:pt x="13345" y="5664"/>
                    <a:pt x="13407" y="5993"/>
                  </a:cubicBezTo>
                  <a:cubicBezTo>
                    <a:pt x="13651" y="7293"/>
                    <a:pt x="13692" y="8626"/>
                    <a:pt x="13932" y="9925"/>
                  </a:cubicBezTo>
                  <a:cubicBezTo>
                    <a:pt x="14122" y="10955"/>
                    <a:pt x="14440" y="11979"/>
                    <a:pt x="15031" y="12974"/>
                  </a:cubicBezTo>
                  <a:cubicBezTo>
                    <a:pt x="15277" y="13389"/>
                    <a:pt x="15573" y="13795"/>
                    <a:pt x="15911" y="14194"/>
                  </a:cubicBezTo>
                  <a:cubicBezTo>
                    <a:pt x="15183" y="14205"/>
                    <a:pt x="14453" y="14215"/>
                    <a:pt x="13725" y="14222"/>
                  </a:cubicBezTo>
                  <a:cubicBezTo>
                    <a:pt x="13374" y="14225"/>
                    <a:pt x="13022" y="14219"/>
                    <a:pt x="12671" y="14222"/>
                  </a:cubicBezTo>
                  <a:lnTo>
                    <a:pt x="11493" y="7434"/>
                  </a:lnTo>
                  <a:lnTo>
                    <a:pt x="10842" y="6585"/>
                  </a:lnTo>
                  <a:lnTo>
                    <a:pt x="11372" y="6165"/>
                  </a:lnTo>
                  <a:lnTo>
                    <a:pt x="10587" y="5745"/>
                  </a:lnTo>
                  <a:lnTo>
                    <a:pt x="12693" y="4451"/>
                  </a:lnTo>
                  <a:cubicBezTo>
                    <a:pt x="12551" y="4429"/>
                    <a:pt x="12393" y="4394"/>
                    <a:pt x="12401" y="4413"/>
                  </a:cubicBezTo>
                  <a:cubicBezTo>
                    <a:pt x="12289" y="4161"/>
                    <a:pt x="12695" y="3741"/>
                    <a:pt x="12867" y="3508"/>
                  </a:cubicBezTo>
                  <a:cubicBezTo>
                    <a:pt x="13107" y="3184"/>
                    <a:pt x="13428" y="2894"/>
                    <a:pt x="13599" y="2554"/>
                  </a:cubicBezTo>
                  <a:cubicBezTo>
                    <a:pt x="13693" y="2367"/>
                    <a:pt x="13563" y="2368"/>
                    <a:pt x="13415" y="2241"/>
                  </a:cubicBezTo>
                  <a:cubicBezTo>
                    <a:pt x="13243" y="2094"/>
                    <a:pt x="13360" y="2009"/>
                    <a:pt x="13379" y="1846"/>
                  </a:cubicBezTo>
                  <a:cubicBezTo>
                    <a:pt x="13423" y="1471"/>
                    <a:pt x="13098" y="1174"/>
                    <a:pt x="12734" y="856"/>
                  </a:cubicBezTo>
                  <a:cubicBezTo>
                    <a:pt x="12445" y="604"/>
                    <a:pt x="12269" y="320"/>
                    <a:pt x="11692" y="180"/>
                  </a:cubicBezTo>
                  <a:cubicBezTo>
                    <a:pt x="11532" y="142"/>
                    <a:pt x="11343" y="151"/>
                    <a:pt x="11175" y="117"/>
                  </a:cubicBezTo>
                  <a:cubicBezTo>
                    <a:pt x="10806" y="42"/>
                    <a:pt x="10718" y="-11"/>
                    <a:pt x="10305" y="46"/>
                  </a:cubicBezTo>
                  <a:cubicBezTo>
                    <a:pt x="10087" y="75"/>
                    <a:pt x="9919" y="123"/>
                    <a:pt x="9712" y="101"/>
                  </a:cubicBezTo>
                  <a:cubicBezTo>
                    <a:pt x="9396" y="68"/>
                    <a:pt x="9241" y="7"/>
                    <a:pt x="8993" y="1"/>
                  </a:cubicBezTo>
                  <a:close/>
                </a:path>
              </a:pathLst>
            </a:custGeom>
            <a:solidFill>
              <a:srgbClr val="FFA200"/>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grpSp>
      <p:sp>
        <p:nvSpPr>
          <p:cNvPr id="13" name="Freeform 944">
            <a:extLst>
              <a:ext uri="{FF2B5EF4-FFF2-40B4-BE49-F238E27FC236}">
                <a16:creationId xmlns:a16="http://schemas.microsoft.com/office/drawing/2014/main" id="{D04C91DA-36F4-E5AB-BC71-A3DEBD7187B9}"/>
              </a:ext>
            </a:extLst>
          </p:cNvPr>
          <p:cNvSpPr>
            <a:spLocks noChangeArrowheads="1"/>
          </p:cNvSpPr>
          <p:nvPr/>
        </p:nvSpPr>
        <p:spPr bwMode="auto">
          <a:xfrm>
            <a:off x="7449156" y="1249618"/>
            <a:ext cx="381967" cy="479580"/>
          </a:xfrm>
          <a:custGeom>
            <a:avLst/>
            <a:gdLst>
              <a:gd name="T0" fmla="*/ 873157 w 236178"/>
              <a:gd name="T1" fmla="*/ 2885453 h 296502"/>
              <a:gd name="T2" fmla="*/ 1655872 w 236178"/>
              <a:gd name="T3" fmla="*/ 2885453 h 296502"/>
              <a:gd name="T4" fmla="*/ 2029527 w 236178"/>
              <a:gd name="T5" fmla="*/ 2350830 h 296502"/>
              <a:gd name="T6" fmla="*/ 1163196 w 236178"/>
              <a:gd name="T7" fmla="*/ 849826 h 296502"/>
              <a:gd name="T8" fmla="*/ 1424861 w 236178"/>
              <a:gd name="T9" fmla="*/ 951573 h 296502"/>
              <a:gd name="T10" fmla="*/ 1424861 w 236178"/>
              <a:gd name="T11" fmla="*/ 1632569 h 296502"/>
              <a:gd name="T12" fmla="*/ 1163196 w 236178"/>
              <a:gd name="T13" fmla="*/ 1730421 h 296502"/>
              <a:gd name="T14" fmla="*/ 1242486 w 236178"/>
              <a:gd name="T15" fmla="*/ 1632569 h 296502"/>
              <a:gd name="T16" fmla="*/ 1111640 w 236178"/>
              <a:gd name="T17" fmla="*/ 900687 h 296502"/>
              <a:gd name="T18" fmla="*/ 1136125 w 236178"/>
              <a:gd name="T19" fmla="*/ 568016 h 296502"/>
              <a:gd name="T20" fmla="*/ 845506 w 236178"/>
              <a:gd name="T21" fmla="*/ 701296 h 296502"/>
              <a:gd name="T22" fmla="*/ 637391 w 236178"/>
              <a:gd name="T23" fmla="*/ 948271 h 296502"/>
              <a:gd name="T24" fmla="*/ 558849 w 236178"/>
              <a:gd name="T25" fmla="*/ 1261841 h 296502"/>
              <a:gd name="T26" fmla="*/ 621664 w 236178"/>
              <a:gd name="T27" fmla="*/ 1579352 h 296502"/>
              <a:gd name="T28" fmla="*/ 818022 w 236178"/>
              <a:gd name="T29" fmla="*/ 1838051 h 296502"/>
              <a:gd name="T30" fmla="*/ 1104687 w 236178"/>
              <a:gd name="T31" fmla="*/ 1983078 h 296502"/>
              <a:gd name="T32" fmla="*/ 1285343 w 236178"/>
              <a:gd name="T33" fmla="*/ 2088917 h 296502"/>
              <a:gd name="T34" fmla="*/ 1634838 w 236178"/>
              <a:gd name="T35" fmla="*/ 2010523 h 296502"/>
              <a:gd name="T36" fmla="*/ 1921517 w 236178"/>
              <a:gd name="T37" fmla="*/ 1787100 h 296502"/>
              <a:gd name="T38" fmla="*/ 2078597 w 236178"/>
              <a:gd name="T39" fmla="*/ 1461749 h 296502"/>
              <a:gd name="T40" fmla="*/ 2078597 w 236178"/>
              <a:gd name="T41" fmla="*/ 1101139 h 296502"/>
              <a:gd name="T42" fmla="*/ 1921517 w 236178"/>
              <a:gd name="T43" fmla="*/ 775776 h 296502"/>
              <a:gd name="T44" fmla="*/ 1634838 w 236178"/>
              <a:gd name="T45" fmla="*/ 552359 h 296502"/>
              <a:gd name="T46" fmla="*/ 1285343 w 236178"/>
              <a:gd name="T47" fmla="*/ 470016 h 296502"/>
              <a:gd name="T48" fmla="*/ 1469909 w 236178"/>
              <a:gd name="T49" fmla="*/ 477866 h 296502"/>
              <a:gd name="T50" fmla="*/ 1799779 w 236178"/>
              <a:gd name="T51" fmla="*/ 638584 h 296502"/>
              <a:gd name="T52" fmla="*/ 2027549 w 236178"/>
              <a:gd name="T53" fmla="*/ 924736 h 296502"/>
              <a:gd name="T54" fmla="*/ 2110008 w 236178"/>
              <a:gd name="T55" fmla="*/ 1281443 h 296502"/>
              <a:gd name="T56" fmla="*/ 2027549 w 236178"/>
              <a:gd name="T57" fmla="*/ 1638143 h 296502"/>
              <a:gd name="T58" fmla="*/ 1799779 w 236178"/>
              <a:gd name="T59" fmla="*/ 1924291 h 296502"/>
              <a:gd name="T60" fmla="*/ 1469909 w 236178"/>
              <a:gd name="T61" fmla="*/ 2085003 h 296502"/>
              <a:gd name="T62" fmla="*/ 1253921 w 236178"/>
              <a:gd name="T63" fmla="*/ 2190835 h 296502"/>
              <a:gd name="T64" fmla="*/ 865150 w 236178"/>
              <a:gd name="T65" fmla="*/ 2088917 h 296502"/>
              <a:gd name="T66" fmla="*/ 554909 w 236178"/>
              <a:gd name="T67" fmla="*/ 1826294 h 296502"/>
              <a:gd name="T68" fmla="*/ 389974 w 236178"/>
              <a:gd name="T69" fmla="*/ 1457832 h 296502"/>
              <a:gd name="T70" fmla="*/ 401754 w 236178"/>
              <a:gd name="T71" fmla="*/ 1050173 h 296502"/>
              <a:gd name="T72" fmla="*/ 590253 w 236178"/>
              <a:gd name="T73" fmla="*/ 693453 h 296502"/>
              <a:gd name="T74" fmla="*/ 916196 w 236178"/>
              <a:gd name="T75" fmla="*/ 450429 h 296502"/>
              <a:gd name="T76" fmla="*/ 1285343 w 236178"/>
              <a:gd name="T77" fmla="*/ 364218 h 296502"/>
              <a:gd name="T78" fmla="*/ 1294029 w 236178"/>
              <a:gd name="T79" fmla="*/ 2484469 h 296502"/>
              <a:gd name="T80" fmla="*/ 1294029 w 236178"/>
              <a:gd name="T81" fmla="*/ 0 h 296502"/>
              <a:gd name="T82" fmla="*/ 2127862 w 236178"/>
              <a:gd name="T83" fmla="*/ 3188152 h 296502"/>
              <a:gd name="T84" fmla="*/ 2049194 w 236178"/>
              <a:gd name="T85" fmla="*/ 3227473 h 296502"/>
              <a:gd name="T86" fmla="*/ 1262551 w 236178"/>
              <a:gd name="T87" fmla="*/ 3227473 h 296502"/>
              <a:gd name="T88" fmla="*/ 483783 w 236178"/>
              <a:gd name="T89" fmla="*/ 3231399 h 296502"/>
              <a:gd name="T90" fmla="*/ 456245 w 236178"/>
              <a:gd name="T91" fmla="*/ 2276129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rgbClr val="00B0C9"/>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14" name="Freeform 950">
            <a:extLst>
              <a:ext uri="{FF2B5EF4-FFF2-40B4-BE49-F238E27FC236}">
                <a16:creationId xmlns:a16="http://schemas.microsoft.com/office/drawing/2014/main" id="{F0062EFA-1239-ED4F-DB45-3AB1AC0056AA}"/>
              </a:ext>
            </a:extLst>
          </p:cNvPr>
          <p:cNvSpPr>
            <a:spLocks noChangeArrowheads="1"/>
          </p:cNvSpPr>
          <p:nvPr/>
        </p:nvSpPr>
        <p:spPr bwMode="auto">
          <a:xfrm>
            <a:off x="6710170" y="3616555"/>
            <a:ext cx="320354" cy="365656"/>
          </a:xfrm>
          <a:custGeom>
            <a:avLst/>
            <a:gdLst>
              <a:gd name="T0" fmla="*/ 1732784 w 259991"/>
              <a:gd name="T1" fmla="*/ 2358694 h 296502"/>
              <a:gd name="T2" fmla="*/ 1732784 w 259991"/>
              <a:gd name="T3" fmla="*/ 2458604 h 296502"/>
              <a:gd name="T4" fmla="*/ 709950 w 259991"/>
              <a:gd name="T5" fmla="*/ 2408653 h 296502"/>
              <a:gd name="T6" fmla="*/ 1418761 w 259991"/>
              <a:gd name="T7" fmla="*/ 1959800 h 296502"/>
              <a:gd name="T8" fmla="*/ 2125940 w 259991"/>
              <a:gd name="T9" fmla="*/ 2009741 h 296502"/>
              <a:gd name="T10" fmla="*/ 1418761 w 259991"/>
              <a:gd name="T11" fmla="*/ 2059693 h 296502"/>
              <a:gd name="T12" fmla="*/ 1418761 w 259991"/>
              <a:gd name="T13" fmla="*/ 1959800 h 296502"/>
              <a:gd name="T14" fmla="*/ 1140070 w 259991"/>
              <a:gd name="T15" fmla="*/ 1959800 h 296502"/>
              <a:gd name="T16" fmla="*/ 1140070 w 259991"/>
              <a:gd name="T17" fmla="*/ 2059693 h 296502"/>
              <a:gd name="T18" fmla="*/ 709950 w 259991"/>
              <a:gd name="T19" fmla="*/ 2009741 h 296502"/>
              <a:gd name="T20" fmla="*/ 1796038 w 259991"/>
              <a:gd name="T21" fmla="*/ 1578244 h 296502"/>
              <a:gd name="T22" fmla="*/ 2125923 w 259991"/>
              <a:gd name="T23" fmla="*/ 1626269 h 296502"/>
              <a:gd name="T24" fmla="*/ 1796038 w 259991"/>
              <a:gd name="T25" fmla="*/ 1678308 h 296502"/>
              <a:gd name="T26" fmla="*/ 1796038 w 259991"/>
              <a:gd name="T27" fmla="*/ 1578244 h 296502"/>
              <a:gd name="T28" fmla="*/ 1524820 w 259991"/>
              <a:gd name="T29" fmla="*/ 1578244 h 296502"/>
              <a:gd name="T30" fmla="*/ 1524820 w 259991"/>
              <a:gd name="T31" fmla="*/ 1678308 h 296502"/>
              <a:gd name="T32" fmla="*/ 709950 w 259991"/>
              <a:gd name="T33" fmla="*/ 1626269 h 296502"/>
              <a:gd name="T34" fmla="*/ 1418761 w 259991"/>
              <a:gd name="T35" fmla="*/ 1179348 h 296502"/>
              <a:gd name="T36" fmla="*/ 2125940 w 259991"/>
              <a:gd name="T37" fmla="*/ 1225602 h 296502"/>
              <a:gd name="T38" fmla="*/ 1418761 w 259991"/>
              <a:gd name="T39" fmla="*/ 1279560 h 296502"/>
              <a:gd name="T40" fmla="*/ 1418761 w 259991"/>
              <a:gd name="T41" fmla="*/ 1179348 h 296502"/>
              <a:gd name="T42" fmla="*/ 1140070 w 259991"/>
              <a:gd name="T43" fmla="*/ 1179348 h 296502"/>
              <a:gd name="T44" fmla="*/ 1140070 w 259991"/>
              <a:gd name="T45" fmla="*/ 1279560 h 296502"/>
              <a:gd name="T46" fmla="*/ 709950 w 259991"/>
              <a:gd name="T47" fmla="*/ 1225602 h 296502"/>
              <a:gd name="T48" fmla="*/ 1796038 w 259991"/>
              <a:gd name="T49" fmla="*/ 780449 h 296502"/>
              <a:gd name="T50" fmla="*/ 2125923 w 259991"/>
              <a:gd name="T51" fmla="*/ 830553 h 296502"/>
              <a:gd name="T52" fmla="*/ 1796038 w 259991"/>
              <a:gd name="T53" fmla="*/ 880641 h 296502"/>
              <a:gd name="T54" fmla="*/ 1796038 w 259991"/>
              <a:gd name="T55" fmla="*/ 780449 h 296502"/>
              <a:gd name="T56" fmla="*/ 1524820 w 259991"/>
              <a:gd name="T57" fmla="*/ 780449 h 296502"/>
              <a:gd name="T58" fmla="*/ 1524820 w 259991"/>
              <a:gd name="T59" fmla="*/ 880641 h 296502"/>
              <a:gd name="T60" fmla="*/ 709950 w 259991"/>
              <a:gd name="T61" fmla="*/ 830553 h 296502"/>
              <a:gd name="T62" fmla="*/ 445371 w 259991"/>
              <a:gd name="T63" fmla="*/ 329535 h 296502"/>
              <a:gd name="T64" fmla="*/ 496391 w 259991"/>
              <a:gd name="T65" fmla="*/ 2746230 h 296502"/>
              <a:gd name="T66" fmla="*/ 2356806 w 259991"/>
              <a:gd name="T67" fmla="*/ 380492 h 296502"/>
              <a:gd name="T68" fmla="*/ 2454918 w 259991"/>
              <a:gd name="T69" fmla="*/ 380492 h 296502"/>
              <a:gd name="T70" fmla="*/ 2403911 w 259991"/>
              <a:gd name="T71" fmla="*/ 2840389 h 296502"/>
              <a:gd name="T72" fmla="*/ 398273 w 259991"/>
              <a:gd name="T73" fmla="*/ 2793319 h 296502"/>
              <a:gd name="T74" fmla="*/ 445371 w 259991"/>
              <a:gd name="T75" fmla="*/ 329535 h 296502"/>
              <a:gd name="T76" fmla="*/ 753094 w 259991"/>
              <a:gd name="T77" fmla="*/ 247983 h 296502"/>
              <a:gd name="T78" fmla="*/ 1941569 w 259991"/>
              <a:gd name="T79" fmla="*/ 393602 h 296502"/>
              <a:gd name="T80" fmla="*/ 2090629 w 259991"/>
              <a:gd name="T81" fmla="*/ 98402 h 296502"/>
              <a:gd name="T82" fmla="*/ 247093 w 259991"/>
              <a:gd name="T83" fmla="*/ 98402 h 296502"/>
              <a:gd name="T84" fmla="*/ 101979 w 259991"/>
              <a:gd name="T85" fmla="*/ 2995239 h 296502"/>
              <a:gd name="T86" fmla="*/ 2592684 w 259991"/>
              <a:gd name="T87" fmla="*/ 3140865 h 296502"/>
              <a:gd name="T88" fmla="*/ 2741745 w 259991"/>
              <a:gd name="T89" fmla="*/ 247983 h 296502"/>
              <a:gd name="T90" fmla="*/ 2184761 w 259991"/>
              <a:gd name="T91" fmla="*/ 98402 h 296502"/>
              <a:gd name="T92" fmla="*/ 1941569 w 259991"/>
              <a:gd name="T93" fmla="*/ 492005 h 296502"/>
              <a:gd name="T94" fmla="*/ 655029 w 259991"/>
              <a:gd name="T95" fmla="*/ 247983 h 296502"/>
              <a:gd name="T96" fmla="*/ 247093 w 259991"/>
              <a:gd name="T97" fmla="*/ 98402 h 296502"/>
              <a:gd name="T98" fmla="*/ 2592684 w 259991"/>
              <a:gd name="T99" fmla="*/ 0 h 296502"/>
              <a:gd name="T100" fmla="*/ 2835873 w 259991"/>
              <a:gd name="T101" fmla="*/ 2995239 h 296502"/>
              <a:gd name="T102" fmla="*/ 247093 w 259991"/>
              <a:gd name="T103" fmla="*/ 3239269 h 296502"/>
              <a:gd name="T104" fmla="*/ 0 w 259991"/>
              <a:gd name="T105" fmla="*/ 247983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rgbClr val="00B0C9"/>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15" name="Freeform 951">
            <a:extLst>
              <a:ext uri="{FF2B5EF4-FFF2-40B4-BE49-F238E27FC236}">
                <a16:creationId xmlns:a16="http://schemas.microsoft.com/office/drawing/2014/main" id="{60D812F3-CB23-DE1A-ADBB-83CD3B503513}"/>
              </a:ext>
            </a:extLst>
          </p:cNvPr>
          <p:cNvSpPr>
            <a:spLocks noChangeArrowheads="1"/>
          </p:cNvSpPr>
          <p:nvPr/>
        </p:nvSpPr>
        <p:spPr bwMode="auto">
          <a:xfrm>
            <a:off x="6640838" y="4360512"/>
            <a:ext cx="392484" cy="392484"/>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rgbClr val="00B0C9"/>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16" name="Freeform 952">
            <a:extLst>
              <a:ext uri="{FF2B5EF4-FFF2-40B4-BE49-F238E27FC236}">
                <a16:creationId xmlns:a16="http://schemas.microsoft.com/office/drawing/2014/main" id="{B06BC963-8D54-B006-08F3-4BEC2B32328D}"/>
              </a:ext>
            </a:extLst>
          </p:cNvPr>
          <p:cNvSpPr>
            <a:spLocks noChangeArrowheads="1"/>
          </p:cNvSpPr>
          <p:nvPr/>
        </p:nvSpPr>
        <p:spPr bwMode="auto">
          <a:xfrm>
            <a:off x="6653300" y="5148081"/>
            <a:ext cx="367561" cy="367562"/>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rgbClr val="00B0C9"/>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17" name="Freeform 953">
            <a:extLst>
              <a:ext uri="{FF2B5EF4-FFF2-40B4-BE49-F238E27FC236}">
                <a16:creationId xmlns:a16="http://schemas.microsoft.com/office/drawing/2014/main" id="{A0B2FEF2-E009-C893-CF6C-90C521769633}"/>
              </a:ext>
            </a:extLst>
          </p:cNvPr>
          <p:cNvSpPr>
            <a:spLocks noChangeArrowheads="1"/>
          </p:cNvSpPr>
          <p:nvPr/>
        </p:nvSpPr>
        <p:spPr bwMode="auto">
          <a:xfrm>
            <a:off x="7140056" y="2061104"/>
            <a:ext cx="369363" cy="369363"/>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rgbClr val="00B0C9"/>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18" name="Freeform 954">
            <a:extLst>
              <a:ext uri="{FF2B5EF4-FFF2-40B4-BE49-F238E27FC236}">
                <a16:creationId xmlns:a16="http://schemas.microsoft.com/office/drawing/2014/main" id="{32EF0A34-C546-1CD8-ADAC-9DD176A451FB}"/>
              </a:ext>
            </a:extLst>
          </p:cNvPr>
          <p:cNvSpPr>
            <a:spLocks noChangeArrowheads="1"/>
          </p:cNvSpPr>
          <p:nvPr/>
        </p:nvSpPr>
        <p:spPr bwMode="auto">
          <a:xfrm>
            <a:off x="6724576" y="2834653"/>
            <a:ext cx="415352" cy="415353"/>
          </a:xfrm>
          <a:custGeom>
            <a:avLst/>
            <a:gdLst>
              <a:gd name="T0" fmla="*/ 1903751 w 296503"/>
              <a:gd name="T1" fmla="*/ 2879004 h 296502"/>
              <a:gd name="T2" fmla="*/ 1612911 w 296503"/>
              <a:gd name="T3" fmla="*/ 2879004 h 296502"/>
              <a:gd name="T4" fmla="*/ 1318086 w 296503"/>
              <a:gd name="T5" fmla="*/ 2879004 h 296502"/>
              <a:gd name="T6" fmla="*/ 745752 w 296503"/>
              <a:gd name="T7" fmla="*/ 2879004 h 296502"/>
              <a:gd name="T8" fmla="*/ 466185 w 296503"/>
              <a:gd name="T9" fmla="*/ 2879004 h 296502"/>
              <a:gd name="T10" fmla="*/ 1903751 w 296503"/>
              <a:gd name="T11" fmla="*/ 2618840 h 296502"/>
              <a:gd name="T12" fmla="*/ 1612911 w 296503"/>
              <a:gd name="T13" fmla="*/ 2618840 h 296502"/>
              <a:gd name="T14" fmla="*/ 1318086 w 296503"/>
              <a:gd name="T15" fmla="*/ 2618840 h 296502"/>
              <a:gd name="T16" fmla="*/ 745752 w 296503"/>
              <a:gd name="T17" fmla="*/ 2618840 h 296502"/>
              <a:gd name="T18" fmla="*/ 466185 w 296503"/>
              <a:gd name="T19" fmla="*/ 2618840 h 296502"/>
              <a:gd name="T20" fmla="*/ 1903751 w 296503"/>
              <a:gd name="T21" fmla="*/ 2358694 h 296502"/>
              <a:gd name="T22" fmla="*/ 1612911 w 296503"/>
              <a:gd name="T23" fmla="*/ 2358694 h 296502"/>
              <a:gd name="T24" fmla="*/ 1318086 w 296503"/>
              <a:gd name="T25" fmla="*/ 2358694 h 296502"/>
              <a:gd name="T26" fmla="*/ 745752 w 296503"/>
              <a:gd name="T27" fmla="*/ 2358694 h 296502"/>
              <a:gd name="T28" fmla="*/ 466185 w 296503"/>
              <a:gd name="T29" fmla="*/ 2358694 h 296502"/>
              <a:gd name="T30" fmla="*/ 1903751 w 296503"/>
              <a:gd name="T31" fmla="*/ 2098547 h 296502"/>
              <a:gd name="T32" fmla="*/ 1612911 w 296503"/>
              <a:gd name="T33" fmla="*/ 2098547 h 296502"/>
              <a:gd name="T34" fmla="*/ 1318086 w 296503"/>
              <a:gd name="T35" fmla="*/ 2098547 h 296502"/>
              <a:gd name="T36" fmla="*/ 745752 w 296503"/>
              <a:gd name="T37" fmla="*/ 2098547 h 296502"/>
              <a:gd name="T38" fmla="*/ 466185 w 296503"/>
              <a:gd name="T39" fmla="*/ 2098547 h 296502"/>
              <a:gd name="T40" fmla="*/ 1903751 w 296503"/>
              <a:gd name="T41" fmla="*/ 1821050 h 296502"/>
              <a:gd name="T42" fmla="*/ 1612911 w 296503"/>
              <a:gd name="T43" fmla="*/ 1821050 h 296502"/>
              <a:gd name="T44" fmla="*/ 1318086 w 296503"/>
              <a:gd name="T45" fmla="*/ 1821050 h 296502"/>
              <a:gd name="T46" fmla="*/ 745752 w 296503"/>
              <a:gd name="T47" fmla="*/ 1821050 h 296502"/>
              <a:gd name="T48" fmla="*/ 466185 w 296503"/>
              <a:gd name="T49" fmla="*/ 1821050 h 296502"/>
              <a:gd name="T50" fmla="*/ 1903751 w 296503"/>
              <a:gd name="T51" fmla="*/ 1578244 h 296502"/>
              <a:gd name="T52" fmla="*/ 1612911 w 296503"/>
              <a:gd name="T53" fmla="*/ 1578244 h 296502"/>
              <a:gd name="T54" fmla="*/ 1318086 w 296503"/>
              <a:gd name="T55" fmla="*/ 1578244 h 296502"/>
              <a:gd name="T56" fmla="*/ 745752 w 296503"/>
              <a:gd name="T57" fmla="*/ 1578244 h 296502"/>
              <a:gd name="T58" fmla="*/ 466185 w 296503"/>
              <a:gd name="T59" fmla="*/ 1578244 h 296502"/>
              <a:gd name="T60" fmla="*/ 1903751 w 296503"/>
              <a:gd name="T61" fmla="*/ 1318097 h 296502"/>
              <a:gd name="T62" fmla="*/ 1612911 w 296503"/>
              <a:gd name="T63" fmla="*/ 1318097 h 296502"/>
              <a:gd name="T64" fmla="*/ 1318086 w 296503"/>
              <a:gd name="T65" fmla="*/ 1318097 h 296502"/>
              <a:gd name="T66" fmla="*/ 745752 w 296503"/>
              <a:gd name="T67" fmla="*/ 1318097 h 296502"/>
              <a:gd name="T68" fmla="*/ 466185 w 296503"/>
              <a:gd name="T69" fmla="*/ 1318097 h 296502"/>
              <a:gd name="T70" fmla="*/ 2762988 w 296503"/>
              <a:gd name="T71" fmla="*/ 1601927 h 296502"/>
              <a:gd name="T72" fmla="*/ 2762988 w 296503"/>
              <a:gd name="T73" fmla="*/ 1932548 h 296502"/>
              <a:gd name="T74" fmla="*/ 2762988 w 296503"/>
              <a:gd name="T75" fmla="*/ 2255303 h 296502"/>
              <a:gd name="T76" fmla="*/ 2762988 w 296503"/>
              <a:gd name="T77" fmla="*/ 2585906 h 296502"/>
              <a:gd name="T78" fmla="*/ 2762988 w 296503"/>
              <a:gd name="T79" fmla="*/ 2912589 h 296502"/>
              <a:gd name="T80" fmla="*/ 2259190 w 296503"/>
              <a:gd name="T81" fmla="*/ 1279188 h 296502"/>
              <a:gd name="T82" fmla="*/ 1903751 w 296503"/>
              <a:gd name="T83" fmla="*/ 1040610 h 296502"/>
              <a:gd name="T84" fmla="*/ 1612911 w 296503"/>
              <a:gd name="T85" fmla="*/ 1040610 h 296502"/>
              <a:gd name="T86" fmla="*/ 1318086 w 296503"/>
              <a:gd name="T87" fmla="*/ 1040610 h 296502"/>
              <a:gd name="T88" fmla="*/ 745752 w 296503"/>
              <a:gd name="T89" fmla="*/ 1040610 h 296502"/>
              <a:gd name="T90" fmla="*/ 466185 w 296503"/>
              <a:gd name="T91" fmla="*/ 1040610 h 296502"/>
              <a:gd name="T92" fmla="*/ 228262 w 296503"/>
              <a:gd name="T93" fmla="*/ 885600 h 296502"/>
              <a:gd name="T94" fmla="*/ 1903751 w 296503"/>
              <a:gd name="T95" fmla="*/ 780449 h 296502"/>
              <a:gd name="T96" fmla="*/ 1612911 w 296503"/>
              <a:gd name="T97" fmla="*/ 780449 h 296502"/>
              <a:gd name="T98" fmla="*/ 1318086 w 296503"/>
              <a:gd name="T99" fmla="*/ 780449 h 296502"/>
              <a:gd name="T100" fmla="*/ 1903751 w 296503"/>
              <a:gd name="T101" fmla="*/ 520307 h 296502"/>
              <a:gd name="T102" fmla="*/ 1612911 w 296503"/>
              <a:gd name="T103" fmla="*/ 520307 h 296502"/>
              <a:gd name="T104" fmla="*/ 1318086 w 296503"/>
              <a:gd name="T105" fmla="*/ 520307 h 296502"/>
              <a:gd name="T106" fmla="*/ 1903751 w 296503"/>
              <a:gd name="T107" fmla="*/ 260146 h 296502"/>
              <a:gd name="T108" fmla="*/ 1612911 w 296503"/>
              <a:gd name="T109" fmla="*/ 260146 h 296502"/>
              <a:gd name="T110" fmla="*/ 1318086 w 296503"/>
              <a:gd name="T111" fmla="*/ 260146 h 296502"/>
              <a:gd name="T112" fmla="*/ 1082377 w 296503"/>
              <a:gd name="T113" fmla="*/ 98402 h 296502"/>
              <a:gd name="T114" fmla="*/ 2259190 w 296503"/>
              <a:gd name="T115" fmla="*/ 98402 h 296502"/>
              <a:gd name="T116" fmla="*/ 3109349 w 296503"/>
              <a:gd name="T117" fmla="*/ 1279188 h 296502"/>
              <a:gd name="T118" fmla="*/ 51187 w 296503"/>
              <a:gd name="T119" fmla="*/ 3239269 h 296502"/>
              <a:gd name="T120" fmla="*/ 51187 w 296503"/>
              <a:gd name="T121" fmla="*/ 885600 h 296502"/>
              <a:gd name="T122" fmla="*/ 901317 w 296503"/>
              <a:gd name="T123" fmla="*/ 9840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rgbClr val="00B0C9"/>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19" name="Freeform 962">
            <a:extLst>
              <a:ext uri="{FF2B5EF4-FFF2-40B4-BE49-F238E27FC236}">
                <a16:creationId xmlns:a16="http://schemas.microsoft.com/office/drawing/2014/main" id="{8524539A-CAA7-561F-1883-DEC3F176C0E4}"/>
              </a:ext>
            </a:extLst>
          </p:cNvPr>
          <p:cNvSpPr>
            <a:spLocks noChangeArrowheads="1"/>
          </p:cNvSpPr>
          <p:nvPr/>
        </p:nvSpPr>
        <p:spPr bwMode="auto">
          <a:xfrm>
            <a:off x="6782017" y="5886400"/>
            <a:ext cx="479580" cy="479580"/>
          </a:xfrm>
          <a:custGeom>
            <a:avLst/>
            <a:gdLst>
              <a:gd name="T0" fmla="*/ 2366518 w 296503"/>
              <a:gd name="T1" fmla="*/ 3140931 h 296504"/>
              <a:gd name="T2" fmla="*/ 2789041 w 296503"/>
              <a:gd name="T3" fmla="*/ 2913052 h 296504"/>
              <a:gd name="T4" fmla="*/ 448790 w 296503"/>
              <a:gd name="T5" fmla="*/ 2913052 h 296504"/>
              <a:gd name="T6" fmla="*/ 873961 w 296503"/>
              <a:gd name="T7" fmla="*/ 3140931 h 296504"/>
              <a:gd name="T8" fmla="*/ 448790 w 296503"/>
              <a:gd name="T9" fmla="*/ 2913052 h 296504"/>
              <a:gd name="T10" fmla="*/ 2058506 w 296503"/>
              <a:gd name="T11" fmla="*/ 2810916 h 296504"/>
              <a:gd name="T12" fmla="*/ 3144446 w 296503"/>
              <a:gd name="T13" fmla="*/ 2127312 h 296504"/>
              <a:gd name="T14" fmla="*/ 98425 w 296503"/>
              <a:gd name="T15" fmla="*/ 2127312 h 296504"/>
              <a:gd name="T16" fmla="*/ 1177096 w 296503"/>
              <a:gd name="T17" fmla="*/ 2810916 h 296504"/>
              <a:gd name="T18" fmla="*/ 98425 w 296503"/>
              <a:gd name="T19" fmla="*/ 2127312 h 296504"/>
              <a:gd name="T20" fmla="*/ 3191833 w 296503"/>
              <a:gd name="T21" fmla="*/ 2029087 h 296504"/>
              <a:gd name="T22" fmla="*/ 3239218 w 296503"/>
              <a:gd name="T23" fmla="*/ 2861985 h 296504"/>
              <a:gd name="T24" fmla="*/ 2887779 w 296503"/>
              <a:gd name="T25" fmla="*/ 2913052 h 296504"/>
              <a:gd name="T26" fmla="*/ 3124704 w 296503"/>
              <a:gd name="T27" fmla="*/ 3140931 h 296504"/>
              <a:gd name="T28" fmla="*/ 3124704 w 296503"/>
              <a:gd name="T29" fmla="*/ 3239143 h 296504"/>
              <a:gd name="T30" fmla="*/ 2022966 w 296503"/>
              <a:gd name="T31" fmla="*/ 3188061 h 296504"/>
              <a:gd name="T32" fmla="*/ 2263860 w 296503"/>
              <a:gd name="T33" fmla="*/ 3140931 h 296504"/>
              <a:gd name="T34" fmla="*/ 2007170 w 296503"/>
              <a:gd name="T35" fmla="*/ 2913052 h 296504"/>
              <a:gd name="T36" fmla="*/ 1959781 w 296503"/>
              <a:gd name="T37" fmla="*/ 2080169 h 296504"/>
              <a:gd name="T38" fmla="*/ 51200 w 296503"/>
              <a:gd name="T39" fmla="*/ 2029087 h 296504"/>
              <a:gd name="T40" fmla="*/ 1279460 w 296503"/>
              <a:gd name="T41" fmla="*/ 2080169 h 296504"/>
              <a:gd name="T42" fmla="*/ 1228284 w 296503"/>
              <a:gd name="T43" fmla="*/ 2913052 h 296504"/>
              <a:gd name="T44" fmla="*/ 976339 w 296503"/>
              <a:gd name="T45" fmla="*/ 3140931 h 296504"/>
              <a:gd name="T46" fmla="*/ 1212529 w 296503"/>
              <a:gd name="T47" fmla="*/ 3188061 h 296504"/>
              <a:gd name="T48" fmla="*/ 118099 w 296503"/>
              <a:gd name="T49" fmla="*/ 3239143 h 296504"/>
              <a:gd name="T50" fmla="*/ 118099 w 296503"/>
              <a:gd name="T51" fmla="*/ 3140931 h 296504"/>
              <a:gd name="T52" fmla="*/ 350375 w 296503"/>
              <a:gd name="T53" fmla="*/ 2913052 h 296504"/>
              <a:gd name="T54" fmla="*/ 0 w 296503"/>
              <a:gd name="T55" fmla="*/ 2861985 h 296504"/>
              <a:gd name="T56" fmla="*/ 51200 w 296503"/>
              <a:gd name="T57" fmla="*/ 2029087 h 296504"/>
              <a:gd name="T58" fmla="*/ 1653077 w 296503"/>
              <a:gd name="T59" fmla="*/ 1296361 h 296504"/>
              <a:gd name="T60" fmla="*/ 3192007 w 296503"/>
              <a:gd name="T61" fmla="*/ 1574566 h 296504"/>
              <a:gd name="T62" fmla="*/ 3192007 w 296503"/>
              <a:gd name="T63" fmla="*/ 1677899 h 296504"/>
              <a:gd name="T64" fmla="*/ 2648843 w 296503"/>
              <a:gd name="T65" fmla="*/ 1956108 h 296504"/>
              <a:gd name="T66" fmla="*/ 2554396 w 296503"/>
              <a:gd name="T67" fmla="*/ 1956108 h 296504"/>
              <a:gd name="T68" fmla="*/ 688799 w 296503"/>
              <a:gd name="T69" fmla="*/ 1677899 h 296504"/>
              <a:gd name="T70" fmla="*/ 641546 w 296503"/>
              <a:gd name="T71" fmla="*/ 2007769 h 296504"/>
              <a:gd name="T72" fmla="*/ 590399 w 296503"/>
              <a:gd name="T73" fmla="*/ 1677899 h 296504"/>
              <a:gd name="T74" fmla="*/ 0 w 296503"/>
              <a:gd name="T75" fmla="*/ 1626222 h 296504"/>
              <a:gd name="T76" fmla="*/ 1554675 w 296503"/>
              <a:gd name="T77" fmla="*/ 1574566 h 296504"/>
              <a:gd name="T78" fmla="*/ 1601901 w 296503"/>
              <a:gd name="T79" fmla="*/ 1248673 h 296504"/>
              <a:gd name="T80" fmla="*/ 1387135 w 296503"/>
              <a:gd name="T81" fmla="*/ 1111497 h 296504"/>
              <a:gd name="T82" fmla="*/ 1809150 w 296503"/>
              <a:gd name="T83" fmla="*/ 882893 h 296504"/>
              <a:gd name="T84" fmla="*/ 1086250 w 296503"/>
              <a:gd name="T85" fmla="*/ 98543 h 296504"/>
              <a:gd name="T86" fmla="*/ 2156921 w 296503"/>
              <a:gd name="T87" fmla="*/ 784346 h 296504"/>
              <a:gd name="T88" fmla="*/ 1086250 w 296503"/>
              <a:gd name="T89" fmla="*/ 98543 h 296504"/>
              <a:gd name="T90" fmla="*/ 2203808 w 296503"/>
              <a:gd name="T91" fmla="*/ 0 h 296504"/>
              <a:gd name="T92" fmla="*/ 2250700 w 296503"/>
              <a:gd name="T93" fmla="*/ 835612 h 296504"/>
              <a:gd name="T94" fmla="*/ 1906835 w 296503"/>
              <a:gd name="T95" fmla="*/ 882893 h 296504"/>
              <a:gd name="T96" fmla="*/ 2141295 w 296503"/>
              <a:gd name="T97" fmla="*/ 1111497 h 296504"/>
              <a:gd name="T98" fmla="*/ 2141295 w 296503"/>
              <a:gd name="T99" fmla="*/ 1210035 h 296504"/>
              <a:gd name="T100" fmla="*/ 1051081 w 296503"/>
              <a:gd name="T101" fmla="*/ 1162737 h 296504"/>
              <a:gd name="T102" fmla="*/ 1289439 w 296503"/>
              <a:gd name="T103" fmla="*/ 1111497 h 296504"/>
              <a:gd name="T104" fmla="*/ 1035446 w 296503"/>
              <a:gd name="T105" fmla="*/ 882893 h 296504"/>
              <a:gd name="T106" fmla="*/ 988555 w 296503"/>
              <a:gd name="T107" fmla="*/ 47276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rgbClr val="00B0C9"/>
          </a:solidFill>
          <a:ln>
            <a:noFill/>
          </a:ln>
        </p:spPr>
        <p:style>
          <a:lnRef idx="2">
            <a:schemeClr val="accent1"/>
          </a:lnRef>
          <a:fillRef idx="1">
            <a:schemeClr val="lt1"/>
          </a:fillRef>
          <a:effectRef idx="0">
            <a:schemeClr val="accent1"/>
          </a:effectRef>
          <a:fontRef idx="minor">
            <a:schemeClr val="dk1"/>
          </a:fontRef>
        </p:style>
        <p:txBody>
          <a:bodyPr anchor="ctr"/>
          <a:lstStyle/>
          <a:p>
            <a:endParaRPr lang="en-US" sz="1100" dirty="0">
              <a:latin typeface="Lato Light" panose="020F0502020204030203" pitchFamily="34" charset="0"/>
            </a:endParaRPr>
          </a:p>
        </p:txBody>
      </p:sp>
      <p:sp>
        <p:nvSpPr>
          <p:cNvPr id="20" name="Subtitle 2">
            <a:extLst>
              <a:ext uri="{FF2B5EF4-FFF2-40B4-BE49-F238E27FC236}">
                <a16:creationId xmlns:a16="http://schemas.microsoft.com/office/drawing/2014/main" id="{7A0CADEA-B202-4F12-B0C7-0A7E706264F6}"/>
              </a:ext>
            </a:extLst>
          </p:cNvPr>
          <p:cNvSpPr txBox="1">
            <a:spLocks/>
          </p:cNvSpPr>
          <p:nvPr/>
        </p:nvSpPr>
        <p:spPr>
          <a:xfrm>
            <a:off x="1400446" y="4236179"/>
            <a:ext cx="4999465"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a:t>
            </a:r>
          </a:p>
        </p:txBody>
      </p:sp>
      <p:sp>
        <p:nvSpPr>
          <p:cNvPr id="21" name="Subtitle 2">
            <a:extLst>
              <a:ext uri="{FF2B5EF4-FFF2-40B4-BE49-F238E27FC236}">
                <a16:creationId xmlns:a16="http://schemas.microsoft.com/office/drawing/2014/main" id="{98A22B82-98A7-11DB-888D-335CD6F932ED}"/>
              </a:ext>
            </a:extLst>
          </p:cNvPr>
          <p:cNvSpPr txBox="1">
            <a:spLocks/>
          </p:cNvSpPr>
          <p:nvPr/>
        </p:nvSpPr>
        <p:spPr>
          <a:xfrm>
            <a:off x="2228315" y="5006809"/>
            <a:ext cx="4138564"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body America, including top performers from Fortune 500 companies.</a:t>
            </a:r>
          </a:p>
        </p:txBody>
      </p:sp>
      <p:sp>
        <p:nvSpPr>
          <p:cNvPr id="22" name="Subtitle 2">
            <a:extLst>
              <a:ext uri="{FF2B5EF4-FFF2-40B4-BE49-F238E27FC236}">
                <a16:creationId xmlns:a16="http://schemas.microsoft.com/office/drawing/2014/main" id="{BA47C212-2020-ED6C-850D-3AC040B7E199}"/>
              </a:ext>
            </a:extLst>
          </p:cNvPr>
          <p:cNvSpPr txBox="1">
            <a:spLocks/>
          </p:cNvSpPr>
          <p:nvPr/>
        </p:nvSpPr>
        <p:spPr>
          <a:xfrm>
            <a:off x="2903273" y="5770823"/>
            <a:ext cx="3673942"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23" name="Subtitle 2">
            <a:extLst>
              <a:ext uri="{FF2B5EF4-FFF2-40B4-BE49-F238E27FC236}">
                <a16:creationId xmlns:a16="http://schemas.microsoft.com/office/drawing/2014/main" id="{EF02D4D5-C659-6D78-7B85-26A8E4520D4E}"/>
              </a:ext>
            </a:extLst>
          </p:cNvPr>
          <p:cNvSpPr txBox="1">
            <a:spLocks/>
          </p:cNvSpPr>
          <p:nvPr/>
        </p:nvSpPr>
        <p:spPr>
          <a:xfrm>
            <a:off x="2316322" y="3468857"/>
            <a:ext cx="4168432"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24" name="Subtitle 2">
            <a:extLst>
              <a:ext uri="{FF2B5EF4-FFF2-40B4-BE49-F238E27FC236}">
                <a16:creationId xmlns:a16="http://schemas.microsoft.com/office/drawing/2014/main" id="{245A0A17-ED08-0A9F-406C-F65FC7E533FD}"/>
              </a:ext>
            </a:extLst>
          </p:cNvPr>
          <p:cNvSpPr txBox="1">
            <a:spLocks/>
          </p:cNvSpPr>
          <p:nvPr/>
        </p:nvSpPr>
        <p:spPr>
          <a:xfrm>
            <a:off x="2987972" y="2687575"/>
            <a:ext cx="3496782"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a:t>
            </a:r>
          </a:p>
        </p:txBody>
      </p:sp>
      <p:sp>
        <p:nvSpPr>
          <p:cNvPr id="25" name="Subtitle 2">
            <a:extLst>
              <a:ext uri="{FF2B5EF4-FFF2-40B4-BE49-F238E27FC236}">
                <a16:creationId xmlns:a16="http://schemas.microsoft.com/office/drawing/2014/main" id="{F62C5076-6049-2EF6-F8C6-ED0E3784A193}"/>
              </a:ext>
            </a:extLst>
          </p:cNvPr>
          <p:cNvSpPr txBox="1">
            <a:spLocks/>
          </p:cNvSpPr>
          <p:nvPr/>
        </p:nvSpPr>
        <p:spPr>
          <a:xfrm>
            <a:off x="3675924" y="1934213"/>
            <a:ext cx="3298716"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26" name="Subtitle 2">
            <a:extLst>
              <a:ext uri="{FF2B5EF4-FFF2-40B4-BE49-F238E27FC236}">
                <a16:creationId xmlns:a16="http://schemas.microsoft.com/office/drawing/2014/main" id="{EFB37683-8E0B-F188-A30C-9DB9DE2DD778}"/>
              </a:ext>
            </a:extLst>
          </p:cNvPr>
          <p:cNvSpPr txBox="1">
            <a:spLocks/>
          </p:cNvSpPr>
          <p:nvPr/>
        </p:nvSpPr>
        <p:spPr>
          <a:xfrm>
            <a:off x="4315359" y="1163121"/>
            <a:ext cx="2924067"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a:t>
            </a:r>
          </a:p>
        </p:txBody>
      </p:sp>
    </p:spTree>
    <p:extLst>
      <p:ext uri="{BB962C8B-B14F-4D97-AF65-F5344CB8AC3E}">
        <p14:creationId xmlns:p14="http://schemas.microsoft.com/office/powerpoint/2010/main" val="1326545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B755DBBC-D337-ABF8-0F74-87803583A110}"/>
              </a:ext>
            </a:extLst>
          </p:cNvPr>
          <p:cNvSpPr/>
          <p:nvPr/>
        </p:nvSpPr>
        <p:spPr>
          <a:xfrm>
            <a:off x="4775686" y="4609327"/>
            <a:ext cx="2896752" cy="1813560"/>
          </a:xfrm>
          <a:prstGeom prst="roundRect">
            <a:avLst>
              <a:gd name="adj" fmla="val 9104"/>
            </a:avLst>
          </a:prstGeom>
          <a:solidFill>
            <a:srgbClr val="FFA2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340F7B68-C07D-FF76-C992-CD4CAC69A66D}"/>
              </a:ext>
            </a:extLst>
          </p:cNvPr>
          <p:cNvSpPr/>
          <p:nvPr/>
        </p:nvSpPr>
        <p:spPr>
          <a:xfrm>
            <a:off x="7894578" y="4609327"/>
            <a:ext cx="2896752" cy="1813560"/>
          </a:xfrm>
          <a:prstGeom prst="roundRect">
            <a:avLst>
              <a:gd name="adj" fmla="val 9104"/>
            </a:avLst>
          </a:prstGeom>
          <a:solidFill>
            <a:srgbClr val="6B3B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7CC73200-D4CC-2FDC-DAE5-42CCF450D532}"/>
              </a:ext>
            </a:extLst>
          </p:cNvPr>
          <p:cNvSpPr/>
          <p:nvPr/>
        </p:nvSpPr>
        <p:spPr>
          <a:xfrm>
            <a:off x="1585218" y="4609327"/>
            <a:ext cx="2896752" cy="1813560"/>
          </a:xfrm>
          <a:prstGeom prst="roundRect">
            <a:avLst>
              <a:gd name="adj" fmla="val 9104"/>
            </a:avLst>
          </a:prstGeom>
          <a:solidFill>
            <a:srgbClr val="E32D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 name="Group 2">
            <a:extLst>
              <a:ext uri="{FF2B5EF4-FFF2-40B4-BE49-F238E27FC236}">
                <a16:creationId xmlns:a16="http://schemas.microsoft.com/office/drawing/2014/main" id="{35B8D9F1-A49B-8674-464D-193CC6556205}"/>
              </a:ext>
            </a:extLst>
          </p:cNvPr>
          <p:cNvGrpSpPr/>
          <p:nvPr/>
        </p:nvGrpSpPr>
        <p:grpSpPr>
          <a:xfrm>
            <a:off x="1934065" y="1230630"/>
            <a:ext cx="1917428" cy="3068455"/>
            <a:chOff x="13644559" y="2734078"/>
            <a:chExt cx="4464394" cy="7144359"/>
          </a:xfrm>
        </p:grpSpPr>
        <p:sp>
          <p:nvSpPr>
            <p:cNvPr id="20" name="Shape 64728">
              <a:extLst>
                <a:ext uri="{FF2B5EF4-FFF2-40B4-BE49-F238E27FC236}">
                  <a16:creationId xmlns:a16="http://schemas.microsoft.com/office/drawing/2014/main" id="{37A7086A-C276-3AE3-FB8A-CA577F50AF12}"/>
                </a:ext>
              </a:extLst>
            </p:cNvPr>
            <p:cNvSpPr/>
            <p:nvPr/>
          </p:nvSpPr>
          <p:spPr>
            <a:xfrm>
              <a:off x="13644559" y="2734078"/>
              <a:ext cx="4464394" cy="7144359"/>
            </a:xfrm>
            <a:custGeom>
              <a:avLst/>
              <a:gdLst/>
              <a:ahLst/>
              <a:cxnLst>
                <a:cxn ang="0">
                  <a:pos x="wd2" y="hd2"/>
                </a:cxn>
                <a:cxn ang="5400000">
                  <a:pos x="wd2" y="hd2"/>
                </a:cxn>
                <a:cxn ang="10800000">
                  <a:pos x="wd2" y="hd2"/>
                </a:cxn>
                <a:cxn ang="16200000">
                  <a:pos x="wd2" y="hd2"/>
                </a:cxn>
              </a:cxnLst>
              <a:rect l="0" t="0" r="r" b="b"/>
              <a:pathLst>
                <a:path w="21037" h="21600" extrusionOk="0">
                  <a:moveTo>
                    <a:pt x="10519" y="0"/>
                  </a:moveTo>
                  <a:cubicBezTo>
                    <a:pt x="9781" y="0"/>
                    <a:pt x="9044" y="181"/>
                    <a:pt x="8481" y="542"/>
                  </a:cubicBezTo>
                  <a:lnTo>
                    <a:pt x="845" y="5441"/>
                  </a:lnTo>
                  <a:cubicBezTo>
                    <a:pt x="-281" y="6163"/>
                    <a:pt x="-281" y="7334"/>
                    <a:pt x="845" y="8056"/>
                  </a:cubicBezTo>
                  <a:cubicBezTo>
                    <a:pt x="1970" y="8778"/>
                    <a:pt x="3795" y="8778"/>
                    <a:pt x="4920" y="8056"/>
                  </a:cubicBezTo>
                  <a:lnTo>
                    <a:pt x="7637" y="6313"/>
                  </a:lnTo>
                  <a:lnTo>
                    <a:pt x="7637" y="19751"/>
                  </a:lnTo>
                  <a:cubicBezTo>
                    <a:pt x="7637" y="20772"/>
                    <a:pt x="8927" y="21600"/>
                    <a:pt x="10519" y="21600"/>
                  </a:cubicBezTo>
                  <a:cubicBezTo>
                    <a:pt x="12111" y="21600"/>
                    <a:pt x="13401" y="20772"/>
                    <a:pt x="13401" y="19751"/>
                  </a:cubicBezTo>
                  <a:lnTo>
                    <a:pt x="13401" y="6313"/>
                  </a:lnTo>
                  <a:lnTo>
                    <a:pt x="16118" y="8056"/>
                  </a:lnTo>
                  <a:cubicBezTo>
                    <a:pt x="17243" y="8778"/>
                    <a:pt x="19068" y="8778"/>
                    <a:pt x="20193" y="8056"/>
                  </a:cubicBezTo>
                  <a:cubicBezTo>
                    <a:pt x="21319" y="7334"/>
                    <a:pt x="21319" y="6163"/>
                    <a:pt x="20193" y="5441"/>
                  </a:cubicBezTo>
                  <a:lnTo>
                    <a:pt x="12557" y="542"/>
                  </a:lnTo>
                  <a:cubicBezTo>
                    <a:pt x="11994" y="181"/>
                    <a:pt x="11257" y="0"/>
                    <a:pt x="10519" y="0"/>
                  </a:cubicBez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21" name="Rectangle 20">
              <a:extLst>
                <a:ext uri="{FF2B5EF4-FFF2-40B4-BE49-F238E27FC236}">
                  <a16:creationId xmlns:a16="http://schemas.microsoft.com/office/drawing/2014/main" id="{38EC185F-9D41-AB43-6736-C75F16231F14}"/>
                </a:ext>
              </a:extLst>
            </p:cNvPr>
            <p:cNvSpPr/>
            <p:nvPr/>
          </p:nvSpPr>
          <p:spPr>
            <a:xfrm>
              <a:off x="13644560" y="6858000"/>
              <a:ext cx="4464392" cy="3020437"/>
            </a:xfrm>
            <a:prstGeom prst="rect">
              <a:avLst/>
            </a:pr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Lato Light" panose="020F0502020204030203" pitchFamily="34" charset="0"/>
              </a:endParaRPr>
            </a:p>
          </p:txBody>
        </p:sp>
        <p:sp>
          <p:nvSpPr>
            <p:cNvPr id="22" name="Freeform 21">
              <a:extLst>
                <a:ext uri="{FF2B5EF4-FFF2-40B4-BE49-F238E27FC236}">
                  <a16:creationId xmlns:a16="http://schemas.microsoft.com/office/drawing/2014/main" id="{DD822FBB-D8BA-B904-98A9-CEC4362785DD}"/>
                </a:ext>
              </a:extLst>
            </p:cNvPr>
            <p:cNvSpPr/>
            <p:nvPr/>
          </p:nvSpPr>
          <p:spPr>
            <a:xfrm>
              <a:off x="13644560" y="2734078"/>
              <a:ext cx="4464393" cy="7144359"/>
            </a:xfrm>
            <a:custGeom>
              <a:avLst/>
              <a:gdLst>
                <a:gd name="connsiteX0" fmla="*/ 2843911 w 4464393"/>
                <a:gd name="connsiteY0" fmla="*/ 2088071 h 7144359"/>
                <a:gd name="connsiteX1" fmla="*/ 3420501 w 4464393"/>
                <a:gd name="connsiteY1" fmla="*/ 2664581 h 7144359"/>
                <a:gd name="connsiteX2" fmla="*/ 4285283 w 4464393"/>
                <a:gd name="connsiteY2" fmla="*/ 2664581 h 7144359"/>
                <a:gd name="connsiteX3" fmla="*/ 4453299 w 4464393"/>
                <a:gd name="connsiteY3" fmla="*/ 2348934 h 7144359"/>
                <a:gd name="connsiteX4" fmla="*/ 4464393 w 4464393"/>
                <a:gd name="connsiteY4" fmla="*/ 2233233 h 7144359"/>
                <a:gd name="connsiteX5" fmla="*/ 4464393 w 4464393"/>
                <a:gd name="connsiteY5" fmla="*/ 7144359 h 7144359"/>
                <a:gd name="connsiteX6" fmla="*/ 2232303 w 4464393"/>
                <a:gd name="connsiteY6" fmla="*/ 7144359 h 7144359"/>
                <a:gd name="connsiteX7" fmla="*/ 2843911 w 4464393"/>
                <a:gd name="connsiteY7" fmla="*/ 6532788 h 7144359"/>
                <a:gd name="connsiteX8" fmla="*/ 2232303 w 4464393"/>
                <a:gd name="connsiteY8" fmla="*/ 0 h 7144359"/>
                <a:gd name="connsiteX9" fmla="*/ 4464393 w 4464393"/>
                <a:gd name="connsiteY9" fmla="*/ 0 h 7144359"/>
                <a:gd name="connsiteX10" fmla="*/ 4464393 w 4464393"/>
                <a:gd name="connsiteY10" fmla="*/ 2231000 h 7144359"/>
                <a:gd name="connsiteX11" fmla="*/ 4453299 w 4464393"/>
                <a:gd name="connsiteY11" fmla="*/ 2115298 h 7144359"/>
                <a:gd name="connsiteX12" fmla="*/ 4285283 w 4464393"/>
                <a:gd name="connsiteY12" fmla="*/ 1799651 h 7144359"/>
                <a:gd name="connsiteX13" fmla="*/ 2664800 w 4464393"/>
                <a:gd name="connsiteY13" fmla="*/ 179271 h 7144359"/>
                <a:gd name="connsiteX14" fmla="*/ 2232303 w 4464393"/>
                <a:gd name="connsiteY14" fmla="*/ 0 h 7144359"/>
                <a:gd name="connsiteX15" fmla="*/ 0 w 4464393"/>
                <a:gd name="connsiteY15" fmla="*/ 0 h 7144359"/>
                <a:gd name="connsiteX16" fmla="*/ 2232303 w 4464393"/>
                <a:gd name="connsiteY16" fmla="*/ 0 h 7144359"/>
                <a:gd name="connsiteX17" fmla="*/ 1799806 w 4464393"/>
                <a:gd name="connsiteY17" fmla="*/ 179271 h 7144359"/>
                <a:gd name="connsiteX18" fmla="*/ 179323 w 4464393"/>
                <a:gd name="connsiteY18" fmla="*/ 1799651 h 7144359"/>
                <a:gd name="connsiteX19" fmla="*/ 179323 w 4464393"/>
                <a:gd name="connsiteY19" fmla="*/ 2664581 h 7144359"/>
                <a:gd name="connsiteX20" fmla="*/ 1044104 w 4464393"/>
                <a:gd name="connsiteY20" fmla="*/ 2664581 h 7144359"/>
                <a:gd name="connsiteX21" fmla="*/ 1620696 w 4464393"/>
                <a:gd name="connsiteY21" fmla="*/ 2088071 h 7144359"/>
                <a:gd name="connsiteX22" fmla="*/ 1620696 w 4464393"/>
                <a:gd name="connsiteY22" fmla="*/ 6532788 h 7144359"/>
                <a:gd name="connsiteX23" fmla="*/ 2232303 w 4464393"/>
                <a:gd name="connsiteY23" fmla="*/ 7144359 h 7144359"/>
                <a:gd name="connsiteX24" fmla="*/ 0 w 4464393"/>
                <a:gd name="connsiteY24" fmla="*/ 7144359 h 714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64393" h="7144359">
                  <a:moveTo>
                    <a:pt x="2843911" y="2088071"/>
                  </a:moveTo>
                  <a:lnTo>
                    <a:pt x="3420501" y="2664581"/>
                  </a:lnTo>
                  <a:cubicBezTo>
                    <a:pt x="3659245" y="2903388"/>
                    <a:pt x="4046541" y="2903388"/>
                    <a:pt x="4285283" y="2664581"/>
                  </a:cubicBezTo>
                  <a:cubicBezTo>
                    <a:pt x="4374891" y="2575029"/>
                    <a:pt x="4430897" y="2464592"/>
                    <a:pt x="4453299" y="2348934"/>
                  </a:cubicBezTo>
                  <a:lnTo>
                    <a:pt x="4464393" y="2233233"/>
                  </a:lnTo>
                  <a:lnTo>
                    <a:pt x="4464393" y="7144359"/>
                  </a:lnTo>
                  <a:lnTo>
                    <a:pt x="2232303" y="7144359"/>
                  </a:lnTo>
                  <a:cubicBezTo>
                    <a:pt x="2570151" y="7144359"/>
                    <a:pt x="2843911" y="6870492"/>
                    <a:pt x="2843911" y="6532788"/>
                  </a:cubicBezTo>
                  <a:close/>
                  <a:moveTo>
                    <a:pt x="2232303" y="0"/>
                  </a:moveTo>
                  <a:lnTo>
                    <a:pt x="4464393" y="0"/>
                  </a:lnTo>
                  <a:lnTo>
                    <a:pt x="4464393" y="2231000"/>
                  </a:lnTo>
                  <a:lnTo>
                    <a:pt x="4453299" y="2115298"/>
                  </a:lnTo>
                  <a:cubicBezTo>
                    <a:pt x="4430897" y="1999641"/>
                    <a:pt x="4374891" y="1889204"/>
                    <a:pt x="4285283" y="1799651"/>
                  </a:cubicBezTo>
                  <a:lnTo>
                    <a:pt x="2664800" y="179271"/>
                  </a:lnTo>
                  <a:cubicBezTo>
                    <a:pt x="2545322" y="59867"/>
                    <a:pt x="2388919" y="0"/>
                    <a:pt x="2232303" y="0"/>
                  </a:cubicBezTo>
                  <a:close/>
                  <a:moveTo>
                    <a:pt x="0" y="0"/>
                  </a:moveTo>
                  <a:lnTo>
                    <a:pt x="2232303" y="0"/>
                  </a:lnTo>
                  <a:cubicBezTo>
                    <a:pt x="2075687" y="0"/>
                    <a:pt x="1919284" y="59867"/>
                    <a:pt x="1799806" y="179271"/>
                  </a:cubicBezTo>
                  <a:lnTo>
                    <a:pt x="179323" y="1799651"/>
                  </a:lnTo>
                  <a:cubicBezTo>
                    <a:pt x="-59633" y="2038458"/>
                    <a:pt x="-59633" y="2425775"/>
                    <a:pt x="179323" y="2664581"/>
                  </a:cubicBezTo>
                  <a:cubicBezTo>
                    <a:pt x="418066" y="2903388"/>
                    <a:pt x="805361" y="2903388"/>
                    <a:pt x="1044104" y="2664581"/>
                  </a:cubicBezTo>
                  <a:lnTo>
                    <a:pt x="1620696" y="2088071"/>
                  </a:lnTo>
                  <a:lnTo>
                    <a:pt x="1620696" y="6532788"/>
                  </a:lnTo>
                  <a:cubicBezTo>
                    <a:pt x="1620696" y="6870492"/>
                    <a:pt x="1894455" y="7144359"/>
                    <a:pt x="2232303" y="7144359"/>
                  </a:cubicBezTo>
                  <a:lnTo>
                    <a:pt x="0" y="7144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Lato Light" panose="020F0502020204030203" pitchFamily="34" charset="0"/>
              </a:endParaRPr>
            </a:p>
          </p:txBody>
        </p:sp>
      </p:grpSp>
      <p:grpSp>
        <p:nvGrpSpPr>
          <p:cNvPr id="6" name="Group 5">
            <a:extLst>
              <a:ext uri="{FF2B5EF4-FFF2-40B4-BE49-F238E27FC236}">
                <a16:creationId xmlns:a16="http://schemas.microsoft.com/office/drawing/2014/main" id="{6D895BCD-5284-0579-7526-07C31A983BC1}"/>
              </a:ext>
            </a:extLst>
          </p:cNvPr>
          <p:cNvGrpSpPr/>
          <p:nvPr/>
        </p:nvGrpSpPr>
        <p:grpSpPr>
          <a:xfrm>
            <a:off x="5137285" y="1230630"/>
            <a:ext cx="1917428" cy="3068455"/>
            <a:chOff x="13644559" y="2734078"/>
            <a:chExt cx="4464394" cy="7144359"/>
          </a:xfrm>
        </p:grpSpPr>
        <p:sp>
          <p:nvSpPr>
            <p:cNvPr id="17" name="Shape 64728">
              <a:extLst>
                <a:ext uri="{FF2B5EF4-FFF2-40B4-BE49-F238E27FC236}">
                  <a16:creationId xmlns:a16="http://schemas.microsoft.com/office/drawing/2014/main" id="{318317CA-174C-C999-9A2A-9D6201E52778}"/>
                </a:ext>
              </a:extLst>
            </p:cNvPr>
            <p:cNvSpPr/>
            <p:nvPr/>
          </p:nvSpPr>
          <p:spPr>
            <a:xfrm>
              <a:off x="13644559" y="2734078"/>
              <a:ext cx="4464394" cy="7144359"/>
            </a:xfrm>
            <a:custGeom>
              <a:avLst/>
              <a:gdLst/>
              <a:ahLst/>
              <a:cxnLst>
                <a:cxn ang="0">
                  <a:pos x="wd2" y="hd2"/>
                </a:cxn>
                <a:cxn ang="5400000">
                  <a:pos x="wd2" y="hd2"/>
                </a:cxn>
                <a:cxn ang="10800000">
                  <a:pos x="wd2" y="hd2"/>
                </a:cxn>
                <a:cxn ang="16200000">
                  <a:pos x="wd2" y="hd2"/>
                </a:cxn>
              </a:cxnLst>
              <a:rect l="0" t="0" r="r" b="b"/>
              <a:pathLst>
                <a:path w="21037" h="21600" extrusionOk="0">
                  <a:moveTo>
                    <a:pt x="10519" y="0"/>
                  </a:moveTo>
                  <a:cubicBezTo>
                    <a:pt x="9781" y="0"/>
                    <a:pt x="9044" y="181"/>
                    <a:pt x="8481" y="542"/>
                  </a:cubicBezTo>
                  <a:lnTo>
                    <a:pt x="845" y="5441"/>
                  </a:lnTo>
                  <a:cubicBezTo>
                    <a:pt x="-281" y="6163"/>
                    <a:pt x="-281" y="7334"/>
                    <a:pt x="845" y="8056"/>
                  </a:cubicBezTo>
                  <a:cubicBezTo>
                    <a:pt x="1970" y="8778"/>
                    <a:pt x="3795" y="8778"/>
                    <a:pt x="4920" y="8056"/>
                  </a:cubicBezTo>
                  <a:lnTo>
                    <a:pt x="7637" y="6313"/>
                  </a:lnTo>
                  <a:lnTo>
                    <a:pt x="7637" y="19751"/>
                  </a:lnTo>
                  <a:cubicBezTo>
                    <a:pt x="7637" y="20772"/>
                    <a:pt x="8927" y="21600"/>
                    <a:pt x="10519" y="21600"/>
                  </a:cubicBezTo>
                  <a:cubicBezTo>
                    <a:pt x="12111" y="21600"/>
                    <a:pt x="13401" y="20772"/>
                    <a:pt x="13401" y="19751"/>
                  </a:cubicBezTo>
                  <a:lnTo>
                    <a:pt x="13401" y="6313"/>
                  </a:lnTo>
                  <a:lnTo>
                    <a:pt x="16118" y="8056"/>
                  </a:lnTo>
                  <a:cubicBezTo>
                    <a:pt x="17243" y="8778"/>
                    <a:pt x="19068" y="8778"/>
                    <a:pt x="20193" y="8056"/>
                  </a:cubicBezTo>
                  <a:cubicBezTo>
                    <a:pt x="21319" y="7334"/>
                    <a:pt x="21319" y="6163"/>
                    <a:pt x="20193" y="5441"/>
                  </a:cubicBezTo>
                  <a:lnTo>
                    <a:pt x="12557" y="542"/>
                  </a:lnTo>
                  <a:cubicBezTo>
                    <a:pt x="11994" y="181"/>
                    <a:pt x="11257" y="0"/>
                    <a:pt x="10519" y="0"/>
                  </a:cubicBez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8" name="Rectangle 17">
              <a:extLst>
                <a:ext uri="{FF2B5EF4-FFF2-40B4-BE49-F238E27FC236}">
                  <a16:creationId xmlns:a16="http://schemas.microsoft.com/office/drawing/2014/main" id="{BD2DA744-F2BE-3555-9333-491F09FA83AD}"/>
                </a:ext>
              </a:extLst>
            </p:cNvPr>
            <p:cNvSpPr/>
            <p:nvPr/>
          </p:nvSpPr>
          <p:spPr>
            <a:xfrm>
              <a:off x="13644560" y="5257800"/>
              <a:ext cx="4464392" cy="4620637"/>
            </a:xfrm>
            <a:prstGeom prst="rect">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Lato Light" panose="020F0502020204030203" pitchFamily="34" charset="0"/>
              </a:endParaRPr>
            </a:p>
          </p:txBody>
        </p:sp>
        <p:sp>
          <p:nvSpPr>
            <p:cNvPr id="19" name="Freeform 18">
              <a:extLst>
                <a:ext uri="{FF2B5EF4-FFF2-40B4-BE49-F238E27FC236}">
                  <a16:creationId xmlns:a16="http://schemas.microsoft.com/office/drawing/2014/main" id="{12E6FF6C-8173-ABC6-EFF9-E46B1AB87683}"/>
                </a:ext>
              </a:extLst>
            </p:cNvPr>
            <p:cNvSpPr/>
            <p:nvPr/>
          </p:nvSpPr>
          <p:spPr>
            <a:xfrm>
              <a:off x="13644560" y="2734078"/>
              <a:ext cx="4464393" cy="7144359"/>
            </a:xfrm>
            <a:custGeom>
              <a:avLst/>
              <a:gdLst>
                <a:gd name="connsiteX0" fmla="*/ 2843911 w 4464393"/>
                <a:gd name="connsiteY0" fmla="*/ 2088071 h 7144359"/>
                <a:gd name="connsiteX1" fmla="*/ 3420501 w 4464393"/>
                <a:gd name="connsiteY1" fmla="*/ 2664581 h 7144359"/>
                <a:gd name="connsiteX2" fmla="*/ 4285283 w 4464393"/>
                <a:gd name="connsiteY2" fmla="*/ 2664581 h 7144359"/>
                <a:gd name="connsiteX3" fmla="*/ 4453299 w 4464393"/>
                <a:gd name="connsiteY3" fmla="*/ 2348934 h 7144359"/>
                <a:gd name="connsiteX4" fmla="*/ 4464393 w 4464393"/>
                <a:gd name="connsiteY4" fmla="*/ 2233233 h 7144359"/>
                <a:gd name="connsiteX5" fmla="*/ 4464393 w 4464393"/>
                <a:gd name="connsiteY5" fmla="*/ 7144359 h 7144359"/>
                <a:gd name="connsiteX6" fmla="*/ 2232303 w 4464393"/>
                <a:gd name="connsiteY6" fmla="*/ 7144359 h 7144359"/>
                <a:gd name="connsiteX7" fmla="*/ 2843911 w 4464393"/>
                <a:gd name="connsiteY7" fmla="*/ 6532788 h 7144359"/>
                <a:gd name="connsiteX8" fmla="*/ 2232303 w 4464393"/>
                <a:gd name="connsiteY8" fmla="*/ 0 h 7144359"/>
                <a:gd name="connsiteX9" fmla="*/ 4464393 w 4464393"/>
                <a:gd name="connsiteY9" fmla="*/ 0 h 7144359"/>
                <a:gd name="connsiteX10" fmla="*/ 4464393 w 4464393"/>
                <a:gd name="connsiteY10" fmla="*/ 2231000 h 7144359"/>
                <a:gd name="connsiteX11" fmla="*/ 4453299 w 4464393"/>
                <a:gd name="connsiteY11" fmla="*/ 2115298 h 7144359"/>
                <a:gd name="connsiteX12" fmla="*/ 4285283 w 4464393"/>
                <a:gd name="connsiteY12" fmla="*/ 1799651 h 7144359"/>
                <a:gd name="connsiteX13" fmla="*/ 2664800 w 4464393"/>
                <a:gd name="connsiteY13" fmla="*/ 179271 h 7144359"/>
                <a:gd name="connsiteX14" fmla="*/ 2232303 w 4464393"/>
                <a:gd name="connsiteY14" fmla="*/ 0 h 7144359"/>
                <a:gd name="connsiteX15" fmla="*/ 0 w 4464393"/>
                <a:gd name="connsiteY15" fmla="*/ 0 h 7144359"/>
                <a:gd name="connsiteX16" fmla="*/ 2232303 w 4464393"/>
                <a:gd name="connsiteY16" fmla="*/ 0 h 7144359"/>
                <a:gd name="connsiteX17" fmla="*/ 1799806 w 4464393"/>
                <a:gd name="connsiteY17" fmla="*/ 179271 h 7144359"/>
                <a:gd name="connsiteX18" fmla="*/ 179323 w 4464393"/>
                <a:gd name="connsiteY18" fmla="*/ 1799651 h 7144359"/>
                <a:gd name="connsiteX19" fmla="*/ 179323 w 4464393"/>
                <a:gd name="connsiteY19" fmla="*/ 2664581 h 7144359"/>
                <a:gd name="connsiteX20" fmla="*/ 1044104 w 4464393"/>
                <a:gd name="connsiteY20" fmla="*/ 2664581 h 7144359"/>
                <a:gd name="connsiteX21" fmla="*/ 1620696 w 4464393"/>
                <a:gd name="connsiteY21" fmla="*/ 2088071 h 7144359"/>
                <a:gd name="connsiteX22" fmla="*/ 1620696 w 4464393"/>
                <a:gd name="connsiteY22" fmla="*/ 6532788 h 7144359"/>
                <a:gd name="connsiteX23" fmla="*/ 2232303 w 4464393"/>
                <a:gd name="connsiteY23" fmla="*/ 7144359 h 7144359"/>
                <a:gd name="connsiteX24" fmla="*/ 0 w 4464393"/>
                <a:gd name="connsiteY24" fmla="*/ 7144359 h 714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64393" h="7144359">
                  <a:moveTo>
                    <a:pt x="2843911" y="2088071"/>
                  </a:moveTo>
                  <a:lnTo>
                    <a:pt x="3420501" y="2664581"/>
                  </a:lnTo>
                  <a:cubicBezTo>
                    <a:pt x="3659245" y="2903388"/>
                    <a:pt x="4046541" y="2903388"/>
                    <a:pt x="4285283" y="2664581"/>
                  </a:cubicBezTo>
                  <a:cubicBezTo>
                    <a:pt x="4374891" y="2575029"/>
                    <a:pt x="4430897" y="2464592"/>
                    <a:pt x="4453299" y="2348934"/>
                  </a:cubicBezTo>
                  <a:lnTo>
                    <a:pt x="4464393" y="2233233"/>
                  </a:lnTo>
                  <a:lnTo>
                    <a:pt x="4464393" y="7144359"/>
                  </a:lnTo>
                  <a:lnTo>
                    <a:pt x="2232303" y="7144359"/>
                  </a:lnTo>
                  <a:cubicBezTo>
                    <a:pt x="2570151" y="7144359"/>
                    <a:pt x="2843911" y="6870492"/>
                    <a:pt x="2843911" y="6532788"/>
                  </a:cubicBezTo>
                  <a:close/>
                  <a:moveTo>
                    <a:pt x="2232303" y="0"/>
                  </a:moveTo>
                  <a:lnTo>
                    <a:pt x="4464393" y="0"/>
                  </a:lnTo>
                  <a:lnTo>
                    <a:pt x="4464393" y="2231000"/>
                  </a:lnTo>
                  <a:lnTo>
                    <a:pt x="4453299" y="2115298"/>
                  </a:lnTo>
                  <a:cubicBezTo>
                    <a:pt x="4430897" y="1999641"/>
                    <a:pt x="4374891" y="1889204"/>
                    <a:pt x="4285283" y="1799651"/>
                  </a:cubicBezTo>
                  <a:lnTo>
                    <a:pt x="2664800" y="179271"/>
                  </a:lnTo>
                  <a:cubicBezTo>
                    <a:pt x="2545322" y="59867"/>
                    <a:pt x="2388919" y="0"/>
                    <a:pt x="2232303" y="0"/>
                  </a:cubicBezTo>
                  <a:close/>
                  <a:moveTo>
                    <a:pt x="0" y="0"/>
                  </a:moveTo>
                  <a:lnTo>
                    <a:pt x="2232303" y="0"/>
                  </a:lnTo>
                  <a:cubicBezTo>
                    <a:pt x="2075687" y="0"/>
                    <a:pt x="1919284" y="59867"/>
                    <a:pt x="1799806" y="179271"/>
                  </a:cubicBezTo>
                  <a:lnTo>
                    <a:pt x="179323" y="1799651"/>
                  </a:lnTo>
                  <a:cubicBezTo>
                    <a:pt x="-59633" y="2038458"/>
                    <a:pt x="-59633" y="2425775"/>
                    <a:pt x="179323" y="2664581"/>
                  </a:cubicBezTo>
                  <a:cubicBezTo>
                    <a:pt x="418066" y="2903388"/>
                    <a:pt x="805361" y="2903388"/>
                    <a:pt x="1044104" y="2664581"/>
                  </a:cubicBezTo>
                  <a:lnTo>
                    <a:pt x="1620696" y="2088071"/>
                  </a:lnTo>
                  <a:lnTo>
                    <a:pt x="1620696" y="6532788"/>
                  </a:lnTo>
                  <a:cubicBezTo>
                    <a:pt x="1620696" y="6870492"/>
                    <a:pt x="1894455" y="7144359"/>
                    <a:pt x="2232303" y="7144359"/>
                  </a:cubicBezTo>
                  <a:lnTo>
                    <a:pt x="0" y="7144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Lato Light" panose="020F0502020204030203" pitchFamily="34" charset="0"/>
              </a:endParaRPr>
            </a:p>
          </p:txBody>
        </p:sp>
      </p:grpSp>
      <p:grpSp>
        <p:nvGrpSpPr>
          <p:cNvPr id="7" name="Group 6">
            <a:extLst>
              <a:ext uri="{FF2B5EF4-FFF2-40B4-BE49-F238E27FC236}">
                <a16:creationId xmlns:a16="http://schemas.microsoft.com/office/drawing/2014/main" id="{02E4BF39-B63B-E74F-0581-4685C1921E02}"/>
              </a:ext>
            </a:extLst>
          </p:cNvPr>
          <p:cNvGrpSpPr/>
          <p:nvPr/>
        </p:nvGrpSpPr>
        <p:grpSpPr>
          <a:xfrm>
            <a:off x="8340506" y="1230630"/>
            <a:ext cx="1917428" cy="3068455"/>
            <a:chOff x="13644559" y="2734078"/>
            <a:chExt cx="4464394" cy="7144359"/>
          </a:xfrm>
        </p:grpSpPr>
        <p:sp>
          <p:nvSpPr>
            <p:cNvPr id="14" name="Shape 64728">
              <a:extLst>
                <a:ext uri="{FF2B5EF4-FFF2-40B4-BE49-F238E27FC236}">
                  <a16:creationId xmlns:a16="http://schemas.microsoft.com/office/drawing/2014/main" id="{8A6806A5-C8D1-5397-2066-2C3821A3AD39}"/>
                </a:ext>
              </a:extLst>
            </p:cNvPr>
            <p:cNvSpPr/>
            <p:nvPr/>
          </p:nvSpPr>
          <p:spPr>
            <a:xfrm>
              <a:off x="13644559" y="2734078"/>
              <a:ext cx="4464394" cy="7144359"/>
            </a:xfrm>
            <a:custGeom>
              <a:avLst/>
              <a:gdLst/>
              <a:ahLst/>
              <a:cxnLst>
                <a:cxn ang="0">
                  <a:pos x="wd2" y="hd2"/>
                </a:cxn>
                <a:cxn ang="5400000">
                  <a:pos x="wd2" y="hd2"/>
                </a:cxn>
                <a:cxn ang="10800000">
                  <a:pos x="wd2" y="hd2"/>
                </a:cxn>
                <a:cxn ang="16200000">
                  <a:pos x="wd2" y="hd2"/>
                </a:cxn>
              </a:cxnLst>
              <a:rect l="0" t="0" r="r" b="b"/>
              <a:pathLst>
                <a:path w="21037" h="21600" extrusionOk="0">
                  <a:moveTo>
                    <a:pt x="10519" y="0"/>
                  </a:moveTo>
                  <a:cubicBezTo>
                    <a:pt x="9781" y="0"/>
                    <a:pt x="9044" y="181"/>
                    <a:pt x="8481" y="542"/>
                  </a:cubicBezTo>
                  <a:lnTo>
                    <a:pt x="845" y="5441"/>
                  </a:lnTo>
                  <a:cubicBezTo>
                    <a:pt x="-281" y="6163"/>
                    <a:pt x="-281" y="7334"/>
                    <a:pt x="845" y="8056"/>
                  </a:cubicBezTo>
                  <a:cubicBezTo>
                    <a:pt x="1970" y="8778"/>
                    <a:pt x="3795" y="8778"/>
                    <a:pt x="4920" y="8056"/>
                  </a:cubicBezTo>
                  <a:lnTo>
                    <a:pt x="7637" y="6313"/>
                  </a:lnTo>
                  <a:lnTo>
                    <a:pt x="7637" y="19751"/>
                  </a:lnTo>
                  <a:cubicBezTo>
                    <a:pt x="7637" y="20772"/>
                    <a:pt x="8927" y="21600"/>
                    <a:pt x="10519" y="21600"/>
                  </a:cubicBezTo>
                  <a:cubicBezTo>
                    <a:pt x="12111" y="21600"/>
                    <a:pt x="13401" y="20772"/>
                    <a:pt x="13401" y="19751"/>
                  </a:cubicBezTo>
                  <a:lnTo>
                    <a:pt x="13401" y="6313"/>
                  </a:lnTo>
                  <a:lnTo>
                    <a:pt x="16118" y="8056"/>
                  </a:lnTo>
                  <a:cubicBezTo>
                    <a:pt x="17243" y="8778"/>
                    <a:pt x="19068" y="8778"/>
                    <a:pt x="20193" y="8056"/>
                  </a:cubicBezTo>
                  <a:cubicBezTo>
                    <a:pt x="21319" y="7334"/>
                    <a:pt x="21319" y="6163"/>
                    <a:pt x="20193" y="5441"/>
                  </a:cubicBezTo>
                  <a:lnTo>
                    <a:pt x="12557" y="542"/>
                  </a:lnTo>
                  <a:cubicBezTo>
                    <a:pt x="11994" y="181"/>
                    <a:pt x="11257" y="0"/>
                    <a:pt x="10519" y="0"/>
                  </a:cubicBez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5" name="Rectangle 14">
              <a:extLst>
                <a:ext uri="{FF2B5EF4-FFF2-40B4-BE49-F238E27FC236}">
                  <a16:creationId xmlns:a16="http://schemas.microsoft.com/office/drawing/2014/main" id="{470E74B0-5A0D-E70B-9E0C-9EE31C6B28FA}"/>
                </a:ext>
              </a:extLst>
            </p:cNvPr>
            <p:cNvSpPr/>
            <p:nvPr/>
          </p:nvSpPr>
          <p:spPr>
            <a:xfrm>
              <a:off x="13644560" y="3200400"/>
              <a:ext cx="4464392" cy="6678037"/>
            </a:xfrm>
            <a:prstGeom prst="rect">
              <a:avLst/>
            </a:prstGeom>
            <a:solidFill>
              <a:srgbClr val="6B3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Lato Light" panose="020F0502020204030203" pitchFamily="34" charset="0"/>
              </a:endParaRPr>
            </a:p>
          </p:txBody>
        </p:sp>
        <p:sp>
          <p:nvSpPr>
            <p:cNvPr id="16" name="Freeform 15">
              <a:extLst>
                <a:ext uri="{FF2B5EF4-FFF2-40B4-BE49-F238E27FC236}">
                  <a16:creationId xmlns:a16="http://schemas.microsoft.com/office/drawing/2014/main" id="{8622573B-5824-EBAB-867C-667134A60E49}"/>
                </a:ext>
              </a:extLst>
            </p:cNvPr>
            <p:cNvSpPr/>
            <p:nvPr/>
          </p:nvSpPr>
          <p:spPr>
            <a:xfrm>
              <a:off x="13644560" y="2734078"/>
              <a:ext cx="4464393" cy="7144359"/>
            </a:xfrm>
            <a:custGeom>
              <a:avLst/>
              <a:gdLst>
                <a:gd name="connsiteX0" fmla="*/ 2843911 w 4464393"/>
                <a:gd name="connsiteY0" fmla="*/ 2088071 h 7144359"/>
                <a:gd name="connsiteX1" fmla="*/ 3420501 w 4464393"/>
                <a:gd name="connsiteY1" fmla="*/ 2664581 h 7144359"/>
                <a:gd name="connsiteX2" fmla="*/ 4285283 w 4464393"/>
                <a:gd name="connsiteY2" fmla="*/ 2664581 h 7144359"/>
                <a:gd name="connsiteX3" fmla="*/ 4453299 w 4464393"/>
                <a:gd name="connsiteY3" fmla="*/ 2348934 h 7144359"/>
                <a:gd name="connsiteX4" fmla="*/ 4464393 w 4464393"/>
                <a:gd name="connsiteY4" fmla="*/ 2233233 h 7144359"/>
                <a:gd name="connsiteX5" fmla="*/ 4464393 w 4464393"/>
                <a:gd name="connsiteY5" fmla="*/ 7144359 h 7144359"/>
                <a:gd name="connsiteX6" fmla="*/ 2232303 w 4464393"/>
                <a:gd name="connsiteY6" fmla="*/ 7144359 h 7144359"/>
                <a:gd name="connsiteX7" fmla="*/ 2843911 w 4464393"/>
                <a:gd name="connsiteY7" fmla="*/ 6532788 h 7144359"/>
                <a:gd name="connsiteX8" fmla="*/ 2232303 w 4464393"/>
                <a:gd name="connsiteY8" fmla="*/ 0 h 7144359"/>
                <a:gd name="connsiteX9" fmla="*/ 4464393 w 4464393"/>
                <a:gd name="connsiteY9" fmla="*/ 0 h 7144359"/>
                <a:gd name="connsiteX10" fmla="*/ 4464393 w 4464393"/>
                <a:gd name="connsiteY10" fmla="*/ 2231000 h 7144359"/>
                <a:gd name="connsiteX11" fmla="*/ 4453299 w 4464393"/>
                <a:gd name="connsiteY11" fmla="*/ 2115298 h 7144359"/>
                <a:gd name="connsiteX12" fmla="*/ 4285283 w 4464393"/>
                <a:gd name="connsiteY12" fmla="*/ 1799651 h 7144359"/>
                <a:gd name="connsiteX13" fmla="*/ 2664800 w 4464393"/>
                <a:gd name="connsiteY13" fmla="*/ 179271 h 7144359"/>
                <a:gd name="connsiteX14" fmla="*/ 2232303 w 4464393"/>
                <a:gd name="connsiteY14" fmla="*/ 0 h 7144359"/>
                <a:gd name="connsiteX15" fmla="*/ 0 w 4464393"/>
                <a:gd name="connsiteY15" fmla="*/ 0 h 7144359"/>
                <a:gd name="connsiteX16" fmla="*/ 2232303 w 4464393"/>
                <a:gd name="connsiteY16" fmla="*/ 0 h 7144359"/>
                <a:gd name="connsiteX17" fmla="*/ 1799806 w 4464393"/>
                <a:gd name="connsiteY17" fmla="*/ 179271 h 7144359"/>
                <a:gd name="connsiteX18" fmla="*/ 179323 w 4464393"/>
                <a:gd name="connsiteY18" fmla="*/ 1799651 h 7144359"/>
                <a:gd name="connsiteX19" fmla="*/ 179323 w 4464393"/>
                <a:gd name="connsiteY19" fmla="*/ 2664581 h 7144359"/>
                <a:gd name="connsiteX20" fmla="*/ 1044104 w 4464393"/>
                <a:gd name="connsiteY20" fmla="*/ 2664581 h 7144359"/>
                <a:gd name="connsiteX21" fmla="*/ 1620696 w 4464393"/>
                <a:gd name="connsiteY21" fmla="*/ 2088071 h 7144359"/>
                <a:gd name="connsiteX22" fmla="*/ 1620696 w 4464393"/>
                <a:gd name="connsiteY22" fmla="*/ 6532788 h 7144359"/>
                <a:gd name="connsiteX23" fmla="*/ 2232303 w 4464393"/>
                <a:gd name="connsiteY23" fmla="*/ 7144359 h 7144359"/>
                <a:gd name="connsiteX24" fmla="*/ 0 w 4464393"/>
                <a:gd name="connsiteY24" fmla="*/ 7144359 h 714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464393" h="7144359">
                  <a:moveTo>
                    <a:pt x="2843911" y="2088071"/>
                  </a:moveTo>
                  <a:lnTo>
                    <a:pt x="3420501" y="2664581"/>
                  </a:lnTo>
                  <a:cubicBezTo>
                    <a:pt x="3659245" y="2903388"/>
                    <a:pt x="4046541" y="2903388"/>
                    <a:pt x="4285283" y="2664581"/>
                  </a:cubicBezTo>
                  <a:cubicBezTo>
                    <a:pt x="4374891" y="2575029"/>
                    <a:pt x="4430897" y="2464592"/>
                    <a:pt x="4453299" y="2348934"/>
                  </a:cubicBezTo>
                  <a:lnTo>
                    <a:pt x="4464393" y="2233233"/>
                  </a:lnTo>
                  <a:lnTo>
                    <a:pt x="4464393" y="7144359"/>
                  </a:lnTo>
                  <a:lnTo>
                    <a:pt x="2232303" y="7144359"/>
                  </a:lnTo>
                  <a:cubicBezTo>
                    <a:pt x="2570151" y="7144359"/>
                    <a:pt x="2843911" y="6870492"/>
                    <a:pt x="2843911" y="6532788"/>
                  </a:cubicBezTo>
                  <a:close/>
                  <a:moveTo>
                    <a:pt x="2232303" y="0"/>
                  </a:moveTo>
                  <a:lnTo>
                    <a:pt x="4464393" y="0"/>
                  </a:lnTo>
                  <a:lnTo>
                    <a:pt x="4464393" y="2231000"/>
                  </a:lnTo>
                  <a:lnTo>
                    <a:pt x="4453299" y="2115298"/>
                  </a:lnTo>
                  <a:cubicBezTo>
                    <a:pt x="4430897" y="1999641"/>
                    <a:pt x="4374891" y="1889204"/>
                    <a:pt x="4285283" y="1799651"/>
                  </a:cubicBezTo>
                  <a:lnTo>
                    <a:pt x="2664800" y="179271"/>
                  </a:lnTo>
                  <a:cubicBezTo>
                    <a:pt x="2545322" y="59867"/>
                    <a:pt x="2388919" y="0"/>
                    <a:pt x="2232303" y="0"/>
                  </a:cubicBezTo>
                  <a:close/>
                  <a:moveTo>
                    <a:pt x="0" y="0"/>
                  </a:moveTo>
                  <a:lnTo>
                    <a:pt x="2232303" y="0"/>
                  </a:lnTo>
                  <a:cubicBezTo>
                    <a:pt x="2075687" y="0"/>
                    <a:pt x="1919284" y="59867"/>
                    <a:pt x="1799806" y="179271"/>
                  </a:cubicBezTo>
                  <a:lnTo>
                    <a:pt x="179323" y="1799651"/>
                  </a:lnTo>
                  <a:cubicBezTo>
                    <a:pt x="-59633" y="2038458"/>
                    <a:pt x="-59633" y="2425775"/>
                    <a:pt x="179323" y="2664581"/>
                  </a:cubicBezTo>
                  <a:cubicBezTo>
                    <a:pt x="418066" y="2903388"/>
                    <a:pt x="805361" y="2903388"/>
                    <a:pt x="1044104" y="2664581"/>
                  </a:cubicBezTo>
                  <a:lnTo>
                    <a:pt x="1620696" y="2088071"/>
                  </a:lnTo>
                  <a:lnTo>
                    <a:pt x="1620696" y="6532788"/>
                  </a:lnTo>
                  <a:cubicBezTo>
                    <a:pt x="1620696" y="6870492"/>
                    <a:pt x="1894455" y="7144359"/>
                    <a:pt x="2232303" y="7144359"/>
                  </a:cubicBezTo>
                  <a:lnTo>
                    <a:pt x="0" y="7144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Lato Light" panose="020F0502020204030203" pitchFamily="34" charset="0"/>
              </a:endParaRPr>
            </a:p>
          </p:txBody>
        </p:sp>
      </p:grpSp>
      <p:sp>
        <p:nvSpPr>
          <p:cNvPr id="8" name="TextBox 7">
            <a:extLst>
              <a:ext uri="{FF2B5EF4-FFF2-40B4-BE49-F238E27FC236}">
                <a16:creationId xmlns:a16="http://schemas.microsoft.com/office/drawing/2014/main" id="{A6439462-17FB-32EE-FCA8-8E16ABEE6695}"/>
              </a:ext>
            </a:extLst>
          </p:cNvPr>
          <p:cNvSpPr txBox="1"/>
          <p:nvPr/>
        </p:nvSpPr>
        <p:spPr>
          <a:xfrm rot="16200000">
            <a:off x="4577236" y="3248341"/>
            <a:ext cx="1792478" cy="369332"/>
          </a:xfrm>
          <a:prstGeom prst="rect">
            <a:avLst/>
          </a:prstGeom>
          <a:noFill/>
        </p:spPr>
        <p:txBody>
          <a:bodyPr wrap="none" rtlCol="0" anchor="ctr" anchorCtr="0">
            <a:spAutoFit/>
          </a:bodyPr>
          <a:lstStyle/>
          <a:p>
            <a:pPr algn="ctr"/>
            <a:r>
              <a:rPr lang="en-US" b="1" dirty="0">
                <a:solidFill>
                  <a:srgbClr val="FFA200"/>
                </a:solidFill>
                <a:latin typeface="Poppins" pitchFamily="2" charset="77"/>
                <a:ea typeface="League Spartan" charset="0"/>
                <a:cs typeface="Poppins" pitchFamily="2" charset="77"/>
              </a:rPr>
              <a:t>YOUR TITLE 02</a:t>
            </a:r>
          </a:p>
        </p:txBody>
      </p:sp>
      <p:sp>
        <p:nvSpPr>
          <p:cNvPr id="9" name="Subtitle 2">
            <a:extLst>
              <a:ext uri="{FF2B5EF4-FFF2-40B4-BE49-F238E27FC236}">
                <a16:creationId xmlns:a16="http://schemas.microsoft.com/office/drawing/2014/main" id="{44038ADB-1EF3-BE34-4CB6-7712213F7FEE}"/>
              </a:ext>
            </a:extLst>
          </p:cNvPr>
          <p:cNvSpPr txBox="1">
            <a:spLocks/>
          </p:cNvSpPr>
          <p:nvPr/>
        </p:nvSpPr>
        <p:spPr>
          <a:xfrm>
            <a:off x="4878576" y="4915943"/>
            <a:ext cx="2690972" cy="12003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
        <p:nvSpPr>
          <p:cNvPr id="10" name="TextBox 9">
            <a:extLst>
              <a:ext uri="{FF2B5EF4-FFF2-40B4-BE49-F238E27FC236}">
                <a16:creationId xmlns:a16="http://schemas.microsoft.com/office/drawing/2014/main" id="{FAFC277A-297E-9E55-9F6F-0AE6F04FDAD9}"/>
              </a:ext>
            </a:extLst>
          </p:cNvPr>
          <p:cNvSpPr txBox="1"/>
          <p:nvPr/>
        </p:nvSpPr>
        <p:spPr>
          <a:xfrm rot="16200000">
            <a:off x="7776449" y="3244333"/>
            <a:ext cx="1800493" cy="369332"/>
          </a:xfrm>
          <a:prstGeom prst="rect">
            <a:avLst/>
          </a:prstGeom>
          <a:noFill/>
        </p:spPr>
        <p:txBody>
          <a:bodyPr wrap="none" rtlCol="0" anchor="ctr" anchorCtr="0">
            <a:spAutoFit/>
          </a:bodyPr>
          <a:lstStyle/>
          <a:p>
            <a:pPr algn="ctr"/>
            <a:r>
              <a:rPr lang="en-US" b="1" dirty="0">
                <a:solidFill>
                  <a:srgbClr val="6B3BC4"/>
                </a:solidFill>
                <a:latin typeface="Poppins" pitchFamily="2" charset="77"/>
                <a:ea typeface="League Spartan" charset="0"/>
                <a:cs typeface="Poppins" pitchFamily="2" charset="77"/>
              </a:rPr>
              <a:t>YOUR TITLE 03</a:t>
            </a:r>
          </a:p>
        </p:txBody>
      </p:sp>
      <p:sp>
        <p:nvSpPr>
          <p:cNvPr id="11" name="Subtitle 2">
            <a:extLst>
              <a:ext uri="{FF2B5EF4-FFF2-40B4-BE49-F238E27FC236}">
                <a16:creationId xmlns:a16="http://schemas.microsoft.com/office/drawing/2014/main" id="{2C33165E-6081-FEED-4278-0EB4DCD1B1E1}"/>
              </a:ext>
            </a:extLst>
          </p:cNvPr>
          <p:cNvSpPr txBox="1">
            <a:spLocks/>
          </p:cNvSpPr>
          <p:nvPr/>
        </p:nvSpPr>
        <p:spPr>
          <a:xfrm>
            <a:off x="7997468" y="4915943"/>
            <a:ext cx="2690972" cy="12003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
        <p:nvSpPr>
          <p:cNvPr id="12" name="TextBox 11">
            <a:extLst>
              <a:ext uri="{FF2B5EF4-FFF2-40B4-BE49-F238E27FC236}">
                <a16:creationId xmlns:a16="http://schemas.microsoft.com/office/drawing/2014/main" id="{985D3DD6-1921-842B-7CA3-F1F7C5D75CC1}"/>
              </a:ext>
            </a:extLst>
          </p:cNvPr>
          <p:cNvSpPr txBox="1"/>
          <p:nvPr/>
        </p:nvSpPr>
        <p:spPr>
          <a:xfrm rot="16200000">
            <a:off x="1396458" y="3270783"/>
            <a:ext cx="1747593" cy="369332"/>
          </a:xfrm>
          <a:prstGeom prst="rect">
            <a:avLst/>
          </a:prstGeom>
          <a:noFill/>
        </p:spPr>
        <p:txBody>
          <a:bodyPr wrap="none" rtlCol="0" anchor="ctr" anchorCtr="0">
            <a:spAutoFit/>
          </a:bodyPr>
          <a:lstStyle/>
          <a:p>
            <a:pPr algn="ctr"/>
            <a:r>
              <a:rPr lang="en-US" b="1" dirty="0">
                <a:solidFill>
                  <a:srgbClr val="E32D8E"/>
                </a:solidFill>
                <a:latin typeface="Poppins" pitchFamily="2" charset="77"/>
                <a:ea typeface="League Spartan" charset="0"/>
                <a:cs typeface="Poppins" pitchFamily="2" charset="77"/>
              </a:rPr>
              <a:t>YOUR TITLE 01</a:t>
            </a:r>
          </a:p>
        </p:txBody>
      </p:sp>
      <p:sp>
        <p:nvSpPr>
          <p:cNvPr id="13" name="Subtitle 2">
            <a:extLst>
              <a:ext uri="{FF2B5EF4-FFF2-40B4-BE49-F238E27FC236}">
                <a16:creationId xmlns:a16="http://schemas.microsoft.com/office/drawing/2014/main" id="{FC956710-970B-EBE7-DA66-0DA58780AE01}"/>
              </a:ext>
            </a:extLst>
          </p:cNvPr>
          <p:cNvSpPr txBox="1">
            <a:spLocks/>
          </p:cNvSpPr>
          <p:nvPr/>
        </p:nvSpPr>
        <p:spPr>
          <a:xfrm>
            <a:off x="1688108" y="4915943"/>
            <a:ext cx="2690972" cy="12003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Tree>
    <p:extLst>
      <p:ext uri="{BB962C8B-B14F-4D97-AF65-F5344CB8AC3E}">
        <p14:creationId xmlns:p14="http://schemas.microsoft.com/office/powerpoint/2010/main" val="298740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Parallelogram 32">
            <a:extLst>
              <a:ext uri="{FF2B5EF4-FFF2-40B4-BE49-F238E27FC236}">
                <a16:creationId xmlns:a16="http://schemas.microsoft.com/office/drawing/2014/main" id="{ACA0D3E0-80CB-867A-1A0B-282C52BD4AAE}"/>
              </a:ext>
            </a:extLst>
          </p:cNvPr>
          <p:cNvSpPr/>
          <p:nvPr/>
        </p:nvSpPr>
        <p:spPr>
          <a:xfrm>
            <a:off x="358717" y="5398926"/>
            <a:ext cx="11465169" cy="1186621"/>
          </a:xfrm>
          <a:prstGeom prst="parallelogram">
            <a:avLst/>
          </a:prstGeom>
          <a:solidFill>
            <a:srgbClr val="E0373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20">
            <a:extLst>
              <a:ext uri="{FF2B5EF4-FFF2-40B4-BE49-F238E27FC236}">
                <a16:creationId xmlns:a16="http://schemas.microsoft.com/office/drawing/2014/main" id="{125CE69F-D799-BB2F-94F0-51DF7C382273}"/>
              </a:ext>
            </a:extLst>
          </p:cNvPr>
          <p:cNvSpPr/>
          <p:nvPr/>
        </p:nvSpPr>
        <p:spPr>
          <a:xfrm>
            <a:off x="1757505" y="5309106"/>
            <a:ext cx="442339" cy="73035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defTabSz="584200">
              <a:lnSpc>
                <a:spcPct val="100000"/>
              </a:lnSpc>
              <a:spcBef>
                <a:spcPts val="0"/>
              </a:spcBef>
              <a:defRPr sz="3500" cap="all">
                <a:solidFill>
                  <a:srgbClr val="FFFFFF"/>
                </a:solidFill>
              </a:defRPr>
            </a:lvl1pPr>
          </a:lstStyle>
          <a:p>
            <a:r>
              <a:rPr sz="4000" dirty="0">
                <a:latin typeface="Lato Light" panose="020F0502020204030203" pitchFamily="34" charset="0"/>
              </a:rPr>
              <a:t>~</a:t>
            </a:r>
          </a:p>
        </p:txBody>
      </p:sp>
      <p:sp>
        <p:nvSpPr>
          <p:cNvPr id="31" name="Shape 22">
            <a:extLst>
              <a:ext uri="{FF2B5EF4-FFF2-40B4-BE49-F238E27FC236}">
                <a16:creationId xmlns:a16="http://schemas.microsoft.com/office/drawing/2014/main" id="{FA676907-DB15-E929-9117-F513B9B2FCA4}"/>
              </a:ext>
            </a:extLst>
          </p:cNvPr>
          <p:cNvSpPr/>
          <p:nvPr/>
        </p:nvSpPr>
        <p:spPr>
          <a:xfrm>
            <a:off x="1786200" y="4052654"/>
            <a:ext cx="1071606" cy="107013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6B3BC4"/>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29" name="Shape 26">
            <a:extLst>
              <a:ext uri="{FF2B5EF4-FFF2-40B4-BE49-F238E27FC236}">
                <a16:creationId xmlns:a16="http://schemas.microsoft.com/office/drawing/2014/main" id="{D12594D0-BAFE-E809-1968-FFF01698D2C1}"/>
              </a:ext>
            </a:extLst>
          </p:cNvPr>
          <p:cNvSpPr/>
          <p:nvPr/>
        </p:nvSpPr>
        <p:spPr>
          <a:xfrm>
            <a:off x="2596771" y="2996247"/>
            <a:ext cx="2129472" cy="212653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FFA200"/>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27" name="Shape 31">
            <a:extLst>
              <a:ext uri="{FF2B5EF4-FFF2-40B4-BE49-F238E27FC236}">
                <a16:creationId xmlns:a16="http://schemas.microsoft.com/office/drawing/2014/main" id="{849AFF24-D4B0-DFF1-D7CB-0ADDE27BA4B2}"/>
              </a:ext>
            </a:extLst>
          </p:cNvPr>
          <p:cNvSpPr/>
          <p:nvPr/>
        </p:nvSpPr>
        <p:spPr>
          <a:xfrm>
            <a:off x="4260588" y="2104474"/>
            <a:ext cx="3022475" cy="301830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E32D8E"/>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25" name="Shape 36">
            <a:extLst>
              <a:ext uri="{FF2B5EF4-FFF2-40B4-BE49-F238E27FC236}">
                <a16:creationId xmlns:a16="http://schemas.microsoft.com/office/drawing/2014/main" id="{7487CD35-5036-0E89-064B-58CEE166A28C}"/>
              </a:ext>
            </a:extLst>
          </p:cNvPr>
          <p:cNvSpPr/>
          <p:nvPr/>
        </p:nvSpPr>
        <p:spPr>
          <a:xfrm>
            <a:off x="6597591" y="2776732"/>
            <a:ext cx="2349286" cy="234604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00B0C9"/>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23" name="Shape 41">
            <a:extLst>
              <a:ext uri="{FF2B5EF4-FFF2-40B4-BE49-F238E27FC236}">
                <a16:creationId xmlns:a16="http://schemas.microsoft.com/office/drawing/2014/main" id="{C8938A33-2397-580B-C16B-35C30628F6DB}"/>
              </a:ext>
            </a:extLst>
          </p:cNvPr>
          <p:cNvSpPr/>
          <p:nvPr/>
        </p:nvSpPr>
        <p:spPr>
          <a:xfrm>
            <a:off x="8463843" y="2104474"/>
            <a:ext cx="3022475" cy="301830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solidFill>
            <a:srgbClr val="72BA00"/>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7" name="TextBox 6">
            <a:extLst>
              <a:ext uri="{FF2B5EF4-FFF2-40B4-BE49-F238E27FC236}">
                <a16:creationId xmlns:a16="http://schemas.microsoft.com/office/drawing/2014/main" id="{6C8AEC1E-B3DC-2C39-1DBA-7148A8818BEA}"/>
              </a:ext>
            </a:extLst>
          </p:cNvPr>
          <p:cNvSpPr txBox="1"/>
          <p:nvPr/>
        </p:nvSpPr>
        <p:spPr>
          <a:xfrm>
            <a:off x="463031" y="4011216"/>
            <a:ext cx="1460656" cy="369332"/>
          </a:xfrm>
          <a:prstGeom prst="rect">
            <a:avLst/>
          </a:prstGeom>
          <a:noFill/>
        </p:spPr>
        <p:txBody>
          <a:bodyPr wrap="none" rtlCol="0" anchor="ctr" anchorCtr="0">
            <a:spAutoFit/>
          </a:bodyPr>
          <a:lstStyle/>
          <a:p>
            <a:pPr algn="r"/>
            <a:r>
              <a:rPr lang="en-US" b="1" dirty="0">
                <a:solidFill>
                  <a:srgbClr val="6B3BC4"/>
                </a:solidFill>
                <a:latin typeface="Poppins" pitchFamily="2" charset="77"/>
                <a:ea typeface="League Spartan" charset="0"/>
                <a:cs typeface="Poppins" pitchFamily="2" charset="77"/>
              </a:rPr>
              <a:t>YOUR TITLE</a:t>
            </a:r>
          </a:p>
        </p:txBody>
      </p:sp>
      <p:sp>
        <p:nvSpPr>
          <p:cNvPr id="8" name="TextBox 7">
            <a:extLst>
              <a:ext uri="{FF2B5EF4-FFF2-40B4-BE49-F238E27FC236}">
                <a16:creationId xmlns:a16="http://schemas.microsoft.com/office/drawing/2014/main" id="{0CE0D95C-560A-03A7-4AE0-3B529B296D7F}"/>
              </a:ext>
            </a:extLst>
          </p:cNvPr>
          <p:cNvSpPr txBox="1"/>
          <p:nvPr/>
        </p:nvSpPr>
        <p:spPr>
          <a:xfrm>
            <a:off x="1903817" y="2899649"/>
            <a:ext cx="1460656" cy="369332"/>
          </a:xfrm>
          <a:prstGeom prst="rect">
            <a:avLst/>
          </a:prstGeom>
          <a:noFill/>
        </p:spPr>
        <p:txBody>
          <a:bodyPr wrap="none" rtlCol="0" anchor="ctr" anchorCtr="0">
            <a:spAutoFit/>
          </a:bodyPr>
          <a:lstStyle/>
          <a:p>
            <a:pPr algn="r"/>
            <a:r>
              <a:rPr lang="en-US" b="1" dirty="0">
                <a:solidFill>
                  <a:srgbClr val="FFA200"/>
                </a:solidFill>
                <a:latin typeface="Poppins" pitchFamily="2" charset="77"/>
                <a:ea typeface="League Spartan" charset="0"/>
                <a:cs typeface="Poppins" pitchFamily="2" charset="77"/>
              </a:rPr>
              <a:t>YOUR TITLE</a:t>
            </a:r>
          </a:p>
        </p:txBody>
      </p:sp>
      <p:sp>
        <p:nvSpPr>
          <p:cNvPr id="9" name="TextBox 8">
            <a:extLst>
              <a:ext uri="{FF2B5EF4-FFF2-40B4-BE49-F238E27FC236}">
                <a16:creationId xmlns:a16="http://schemas.microsoft.com/office/drawing/2014/main" id="{759652D9-AEA1-7DED-7CDE-6DDF66203CF6}"/>
              </a:ext>
            </a:extLst>
          </p:cNvPr>
          <p:cNvSpPr txBox="1"/>
          <p:nvPr/>
        </p:nvSpPr>
        <p:spPr>
          <a:xfrm>
            <a:off x="4066318" y="1976467"/>
            <a:ext cx="1460656" cy="369332"/>
          </a:xfrm>
          <a:prstGeom prst="rect">
            <a:avLst/>
          </a:prstGeom>
          <a:noFill/>
        </p:spPr>
        <p:txBody>
          <a:bodyPr wrap="none" rtlCol="0" anchor="ctr" anchorCtr="0">
            <a:spAutoFit/>
          </a:bodyPr>
          <a:lstStyle/>
          <a:p>
            <a:pPr algn="r"/>
            <a:r>
              <a:rPr lang="en-US" b="1" dirty="0">
                <a:solidFill>
                  <a:srgbClr val="E32D8E"/>
                </a:solidFill>
                <a:latin typeface="Poppins" pitchFamily="2" charset="77"/>
                <a:ea typeface="League Spartan" charset="0"/>
                <a:cs typeface="Poppins" pitchFamily="2" charset="77"/>
              </a:rPr>
              <a:t>YOUR TITLE</a:t>
            </a:r>
          </a:p>
        </p:txBody>
      </p:sp>
      <p:sp>
        <p:nvSpPr>
          <p:cNvPr id="10" name="TextBox 9">
            <a:extLst>
              <a:ext uri="{FF2B5EF4-FFF2-40B4-BE49-F238E27FC236}">
                <a16:creationId xmlns:a16="http://schemas.microsoft.com/office/drawing/2014/main" id="{5DD71AA8-DFFC-8330-1AD3-E43558DBC9F4}"/>
              </a:ext>
            </a:extLst>
          </p:cNvPr>
          <p:cNvSpPr txBox="1"/>
          <p:nvPr/>
        </p:nvSpPr>
        <p:spPr>
          <a:xfrm>
            <a:off x="6197731" y="2530317"/>
            <a:ext cx="1460656" cy="369332"/>
          </a:xfrm>
          <a:prstGeom prst="rect">
            <a:avLst/>
          </a:prstGeom>
          <a:noFill/>
        </p:spPr>
        <p:txBody>
          <a:bodyPr wrap="none" rtlCol="0" anchor="ctr" anchorCtr="0">
            <a:spAutoFit/>
          </a:bodyPr>
          <a:lstStyle/>
          <a:p>
            <a:pPr algn="r"/>
            <a:r>
              <a:rPr lang="en-US" b="1" dirty="0">
                <a:solidFill>
                  <a:srgbClr val="00B0C9"/>
                </a:solidFill>
                <a:latin typeface="Poppins" pitchFamily="2" charset="77"/>
                <a:ea typeface="League Spartan" charset="0"/>
                <a:cs typeface="Poppins" pitchFamily="2" charset="77"/>
              </a:rPr>
              <a:t>YOUR TITLE</a:t>
            </a:r>
          </a:p>
        </p:txBody>
      </p:sp>
      <p:sp>
        <p:nvSpPr>
          <p:cNvPr id="11" name="TextBox 10">
            <a:extLst>
              <a:ext uri="{FF2B5EF4-FFF2-40B4-BE49-F238E27FC236}">
                <a16:creationId xmlns:a16="http://schemas.microsoft.com/office/drawing/2014/main" id="{B9339C89-E81E-8C83-1600-5544F69AFB96}"/>
              </a:ext>
            </a:extLst>
          </p:cNvPr>
          <p:cNvSpPr txBox="1"/>
          <p:nvPr/>
        </p:nvSpPr>
        <p:spPr>
          <a:xfrm>
            <a:off x="8367113" y="2039377"/>
            <a:ext cx="1460656" cy="369332"/>
          </a:xfrm>
          <a:prstGeom prst="rect">
            <a:avLst/>
          </a:prstGeom>
          <a:noFill/>
        </p:spPr>
        <p:txBody>
          <a:bodyPr wrap="none" rtlCol="0" anchor="ctr" anchorCtr="0">
            <a:spAutoFit/>
          </a:bodyPr>
          <a:lstStyle/>
          <a:p>
            <a:pPr algn="r"/>
            <a:r>
              <a:rPr lang="en-US" b="1" dirty="0">
                <a:solidFill>
                  <a:srgbClr val="72BA00"/>
                </a:solidFill>
                <a:latin typeface="Poppins" pitchFamily="2" charset="77"/>
                <a:ea typeface="League Spartan" charset="0"/>
                <a:cs typeface="Poppins" pitchFamily="2" charset="77"/>
              </a:rPr>
              <a:t>YOUR TITLE</a:t>
            </a:r>
          </a:p>
        </p:txBody>
      </p:sp>
      <p:sp>
        <p:nvSpPr>
          <p:cNvPr id="12" name="TextBox 11">
            <a:extLst>
              <a:ext uri="{FF2B5EF4-FFF2-40B4-BE49-F238E27FC236}">
                <a16:creationId xmlns:a16="http://schemas.microsoft.com/office/drawing/2014/main" id="{60811F40-8643-06E9-1B9F-E208DD20B94F}"/>
              </a:ext>
            </a:extLst>
          </p:cNvPr>
          <p:cNvSpPr txBox="1"/>
          <p:nvPr/>
        </p:nvSpPr>
        <p:spPr>
          <a:xfrm>
            <a:off x="1957157" y="4603751"/>
            <a:ext cx="729687" cy="338554"/>
          </a:xfrm>
          <a:prstGeom prst="rect">
            <a:avLst/>
          </a:prstGeom>
          <a:noFill/>
        </p:spPr>
        <p:txBody>
          <a:bodyPr wrap="none" rtlCol="0" anchor="ctr" anchorCtr="0">
            <a:spAutoFit/>
          </a:bodyPr>
          <a:lstStyle/>
          <a:p>
            <a:pPr algn="ctr"/>
            <a:r>
              <a:rPr lang="en-US" sz="1600" b="1" spc="-150" dirty="0">
                <a:solidFill>
                  <a:schemeClr val="bg1"/>
                </a:solidFill>
                <a:latin typeface="Poppins" pitchFamily="2" charset="77"/>
                <a:ea typeface="League Spartan" charset="0"/>
                <a:cs typeface="Poppins" pitchFamily="2" charset="77"/>
              </a:rPr>
              <a:t>$0.9M</a:t>
            </a:r>
          </a:p>
        </p:txBody>
      </p:sp>
      <p:sp>
        <p:nvSpPr>
          <p:cNvPr id="13" name="TextBox 12">
            <a:extLst>
              <a:ext uri="{FF2B5EF4-FFF2-40B4-BE49-F238E27FC236}">
                <a16:creationId xmlns:a16="http://schemas.microsoft.com/office/drawing/2014/main" id="{1317D483-21B9-4D57-05D4-4D5128830549}"/>
              </a:ext>
            </a:extLst>
          </p:cNvPr>
          <p:cNvSpPr txBox="1"/>
          <p:nvPr/>
        </p:nvSpPr>
        <p:spPr>
          <a:xfrm>
            <a:off x="3329521" y="4603751"/>
            <a:ext cx="663964" cy="338554"/>
          </a:xfrm>
          <a:prstGeom prst="rect">
            <a:avLst/>
          </a:prstGeom>
          <a:noFill/>
        </p:spPr>
        <p:txBody>
          <a:bodyPr wrap="none" rtlCol="0" anchor="ctr" anchorCtr="0">
            <a:spAutoFit/>
          </a:bodyPr>
          <a:lstStyle/>
          <a:p>
            <a:pPr algn="ctr"/>
            <a:r>
              <a:rPr lang="en-US" sz="1600" b="1" spc="-150" dirty="0">
                <a:solidFill>
                  <a:schemeClr val="bg1"/>
                </a:solidFill>
                <a:latin typeface="Poppins" pitchFamily="2" charset="77"/>
                <a:ea typeface="League Spartan" charset="0"/>
                <a:cs typeface="Poppins" pitchFamily="2" charset="77"/>
              </a:rPr>
              <a:t>$2.1M</a:t>
            </a:r>
          </a:p>
        </p:txBody>
      </p:sp>
      <p:sp>
        <p:nvSpPr>
          <p:cNvPr id="14" name="TextBox 13">
            <a:extLst>
              <a:ext uri="{FF2B5EF4-FFF2-40B4-BE49-F238E27FC236}">
                <a16:creationId xmlns:a16="http://schemas.microsoft.com/office/drawing/2014/main" id="{7B727D6B-FCAF-D9B4-EB93-B1A869795015}"/>
              </a:ext>
            </a:extLst>
          </p:cNvPr>
          <p:cNvSpPr txBox="1"/>
          <p:nvPr/>
        </p:nvSpPr>
        <p:spPr>
          <a:xfrm>
            <a:off x="5413393" y="4603751"/>
            <a:ext cx="716863" cy="338554"/>
          </a:xfrm>
          <a:prstGeom prst="rect">
            <a:avLst/>
          </a:prstGeom>
          <a:noFill/>
        </p:spPr>
        <p:txBody>
          <a:bodyPr wrap="none" rtlCol="0" anchor="ctr" anchorCtr="0">
            <a:spAutoFit/>
          </a:bodyPr>
          <a:lstStyle/>
          <a:p>
            <a:pPr algn="ctr"/>
            <a:r>
              <a:rPr lang="en-US" sz="1600" b="1" spc="-150" dirty="0">
                <a:solidFill>
                  <a:schemeClr val="bg1"/>
                </a:solidFill>
                <a:latin typeface="Poppins" pitchFamily="2" charset="77"/>
                <a:ea typeface="League Spartan" charset="0"/>
                <a:cs typeface="Poppins" pitchFamily="2" charset="77"/>
              </a:rPr>
              <a:t>$3.3M</a:t>
            </a:r>
          </a:p>
        </p:txBody>
      </p:sp>
      <p:sp>
        <p:nvSpPr>
          <p:cNvPr id="15" name="TextBox 14">
            <a:extLst>
              <a:ext uri="{FF2B5EF4-FFF2-40B4-BE49-F238E27FC236}">
                <a16:creationId xmlns:a16="http://schemas.microsoft.com/office/drawing/2014/main" id="{831FEF5D-F85B-FC4E-EB22-1B1D22F43DA1}"/>
              </a:ext>
            </a:extLst>
          </p:cNvPr>
          <p:cNvSpPr txBox="1"/>
          <p:nvPr/>
        </p:nvSpPr>
        <p:spPr>
          <a:xfrm>
            <a:off x="7412199" y="4603751"/>
            <a:ext cx="720069" cy="338554"/>
          </a:xfrm>
          <a:prstGeom prst="rect">
            <a:avLst/>
          </a:prstGeom>
          <a:noFill/>
        </p:spPr>
        <p:txBody>
          <a:bodyPr wrap="none" rtlCol="0" anchor="ctr" anchorCtr="0">
            <a:spAutoFit/>
          </a:bodyPr>
          <a:lstStyle/>
          <a:p>
            <a:pPr algn="ctr"/>
            <a:r>
              <a:rPr lang="en-US" sz="1600" b="1" spc="-150" dirty="0">
                <a:solidFill>
                  <a:schemeClr val="bg1"/>
                </a:solidFill>
                <a:latin typeface="Poppins" pitchFamily="2" charset="77"/>
                <a:ea typeface="League Spartan" charset="0"/>
                <a:cs typeface="Poppins" pitchFamily="2" charset="77"/>
              </a:rPr>
              <a:t>$2.5M</a:t>
            </a:r>
          </a:p>
        </p:txBody>
      </p:sp>
      <p:sp>
        <p:nvSpPr>
          <p:cNvPr id="16" name="TextBox 15">
            <a:extLst>
              <a:ext uri="{FF2B5EF4-FFF2-40B4-BE49-F238E27FC236}">
                <a16:creationId xmlns:a16="http://schemas.microsoft.com/office/drawing/2014/main" id="{436B4B46-39AB-E505-2A9D-C54668C273AD}"/>
              </a:ext>
            </a:extLst>
          </p:cNvPr>
          <p:cNvSpPr txBox="1"/>
          <p:nvPr/>
        </p:nvSpPr>
        <p:spPr>
          <a:xfrm>
            <a:off x="9697525" y="4603751"/>
            <a:ext cx="713657" cy="338554"/>
          </a:xfrm>
          <a:prstGeom prst="rect">
            <a:avLst/>
          </a:prstGeom>
          <a:noFill/>
        </p:spPr>
        <p:txBody>
          <a:bodyPr wrap="none" rtlCol="0" anchor="ctr" anchorCtr="0">
            <a:spAutoFit/>
          </a:bodyPr>
          <a:lstStyle/>
          <a:p>
            <a:pPr algn="ctr"/>
            <a:r>
              <a:rPr lang="en-US" sz="1600" b="1" spc="-150" dirty="0">
                <a:solidFill>
                  <a:schemeClr val="bg1"/>
                </a:solidFill>
                <a:latin typeface="Poppins" pitchFamily="2" charset="77"/>
                <a:ea typeface="League Spartan" charset="0"/>
                <a:cs typeface="Poppins" pitchFamily="2" charset="77"/>
              </a:rPr>
              <a:t>$2.9M</a:t>
            </a:r>
          </a:p>
        </p:txBody>
      </p:sp>
      <p:sp>
        <p:nvSpPr>
          <p:cNvPr id="17" name="Subtitle 2">
            <a:extLst>
              <a:ext uri="{FF2B5EF4-FFF2-40B4-BE49-F238E27FC236}">
                <a16:creationId xmlns:a16="http://schemas.microsoft.com/office/drawing/2014/main" id="{C6E41CA4-BF14-0DFA-AC3D-5AB0FDC713AD}"/>
              </a:ext>
            </a:extLst>
          </p:cNvPr>
          <p:cNvSpPr txBox="1">
            <a:spLocks/>
          </p:cNvSpPr>
          <p:nvPr/>
        </p:nvSpPr>
        <p:spPr>
          <a:xfrm>
            <a:off x="696287" y="5510998"/>
            <a:ext cx="10790031"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p:txBody>
      </p:sp>
    </p:spTree>
    <p:extLst>
      <p:ext uri="{BB962C8B-B14F-4D97-AF65-F5344CB8AC3E}">
        <p14:creationId xmlns:p14="http://schemas.microsoft.com/office/powerpoint/2010/main" val="345766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ight Triangle 31">
            <a:extLst>
              <a:ext uri="{FF2B5EF4-FFF2-40B4-BE49-F238E27FC236}">
                <a16:creationId xmlns:a16="http://schemas.microsoft.com/office/drawing/2014/main" id="{1C459791-D78A-2D71-0BDF-CC0D331250BE}"/>
              </a:ext>
            </a:extLst>
          </p:cNvPr>
          <p:cNvSpPr/>
          <p:nvPr/>
        </p:nvSpPr>
        <p:spPr>
          <a:xfrm>
            <a:off x="0" y="1285280"/>
            <a:ext cx="5574890" cy="5574890"/>
          </a:xfrm>
          <a:prstGeom prst="rtTriangl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0" name="Group 29">
            <a:extLst>
              <a:ext uri="{FF2B5EF4-FFF2-40B4-BE49-F238E27FC236}">
                <a16:creationId xmlns:a16="http://schemas.microsoft.com/office/drawing/2014/main" id="{BF03B6EA-6AF0-86DB-B55D-6A2E817D13E9}"/>
              </a:ext>
            </a:extLst>
          </p:cNvPr>
          <p:cNvGrpSpPr/>
          <p:nvPr/>
        </p:nvGrpSpPr>
        <p:grpSpPr>
          <a:xfrm>
            <a:off x="1023259" y="1090554"/>
            <a:ext cx="2892074" cy="5253422"/>
            <a:chOff x="829321" y="844503"/>
            <a:chExt cx="3293374" cy="5982379"/>
          </a:xfrm>
        </p:grpSpPr>
        <p:sp>
          <p:nvSpPr>
            <p:cNvPr id="3" name="Shape">
              <a:extLst>
                <a:ext uri="{FF2B5EF4-FFF2-40B4-BE49-F238E27FC236}">
                  <a16:creationId xmlns:a16="http://schemas.microsoft.com/office/drawing/2014/main" id="{5C29EC34-1F1B-1535-D8F8-DDE3FCFC5A0E}"/>
                </a:ext>
              </a:extLst>
            </p:cNvPr>
            <p:cNvSpPr/>
            <p:nvPr/>
          </p:nvSpPr>
          <p:spPr>
            <a:xfrm>
              <a:off x="829321" y="844503"/>
              <a:ext cx="1827303" cy="4637551"/>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FFA200"/>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6" name="Shape">
              <a:extLst>
                <a:ext uri="{FF2B5EF4-FFF2-40B4-BE49-F238E27FC236}">
                  <a16:creationId xmlns:a16="http://schemas.microsoft.com/office/drawing/2014/main" id="{53C4D1FE-52D7-7E11-1F87-47DA51990964}"/>
                </a:ext>
              </a:extLst>
            </p:cNvPr>
            <p:cNvSpPr/>
            <p:nvPr/>
          </p:nvSpPr>
          <p:spPr>
            <a:xfrm>
              <a:off x="1195839" y="1180710"/>
              <a:ext cx="1827303" cy="4637551"/>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E32D8E"/>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7" name="Shape">
              <a:extLst>
                <a:ext uri="{FF2B5EF4-FFF2-40B4-BE49-F238E27FC236}">
                  <a16:creationId xmlns:a16="http://schemas.microsoft.com/office/drawing/2014/main" id="{B1038513-389B-FFB9-46D9-C9D1A0A62CE7}"/>
                </a:ext>
              </a:extLst>
            </p:cNvPr>
            <p:cNvSpPr/>
            <p:nvPr/>
          </p:nvSpPr>
          <p:spPr>
            <a:xfrm>
              <a:off x="1562356" y="1516917"/>
              <a:ext cx="1827303" cy="4637551"/>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6B3BC4"/>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8" name="Shape">
              <a:extLst>
                <a:ext uri="{FF2B5EF4-FFF2-40B4-BE49-F238E27FC236}">
                  <a16:creationId xmlns:a16="http://schemas.microsoft.com/office/drawing/2014/main" id="{235CE48E-D764-6562-6C6C-CA8576D8831B}"/>
                </a:ext>
              </a:extLst>
            </p:cNvPr>
            <p:cNvSpPr/>
            <p:nvPr/>
          </p:nvSpPr>
          <p:spPr>
            <a:xfrm>
              <a:off x="1928874" y="1853124"/>
              <a:ext cx="1827303" cy="4637551"/>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00B0C9"/>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9" name="Shape">
              <a:extLst>
                <a:ext uri="{FF2B5EF4-FFF2-40B4-BE49-F238E27FC236}">
                  <a16:creationId xmlns:a16="http://schemas.microsoft.com/office/drawing/2014/main" id="{B4406FBA-8F1E-1784-D9DB-8A7DF0FF5EA0}"/>
                </a:ext>
              </a:extLst>
            </p:cNvPr>
            <p:cNvSpPr/>
            <p:nvPr/>
          </p:nvSpPr>
          <p:spPr>
            <a:xfrm>
              <a:off x="2295392" y="2189331"/>
              <a:ext cx="1827303" cy="4637551"/>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rgbClr val="72BA00"/>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grpSp>
      <p:sp>
        <p:nvSpPr>
          <p:cNvPr id="15" name="Freeform 934">
            <a:extLst>
              <a:ext uri="{FF2B5EF4-FFF2-40B4-BE49-F238E27FC236}">
                <a16:creationId xmlns:a16="http://schemas.microsoft.com/office/drawing/2014/main" id="{2F5765E0-4871-C096-6467-ABDC3162487F}"/>
              </a:ext>
            </a:extLst>
          </p:cNvPr>
          <p:cNvSpPr>
            <a:spLocks noChangeArrowheads="1"/>
          </p:cNvSpPr>
          <p:nvPr/>
        </p:nvSpPr>
        <p:spPr bwMode="auto">
          <a:xfrm>
            <a:off x="10876153" y="3384116"/>
            <a:ext cx="600459" cy="646330"/>
          </a:xfrm>
          <a:custGeom>
            <a:avLst/>
            <a:gdLst>
              <a:gd name="T0" fmla="*/ 2272781 w 296503"/>
              <a:gd name="T1" fmla="*/ 1180774 h 296503"/>
              <a:gd name="T2" fmla="*/ 2322929 w 296503"/>
              <a:gd name="T3" fmla="*/ 1227945 h 296503"/>
              <a:gd name="T4" fmla="*/ 2322929 w 296503"/>
              <a:gd name="T5" fmla="*/ 2796622 h 296503"/>
              <a:gd name="T6" fmla="*/ 2272781 w 296503"/>
              <a:gd name="T7" fmla="*/ 2843817 h 296503"/>
              <a:gd name="T8" fmla="*/ 2222616 w 296503"/>
              <a:gd name="T9" fmla="*/ 2796622 h 296503"/>
              <a:gd name="T10" fmla="*/ 2222616 w 296503"/>
              <a:gd name="T11" fmla="*/ 1227945 h 296503"/>
              <a:gd name="T12" fmla="*/ 2272781 w 296503"/>
              <a:gd name="T13" fmla="*/ 1180774 h 296503"/>
              <a:gd name="T14" fmla="*/ 1632228 w 296503"/>
              <a:gd name="T15" fmla="*/ 1180774 h 296503"/>
              <a:gd name="T16" fmla="*/ 1680323 w 296503"/>
              <a:gd name="T17" fmla="*/ 1227945 h 296503"/>
              <a:gd name="T18" fmla="*/ 1680323 w 296503"/>
              <a:gd name="T19" fmla="*/ 2796622 h 296503"/>
              <a:gd name="T20" fmla="*/ 1632228 w 296503"/>
              <a:gd name="T21" fmla="*/ 2843817 h 296503"/>
              <a:gd name="T22" fmla="*/ 1580138 w 296503"/>
              <a:gd name="T23" fmla="*/ 2796622 h 296503"/>
              <a:gd name="T24" fmla="*/ 1580138 w 296503"/>
              <a:gd name="T25" fmla="*/ 1227945 h 296503"/>
              <a:gd name="T26" fmla="*/ 1632228 w 296503"/>
              <a:gd name="T27" fmla="*/ 1180774 h 296503"/>
              <a:gd name="T28" fmla="*/ 968393 w 296503"/>
              <a:gd name="T29" fmla="*/ 1180774 h 296503"/>
              <a:gd name="T30" fmla="*/ 1020479 w 296503"/>
              <a:gd name="T31" fmla="*/ 1227945 h 296503"/>
              <a:gd name="T32" fmla="*/ 1020479 w 296503"/>
              <a:gd name="T33" fmla="*/ 2796622 h 296503"/>
              <a:gd name="T34" fmla="*/ 968393 w 296503"/>
              <a:gd name="T35" fmla="*/ 2843817 h 296503"/>
              <a:gd name="T36" fmla="*/ 920306 w 296503"/>
              <a:gd name="T37" fmla="*/ 2796622 h 296503"/>
              <a:gd name="T38" fmla="*/ 920306 w 296503"/>
              <a:gd name="T39" fmla="*/ 1227945 h 296503"/>
              <a:gd name="T40" fmla="*/ 968393 w 296503"/>
              <a:gd name="T41" fmla="*/ 1180774 h 296503"/>
              <a:gd name="T42" fmla="*/ 133984 w 296503"/>
              <a:gd name="T43" fmla="*/ 882707 h 296503"/>
              <a:gd name="T44" fmla="*/ 295550 w 296503"/>
              <a:gd name="T45" fmla="*/ 1544750 h 296503"/>
              <a:gd name="T46" fmla="*/ 295550 w 296503"/>
              <a:gd name="T47" fmla="*/ 2868817 h 296503"/>
              <a:gd name="T48" fmla="*/ 575330 w 296503"/>
              <a:gd name="T49" fmla="*/ 3144662 h 296503"/>
              <a:gd name="T50" fmla="*/ 2671776 w 296503"/>
              <a:gd name="T51" fmla="*/ 3144662 h 296503"/>
              <a:gd name="T52" fmla="*/ 2951561 w 296503"/>
              <a:gd name="T53" fmla="*/ 2868817 h 296503"/>
              <a:gd name="T54" fmla="*/ 2951561 w 296503"/>
              <a:gd name="T55" fmla="*/ 1544750 h 296503"/>
              <a:gd name="T56" fmla="*/ 3113128 w 296503"/>
              <a:gd name="T57" fmla="*/ 882707 h 296503"/>
              <a:gd name="T58" fmla="*/ 445292 w 296503"/>
              <a:gd name="T59" fmla="*/ 492597 h 296503"/>
              <a:gd name="T60" fmla="*/ 102431 w 296503"/>
              <a:gd name="T61" fmla="*/ 788140 h 296503"/>
              <a:gd name="T62" fmla="*/ 3140711 w 296503"/>
              <a:gd name="T63" fmla="*/ 788140 h 296503"/>
              <a:gd name="T64" fmla="*/ 2801819 w 296503"/>
              <a:gd name="T65" fmla="*/ 492597 h 296503"/>
              <a:gd name="T66" fmla="*/ 1296480 w 296503"/>
              <a:gd name="T67" fmla="*/ 98520 h 296503"/>
              <a:gd name="T68" fmla="*/ 953624 w 296503"/>
              <a:gd name="T69" fmla="*/ 394077 h 296503"/>
              <a:gd name="T70" fmla="*/ 2289518 w 296503"/>
              <a:gd name="T71" fmla="*/ 394077 h 296503"/>
              <a:gd name="T72" fmla="*/ 1950639 w 296503"/>
              <a:gd name="T73" fmla="*/ 98520 h 296503"/>
              <a:gd name="T74" fmla="*/ 1296480 w 296503"/>
              <a:gd name="T75" fmla="*/ 0 h 296503"/>
              <a:gd name="T76" fmla="*/ 1950639 w 296503"/>
              <a:gd name="T77" fmla="*/ 0 h 296503"/>
              <a:gd name="T78" fmla="*/ 2388037 w 296503"/>
              <a:gd name="T79" fmla="*/ 394077 h 296503"/>
              <a:gd name="T80" fmla="*/ 2801819 w 296503"/>
              <a:gd name="T81" fmla="*/ 394077 h 296503"/>
              <a:gd name="T82" fmla="*/ 3243166 w 296503"/>
              <a:gd name="T83" fmla="*/ 835417 h 296503"/>
              <a:gd name="T84" fmla="*/ 3235277 w 296503"/>
              <a:gd name="T85" fmla="*/ 859070 h 296503"/>
              <a:gd name="T86" fmla="*/ 3046128 w 296503"/>
              <a:gd name="T87" fmla="*/ 1544750 h 296503"/>
              <a:gd name="T88" fmla="*/ 3046128 w 296503"/>
              <a:gd name="T89" fmla="*/ 2868817 h 296503"/>
              <a:gd name="T90" fmla="*/ 2671776 w 296503"/>
              <a:gd name="T91" fmla="*/ 3243184 h 296503"/>
              <a:gd name="T92" fmla="*/ 575330 w 296503"/>
              <a:gd name="T93" fmla="*/ 3243184 h 296503"/>
              <a:gd name="T94" fmla="*/ 197031 w 296503"/>
              <a:gd name="T95" fmla="*/ 2868817 h 296503"/>
              <a:gd name="T96" fmla="*/ 197031 w 296503"/>
              <a:gd name="T97" fmla="*/ 1544750 h 296503"/>
              <a:gd name="T98" fmla="*/ 7881 w 296503"/>
              <a:gd name="T99" fmla="*/ 859070 h 296503"/>
              <a:gd name="T100" fmla="*/ 0 w 296503"/>
              <a:gd name="T101" fmla="*/ 835417 h 296503"/>
              <a:gd name="T102" fmla="*/ 445292 w 296503"/>
              <a:gd name="T103" fmla="*/ 394077 h 296503"/>
              <a:gd name="T104" fmla="*/ 855104 w 296503"/>
              <a:gd name="T105" fmla="*/ 394077 h 296503"/>
              <a:gd name="T106" fmla="*/ 1296480 w 296503"/>
              <a:gd name="T107" fmla="*/ 0 h 2965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3">
                <a:moveTo>
                  <a:pt x="207786" y="107950"/>
                </a:moveTo>
                <a:cubicBezTo>
                  <a:pt x="210256" y="107950"/>
                  <a:pt x="212372" y="109747"/>
                  <a:pt x="212372" y="112263"/>
                </a:cubicBezTo>
                <a:lnTo>
                  <a:pt x="212372" y="255677"/>
                </a:lnTo>
                <a:cubicBezTo>
                  <a:pt x="212372" y="258193"/>
                  <a:pt x="210256" y="259991"/>
                  <a:pt x="207786" y="259991"/>
                </a:cubicBezTo>
                <a:cubicBezTo>
                  <a:pt x="205317" y="259991"/>
                  <a:pt x="203200" y="258193"/>
                  <a:pt x="203200" y="255677"/>
                </a:cubicBezTo>
                <a:lnTo>
                  <a:pt x="203200" y="112263"/>
                </a:lnTo>
                <a:cubicBezTo>
                  <a:pt x="203200" y="109747"/>
                  <a:pt x="205317" y="107950"/>
                  <a:pt x="207786" y="107950"/>
                </a:cubicBezTo>
                <a:close/>
                <a:moveTo>
                  <a:pt x="149225" y="107950"/>
                </a:moveTo>
                <a:cubicBezTo>
                  <a:pt x="151790" y="107950"/>
                  <a:pt x="153621" y="109747"/>
                  <a:pt x="153621" y="112263"/>
                </a:cubicBezTo>
                <a:lnTo>
                  <a:pt x="153621" y="255677"/>
                </a:lnTo>
                <a:cubicBezTo>
                  <a:pt x="153621" y="258193"/>
                  <a:pt x="151790" y="259991"/>
                  <a:pt x="149225" y="259991"/>
                </a:cubicBezTo>
                <a:cubicBezTo>
                  <a:pt x="146661" y="259991"/>
                  <a:pt x="144463" y="258193"/>
                  <a:pt x="144463" y="255677"/>
                </a:cubicBezTo>
                <a:lnTo>
                  <a:pt x="144463" y="112263"/>
                </a:lnTo>
                <a:cubicBezTo>
                  <a:pt x="144463" y="109747"/>
                  <a:pt x="146661" y="107950"/>
                  <a:pt x="149225" y="107950"/>
                </a:cubicBezTo>
                <a:close/>
                <a:moveTo>
                  <a:pt x="88534" y="107950"/>
                </a:moveTo>
                <a:cubicBezTo>
                  <a:pt x="91098" y="107950"/>
                  <a:pt x="93296" y="109747"/>
                  <a:pt x="93296" y="112263"/>
                </a:cubicBezTo>
                <a:lnTo>
                  <a:pt x="93296" y="255677"/>
                </a:lnTo>
                <a:cubicBezTo>
                  <a:pt x="93296" y="258193"/>
                  <a:pt x="91098" y="259991"/>
                  <a:pt x="88534" y="259991"/>
                </a:cubicBezTo>
                <a:cubicBezTo>
                  <a:pt x="86336" y="259991"/>
                  <a:pt x="84138" y="258193"/>
                  <a:pt x="84138" y="255677"/>
                </a:cubicBezTo>
                <a:lnTo>
                  <a:pt x="84138" y="112263"/>
                </a:lnTo>
                <a:cubicBezTo>
                  <a:pt x="84138" y="109747"/>
                  <a:pt x="86336" y="107950"/>
                  <a:pt x="88534" y="107950"/>
                </a:cubicBezTo>
                <a:close/>
                <a:moveTo>
                  <a:pt x="12249" y="80701"/>
                </a:moveTo>
                <a:cubicBezTo>
                  <a:pt x="21976" y="99435"/>
                  <a:pt x="27020" y="120330"/>
                  <a:pt x="27020" y="141226"/>
                </a:cubicBezTo>
                <a:lnTo>
                  <a:pt x="27020" y="262277"/>
                </a:lnTo>
                <a:cubicBezTo>
                  <a:pt x="27020" y="275967"/>
                  <a:pt x="38549" y="287496"/>
                  <a:pt x="52599" y="287496"/>
                </a:cubicBezTo>
                <a:lnTo>
                  <a:pt x="244264" y="287496"/>
                </a:lnTo>
                <a:cubicBezTo>
                  <a:pt x="258314" y="287496"/>
                  <a:pt x="269843" y="275967"/>
                  <a:pt x="269843" y="262277"/>
                </a:cubicBezTo>
                <a:lnTo>
                  <a:pt x="269843" y="141226"/>
                </a:lnTo>
                <a:cubicBezTo>
                  <a:pt x="269843" y="120330"/>
                  <a:pt x="274887" y="99435"/>
                  <a:pt x="284614" y="80701"/>
                </a:cubicBezTo>
                <a:lnTo>
                  <a:pt x="12249" y="80701"/>
                </a:lnTo>
                <a:close/>
                <a:moveTo>
                  <a:pt x="40710" y="45034"/>
                </a:moveTo>
                <a:cubicBezTo>
                  <a:pt x="24498" y="45034"/>
                  <a:pt x="11528" y="56562"/>
                  <a:pt x="9367" y="72054"/>
                </a:cubicBezTo>
                <a:lnTo>
                  <a:pt x="287136" y="72054"/>
                </a:lnTo>
                <a:cubicBezTo>
                  <a:pt x="285335" y="56562"/>
                  <a:pt x="272005" y="45034"/>
                  <a:pt x="256153" y="45034"/>
                </a:cubicBezTo>
                <a:lnTo>
                  <a:pt x="40710" y="45034"/>
                </a:lnTo>
                <a:close/>
                <a:moveTo>
                  <a:pt x="118529" y="9007"/>
                </a:moveTo>
                <a:cubicBezTo>
                  <a:pt x="102677" y="9007"/>
                  <a:pt x="89347" y="20896"/>
                  <a:pt x="87185" y="36027"/>
                </a:cubicBezTo>
                <a:lnTo>
                  <a:pt x="209317" y="36027"/>
                </a:lnTo>
                <a:cubicBezTo>
                  <a:pt x="207156" y="20896"/>
                  <a:pt x="194186" y="9007"/>
                  <a:pt x="178334" y="9007"/>
                </a:cubicBezTo>
                <a:lnTo>
                  <a:pt x="118529" y="9007"/>
                </a:lnTo>
                <a:close/>
                <a:moveTo>
                  <a:pt x="118529" y="0"/>
                </a:moveTo>
                <a:lnTo>
                  <a:pt x="178334" y="0"/>
                </a:lnTo>
                <a:cubicBezTo>
                  <a:pt x="198869" y="0"/>
                  <a:pt x="216163" y="15852"/>
                  <a:pt x="218324" y="36027"/>
                </a:cubicBezTo>
                <a:lnTo>
                  <a:pt x="256153" y="36027"/>
                </a:lnTo>
                <a:cubicBezTo>
                  <a:pt x="278489" y="36027"/>
                  <a:pt x="296503" y="54041"/>
                  <a:pt x="296503" y="76377"/>
                </a:cubicBezTo>
                <a:cubicBezTo>
                  <a:pt x="296503" y="77098"/>
                  <a:pt x="296503" y="78179"/>
                  <a:pt x="295782" y="78539"/>
                </a:cubicBezTo>
                <a:cubicBezTo>
                  <a:pt x="284614" y="97633"/>
                  <a:pt x="278489" y="119250"/>
                  <a:pt x="278489" y="141226"/>
                </a:cubicBezTo>
                <a:lnTo>
                  <a:pt x="278489" y="262277"/>
                </a:lnTo>
                <a:cubicBezTo>
                  <a:pt x="278489" y="281011"/>
                  <a:pt x="262998" y="296503"/>
                  <a:pt x="244264" y="296503"/>
                </a:cubicBezTo>
                <a:lnTo>
                  <a:pt x="52599" y="296503"/>
                </a:lnTo>
                <a:cubicBezTo>
                  <a:pt x="33505" y="296503"/>
                  <a:pt x="18013" y="281011"/>
                  <a:pt x="18013" y="262277"/>
                </a:cubicBezTo>
                <a:lnTo>
                  <a:pt x="18013" y="141226"/>
                </a:lnTo>
                <a:cubicBezTo>
                  <a:pt x="18013" y="119250"/>
                  <a:pt x="12249" y="97633"/>
                  <a:pt x="720" y="78539"/>
                </a:cubicBezTo>
                <a:cubicBezTo>
                  <a:pt x="360" y="78179"/>
                  <a:pt x="0" y="77098"/>
                  <a:pt x="0" y="76377"/>
                </a:cubicBezTo>
                <a:cubicBezTo>
                  <a:pt x="0" y="54041"/>
                  <a:pt x="18374" y="36027"/>
                  <a:pt x="40710" y="36027"/>
                </a:cubicBezTo>
                <a:lnTo>
                  <a:pt x="78178" y="36027"/>
                </a:lnTo>
                <a:cubicBezTo>
                  <a:pt x="80700" y="15852"/>
                  <a:pt x="97633" y="0"/>
                  <a:pt x="118529" y="0"/>
                </a:cubicBezTo>
                <a:close/>
              </a:path>
            </a:pathLst>
          </a:custGeom>
          <a:solidFill>
            <a:srgbClr val="6B3BC4"/>
          </a:solidFill>
          <a:ln>
            <a:noFill/>
          </a:ln>
          <a:effectLst/>
        </p:spPr>
        <p:txBody>
          <a:bodyPr anchor="ctr"/>
          <a:lstStyle/>
          <a:p>
            <a:endParaRPr lang="en-US" sz="1100" dirty="0">
              <a:latin typeface="Lato Light" panose="020F0502020204030203" pitchFamily="34" charset="0"/>
            </a:endParaRPr>
          </a:p>
        </p:txBody>
      </p:sp>
      <p:sp>
        <p:nvSpPr>
          <p:cNvPr id="16" name="Freeform 935">
            <a:extLst>
              <a:ext uri="{FF2B5EF4-FFF2-40B4-BE49-F238E27FC236}">
                <a16:creationId xmlns:a16="http://schemas.microsoft.com/office/drawing/2014/main" id="{3DB24CD3-535F-0ADF-960A-AD82836988C1}"/>
              </a:ext>
            </a:extLst>
          </p:cNvPr>
          <p:cNvSpPr>
            <a:spLocks noChangeArrowheads="1"/>
          </p:cNvSpPr>
          <p:nvPr/>
        </p:nvSpPr>
        <p:spPr bwMode="auto">
          <a:xfrm>
            <a:off x="6204330" y="4563261"/>
            <a:ext cx="600461" cy="646331"/>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rgbClr val="00B0C9"/>
          </a:solidFill>
          <a:ln>
            <a:noFill/>
          </a:ln>
          <a:effectLst/>
        </p:spPr>
        <p:txBody>
          <a:bodyPr anchor="ctr"/>
          <a:lstStyle/>
          <a:p>
            <a:endParaRPr lang="en-US" sz="1100" dirty="0">
              <a:latin typeface="Lato Light" panose="020F0502020204030203" pitchFamily="34" charset="0"/>
            </a:endParaRPr>
          </a:p>
        </p:txBody>
      </p:sp>
      <p:sp>
        <p:nvSpPr>
          <p:cNvPr id="17" name="Freeform 200">
            <a:extLst>
              <a:ext uri="{FF2B5EF4-FFF2-40B4-BE49-F238E27FC236}">
                <a16:creationId xmlns:a16="http://schemas.microsoft.com/office/drawing/2014/main" id="{393A1EEA-5620-D06F-5080-FDAE523CEFF2}"/>
              </a:ext>
            </a:extLst>
          </p:cNvPr>
          <p:cNvSpPr>
            <a:spLocks noChangeArrowheads="1"/>
          </p:cNvSpPr>
          <p:nvPr/>
        </p:nvSpPr>
        <p:spPr bwMode="auto">
          <a:xfrm>
            <a:off x="10809554" y="997627"/>
            <a:ext cx="733656" cy="785069"/>
          </a:xfrm>
          <a:custGeom>
            <a:avLst/>
            <a:gdLst>
              <a:gd name="T0" fmla="*/ 2147483646 w 830"/>
              <a:gd name="T1" fmla="*/ 2147483646 h 826"/>
              <a:gd name="T2" fmla="*/ 2147483646 w 830"/>
              <a:gd name="T3" fmla="*/ 2147483646 h 826"/>
              <a:gd name="T4" fmla="*/ 2147483646 w 830"/>
              <a:gd name="T5" fmla="*/ 2147483646 h 826"/>
              <a:gd name="T6" fmla="*/ 2147483646 w 830"/>
              <a:gd name="T7" fmla="*/ 2147483646 h 826"/>
              <a:gd name="T8" fmla="*/ 2147483646 w 830"/>
              <a:gd name="T9" fmla="*/ 2147483646 h 826"/>
              <a:gd name="T10" fmla="*/ 2147483646 w 830"/>
              <a:gd name="T11" fmla="*/ 2147483646 h 826"/>
              <a:gd name="T12" fmla="*/ 2147483646 w 830"/>
              <a:gd name="T13" fmla="*/ 2147483646 h 826"/>
              <a:gd name="T14" fmla="*/ 2147483646 w 830"/>
              <a:gd name="T15" fmla="*/ 2147483646 h 826"/>
              <a:gd name="T16" fmla="*/ 2147483646 w 830"/>
              <a:gd name="T17" fmla="*/ 2147483646 h 826"/>
              <a:gd name="T18" fmla="*/ 2147483646 w 830"/>
              <a:gd name="T19" fmla="*/ 2147483646 h 826"/>
              <a:gd name="T20" fmla="*/ 2147483646 w 830"/>
              <a:gd name="T21" fmla="*/ 2147483646 h 826"/>
              <a:gd name="T22" fmla="*/ 2147483646 w 830"/>
              <a:gd name="T23" fmla="*/ 2147483646 h 826"/>
              <a:gd name="T24" fmla="*/ 2147483646 w 830"/>
              <a:gd name="T25" fmla="*/ 2147483646 h 826"/>
              <a:gd name="T26" fmla="*/ 2147483646 w 830"/>
              <a:gd name="T27" fmla="*/ 2147483646 h 826"/>
              <a:gd name="T28" fmla="*/ 2147483646 w 830"/>
              <a:gd name="T29" fmla="*/ 2147483646 h 826"/>
              <a:gd name="T30" fmla="*/ 2147483646 w 830"/>
              <a:gd name="T31" fmla="*/ 2147483646 h 826"/>
              <a:gd name="T32" fmla="*/ 2147483646 w 830"/>
              <a:gd name="T33" fmla="*/ 2147483646 h 826"/>
              <a:gd name="T34" fmla="*/ 2147483646 w 830"/>
              <a:gd name="T35" fmla="*/ 2147483646 h 826"/>
              <a:gd name="T36" fmla="*/ 2147483646 w 830"/>
              <a:gd name="T37" fmla="*/ 2147483646 h 826"/>
              <a:gd name="T38" fmla="*/ 2147483646 w 830"/>
              <a:gd name="T39" fmla="*/ 2147483646 h 826"/>
              <a:gd name="T40" fmla="*/ 2147483646 w 830"/>
              <a:gd name="T41" fmla="*/ 2147483646 h 826"/>
              <a:gd name="T42" fmla="*/ 2147483646 w 830"/>
              <a:gd name="T43" fmla="*/ 2147483646 h 826"/>
              <a:gd name="T44" fmla="*/ 2147483646 w 830"/>
              <a:gd name="T45" fmla="*/ 2147483646 h 826"/>
              <a:gd name="T46" fmla="*/ 2147483646 w 830"/>
              <a:gd name="T47" fmla="*/ 2147483646 h 826"/>
              <a:gd name="T48" fmla="*/ 2147483646 w 830"/>
              <a:gd name="T49" fmla="*/ 2147483646 h 826"/>
              <a:gd name="T50" fmla="*/ 2147483646 w 830"/>
              <a:gd name="T51" fmla="*/ 2147483646 h 826"/>
              <a:gd name="T52" fmla="*/ 2147483646 w 830"/>
              <a:gd name="T53" fmla="*/ 2147483646 h 826"/>
              <a:gd name="T54" fmla="*/ 2147483646 w 830"/>
              <a:gd name="T55" fmla="*/ 2147483646 h 826"/>
              <a:gd name="T56" fmla="*/ 2147483646 w 830"/>
              <a:gd name="T57" fmla="*/ 2147483646 h 826"/>
              <a:gd name="T58" fmla="*/ 2147483646 w 830"/>
              <a:gd name="T59" fmla="*/ 2147483646 h 826"/>
              <a:gd name="T60" fmla="*/ 2147483646 w 830"/>
              <a:gd name="T61" fmla="*/ 2147483646 h 826"/>
              <a:gd name="T62" fmla="*/ 2147483646 w 830"/>
              <a:gd name="T63" fmla="*/ 2147483646 h 826"/>
              <a:gd name="T64" fmla="*/ 2147483646 w 830"/>
              <a:gd name="T65" fmla="*/ 2147483646 h 826"/>
              <a:gd name="T66" fmla="*/ 2147483646 w 830"/>
              <a:gd name="T67" fmla="*/ 2147483646 h 826"/>
              <a:gd name="T68" fmla="*/ 2147483646 w 830"/>
              <a:gd name="T69" fmla="*/ 2147483646 h 826"/>
              <a:gd name="T70" fmla="*/ 2147483646 w 830"/>
              <a:gd name="T71" fmla="*/ 2147483646 h 826"/>
              <a:gd name="T72" fmla="*/ 2147483646 w 830"/>
              <a:gd name="T73" fmla="*/ 2147483646 h 826"/>
              <a:gd name="T74" fmla="*/ 2147483646 w 830"/>
              <a:gd name="T75" fmla="*/ 2147483646 h 826"/>
              <a:gd name="T76" fmla="*/ 2147483646 w 830"/>
              <a:gd name="T77" fmla="*/ 2147483646 h 826"/>
              <a:gd name="T78" fmla="*/ 2147483646 w 830"/>
              <a:gd name="T79" fmla="*/ 2147483646 h 826"/>
              <a:gd name="T80" fmla="*/ 2147483646 w 830"/>
              <a:gd name="T81" fmla="*/ 2147483646 h 826"/>
              <a:gd name="T82" fmla="*/ 2147483646 w 830"/>
              <a:gd name="T83" fmla="*/ 2147483646 h 826"/>
              <a:gd name="T84" fmla="*/ 2147483646 w 830"/>
              <a:gd name="T85" fmla="*/ 2147483646 h 826"/>
              <a:gd name="T86" fmla="*/ 2147483646 w 830"/>
              <a:gd name="T87" fmla="*/ 2147483646 h 826"/>
              <a:gd name="T88" fmla="*/ 2147483646 w 830"/>
              <a:gd name="T89" fmla="*/ 2147483646 h 8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30" h="826">
                <a:moveTo>
                  <a:pt x="585" y="447"/>
                </a:moveTo>
                <a:lnTo>
                  <a:pt x="436" y="126"/>
                </a:lnTo>
                <a:lnTo>
                  <a:pt x="643" y="30"/>
                </a:lnTo>
                <a:lnTo>
                  <a:pt x="681" y="115"/>
                </a:lnTo>
                <a:lnTo>
                  <a:pt x="543" y="179"/>
                </a:lnTo>
                <a:cubicBezTo>
                  <a:pt x="537" y="181"/>
                  <a:pt x="534" y="189"/>
                  <a:pt x="537" y="195"/>
                </a:cubicBezTo>
                <a:cubicBezTo>
                  <a:pt x="539" y="200"/>
                  <a:pt x="543" y="203"/>
                  <a:pt x="548" y="203"/>
                </a:cubicBezTo>
                <a:cubicBezTo>
                  <a:pt x="550" y="203"/>
                  <a:pt x="552" y="202"/>
                  <a:pt x="553" y="201"/>
                </a:cubicBezTo>
                <a:lnTo>
                  <a:pt x="692" y="137"/>
                </a:lnTo>
                <a:lnTo>
                  <a:pt x="792" y="352"/>
                </a:lnTo>
                <a:lnTo>
                  <a:pt x="585" y="447"/>
                </a:lnTo>
                <a:close/>
                <a:moveTo>
                  <a:pt x="336" y="511"/>
                </a:moveTo>
                <a:lnTo>
                  <a:pt x="227" y="275"/>
                </a:lnTo>
                <a:lnTo>
                  <a:pt x="433" y="180"/>
                </a:lnTo>
                <a:lnTo>
                  <a:pt x="472" y="264"/>
                </a:lnTo>
                <a:lnTo>
                  <a:pt x="329" y="330"/>
                </a:lnTo>
                <a:cubicBezTo>
                  <a:pt x="323" y="333"/>
                  <a:pt x="321" y="340"/>
                  <a:pt x="323" y="346"/>
                </a:cubicBezTo>
                <a:cubicBezTo>
                  <a:pt x="325" y="351"/>
                  <a:pt x="330" y="354"/>
                  <a:pt x="335" y="354"/>
                </a:cubicBezTo>
                <a:cubicBezTo>
                  <a:pt x="337" y="354"/>
                  <a:pt x="338" y="353"/>
                  <a:pt x="340" y="352"/>
                </a:cubicBezTo>
                <a:lnTo>
                  <a:pt x="483" y="286"/>
                </a:lnTo>
                <a:lnTo>
                  <a:pt x="543" y="415"/>
                </a:lnTo>
                <a:lnTo>
                  <a:pt x="336" y="511"/>
                </a:lnTo>
                <a:close/>
                <a:moveTo>
                  <a:pt x="443" y="543"/>
                </a:moveTo>
                <a:lnTo>
                  <a:pt x="443" y="543"/>
                </a:lnTo>
                <a:cubicBezTo>
                  <a:pt x="422" y="543"/>
                  <a:pt x="405" y="528"/>
                  <a:pt x="399" y="509"/>
                </a:cubicBezTo>
                <a:lnTo>
                  <a:pt x="480" y="472"/>
                </a:lnTo>
                <a:cubicBezTo>
                  <a:pt x="486" y="479"/>
                  <a:pt x="489" y="487"/>
                  <a:pt x="489" y="497"/>
                </a:cubicBezTo>
                <a:cubicBezTo>
                  <a:pt x="489" y="522"/>
                  <a:pt x="468" y="543"/>
                  <a:pt x="443" y="543"/>
                </a:cubicBezTo>
                <a:close/>
                <a:moveTo>
                  <a:pt x="61" y="519"/>
                </a:moveTo>
                <a:lnTo>
                  <a:pt x="43" y="480"/>
                </a:lnTo>
                <a:lnTo>
                  <a:pt x="226" y="332"/>
                </a:lnTo>
                <a:lnTo>
                  <a:pt x="258" y="404"/>
                </a:lnTo>
                <a:lnTo>
                  <a:pt x="292" y="475"/>
                </a:lnTo>
                <a:lnTo>
                  <a:pt x="61" y="519"/>
                </a:lnTo>
                <a:close/>
                <a:moveTo>
                  <a:pt x="789" y="158"/>
                </a:moveTo>
                <a:lnTo>
                  <a:pt x="789" y="158"/>
                </a:lnTo>
                <a:cubicBezTo>
                  <a:pt x="802" y="186"/>
                  <a:pt x="803" y="217"/>
                  <a:pt x="792" y="245"/>
                </a:cubicBezTo>
                <a:cubicBezTo>
                  <a:pt x="789" y="253"/>
                  <a:pt x="785" y="261"/>
                  <a:pt x="781" y="269"/>
                </a:cubicBezTo>
                <a:lnTo>
                  <a:pt x="699" y="93"/>
                </a:lnTo>
                <a:cubicBezTo>
                  <a:pt x="737" y="98"/>
                  <a:pt x="772" y="121"/>
                  <a:pt x="789" y="158"/>
                </a:cubicBezTo>
                <a:close/>
                <a:moveTo>
                  <a:pt x="792" y="294"/>
                </a:moveTo>
                <a:lnTo>
                  <a:pt x="792" y="294"/>
                </a:lnTo>
                <a:cubicBezTo>
                  <a:pt x="802" y="283"/>
                  <a:pt x="811" y="269"/>
                  <a:pt x="816" y="254"/>
                </a:cubicBezTo>
                <a:cubicBezTo>
                  <a:pt x="829" y="219"/>
                  <a:pt x="827" y="181"/>
                  <a:pt x="812" y="148"/>
                </a:cubicBezTo>
                <a:cubicBezTo>
                  <a:pt x="788" y="98"/>
                  <a:pt x="739" y="68"/>
                  <a:pt x="687" y="68"/>
                </a:cubicBezTo>
                <a:lnTo>
                  <a:pt x="660" y="9"/>
                </a:lnTo>
                <a:cubicBezTo>
                  <a:pt x="657" y="2"/>
                  <a:pt x="650" y="0"/>
                  <a:pt x="644" y="2"/>
                </a:cubicBezTo>
                <a:lnTo>
                  <a:pt x="414" y="109"/>
                </a:lnTo>
                <a:cubicBezTo>
                  <a:pt x="411" y="110"/>
                  <a:pt x="409" y="113"/>
                  <a:pt x="408" y="116"/>
                </a:cubicBezTo>
                <a:cubicBezTo>
                  <a:pt x="406" y="119"/>
                  <a:pt x="407" y="123"/>
                  <a:pt x="408" y="126"/>
                </a:cubicBezTo>
                <a:lnTo>
                  <a:pt x="423" y="158"/>
                </a:lnTo>
                <a:lnTo>
                  <a:pt x="205" y="259"/>
                </a:lnTo>
                <a:cubicBezTo>
                  <a:pt x="198" y="261"/>
                  <a:pt x="196" y="269"/>
                  <a:pt x="198" y="275"/>
                </a:cubicBezTo>
                <a:lnTo>
                  <a:pt x="214" y="309"/>
                </a:lnTo>
                <a:lnTo>
                  <a:pt x="32" y="456"/>
                </a:lnTo>
                <a:lnTo>
                  <a:pt x="25" y="442"/>
                </a:lnTo>
                <a:cubicBezTo>
                  <a:pt x="22" y="436"/>
                  <a:pt x="15" y="434"/>
                  <a:pt x="9" y="436"/>
                </a:cubicBezTo>
                <a:cubicBezTo>
                  <a:pt x="2" y="439"/>
                  <a:pt x="0" y="446"/>
                  <a:pt x="3" y="453"/>
                </a:cubicBezTo>
                <a:lnTo>
                  <a:pt x="56" y="567"/>
                </a:lnTo>
                <a:cubicBezTo>
                  <a:pt x="58" y="572"/>
                  <a:pt x="62" y="575"/>
                  <a:pt x="67" y="575"/>
                </a:cubicBezTo>
                <a:cubicBezTo>
                  <a:pt x="69" y="575"/>
                  <a:pt x="70" y="575"/>
                  <a:pt x="72" y="573"/>
                </a:cubicBezTo>
                <a:cubicBezTo>
                  <a:pt x="79" y="570"/>
                  <a:pt x="81" y="563"/>
                  <a:pt x="79" y="557"/>
                </a:cubicBezTo>
                <a:lnTo>
                  <a:pt x="72" y="543"/>
                </a:lnTo>
                <a:lnTo>
                  <a:pt x="302" y="499"/>
                </a:lnTo>
                <a:lnTo>
                  <a:pt x="318" y="533"/>
                </a:lnTo>
                <a:cubicBezTo>
                  <a:pt x="319" y="536"/>
                  <a:pt x="322" y="538"/>
                  <a:pt x="325" y="539"/>
                </a:cubicBezTo>
                <a:cubicBezTo>
                  <a:pt x="327" y="540"/>
                  <a:pt x="328" y="540"/>
                  <a:pt x="329" y="540"/>
                </a:cubicBezTo>
                <a:cubicBezTo>
                  <a:pt x="331" y="540"/>
                  <a:pt x="333" y="540"/>
                  <a:pt x="335" y="539"/>
                </a:cubicBezTo>
                <a:lnTo>
                  <a:pt x="376" y="520"/>
                </a:lnTo>
                <a:cubicBezTo>
                  <a:pt x="385" y="543"/>
                  <a:pt x="405" y="562"/>
                  <a:pt x="430" y="566"/>
                </a:cubicBezTo>
                <a:lnTo>
                  <a:pt x="430" y="616"/>
                </a:lnTo>
                <a:lnTo>
                  <a:pt x="234" y="803"/>
                </a:lnTo>
                <a:cubicBezTo>
                  <a:pt x="230" y="808"/>
                  <a:pt x="230" y="815"/>
                  <a:pt x="234" y="820"/>
                </a:cubicBezTo>
                <a:cubicBezTo>
                  <a:pt x="237" y="823"/>
                  <a:pt x="240" y="825"/>
                  <a:pt x="243" y="825"/>
                </a:cubicBezTo>
                <a:cubicBezTo>
                  <a:pt x="246" y="825"/>
                  <a:pt x="250" y="823"/>
                  <a:pt x="252" y="821"/>
                </a:cubicBezTo>
                <a:lnTo>
                  <a:pt x="430" y="651"/>
                </a:lnTo>
                <a:lnTo>
                  <a:pt x="430" y="812"/>
                </a:lnTo>
                <a:cubicBezTo>
                  <a:pt x="430" y="819"/>
                  <a:pt x="436" y="825"/>
                  <a:pt x="443" y="825"/>
                </a:cubicBezTo>
                <a:cubicBezTo>
                  <a:pt x="449" y="825"/>
                  <a:pt x="455" y="819"/>
                  <a:pt x="455" y="812"/>
                </a:cubicBezTo>
                <a:lnTo>
                  <a:pt x="455" y="651"/>
                </a:lnTo>
                <a:lnTo>
                  <a:pt x="634" y="821"/>
                </a:lnTo>
                <a:cubicBezTo>
                  <a:pt x="636" y="823"/>
                  <a:pt x="639" y="825"/>
                  <a:pt x="642" y="825"/>
                </a:cubicBezTo>
                <a:cubicBezTo>
                  <a:pt x="645" y="825"/>
                  <a:pt x="649" y="823"/>
                  <a:pt x="651" y="820"/>
                </a:cubicBezTo>
                <a:cubicBezTo>
                  <a:pt x="656" y="815"/>
                  <a:pt x="656" y="808"/>
                  <a:pt x="651" y="803"/>
                </a:cubicBezTo>
                <a:lnTo>
                  <a:pt x="455" y="616"/>
                </a:lnTo>
                <a:lnTo>
                  <a:pt x="455" y="566"/>
                </a:lnTo>
                <a:cubicBezTo>
                  <a:pt x="488" y="560"/>
                  <a:pt x="513" y="532"/>
                  <a:pt x="513" y="497"/>
                </a:cubicBezTo>
                <a:cubicBezTo>
                  <a:pt x="513" y="483"/>
                  <a:pt x="509" y="472"/>
                  <a:pt x="503" y="461"/>
                </a:cubicBezTo>
                <a:lnTo>
                  <a:pt x="553" y="437"/>
                </a:lnTo>
                <a:lnTo>
                  <a:pt x="567" y="469"/>
                </a:lnTo>
                <a:cubicBezTo>
                  <a:pt x="569" y="472"/>
                  <a:pt x="571" y="475"/>
                  <a:pt x="574" y="476"/>
                </a:cubicBezTo>
                <a:cubicBezTo>
                  <a:pt x="576" y="476"/>
                  <a:pt x="577" y="477"/>
                  <a:pt x="579" y="477"/>
                </a:cubicBezTo>
                <a:cubicBezTo>
                  <a:pt x="581" y="477"/>
                  <a:pt x="583" y="476"/>
                  <a:pt x="584" y="476"/>
                </a:cubicBezTo>
                <a:lnTo>
                  <a:pt x="814" y="370"/>
                </a:lnTo>
                <a:cubicBezTo>
                  <a:pt x="820" y="366"/>
                  <a:pt x="822" y="359"/>
                  <a:pt x="819" y="352"/>
                </a:cubicBezTo>
                <a:lnTo>
                  <a:pt x="792" y="294"/>
                </a:lnTo>
                <a:close/>
              </a:path>
            </a:pathLst>
          </a:custGeom>
          <a:solidFill>
            <a:srgbClr val="FFA200"/>
          </a:solidFill>
          <a:ln>
            <a:noFill/>
          </a:ln>
          <a:effectLst/>
        </p:spPr>
        <p:txBody>
          <a:bodyPr wrap="none" anchor="ctr"/>
          <a:lstStyle/>
          <a:p>
            <a:endParaRPr lang="en-US" sz="1100" dirty="0">
              <a:latin typeface="Lato Light" panose="020F0502020204030203" pitchFamily="34" charset="0"/>
            </a:endParaRPr>
          </a:p>
        </p:txBody>
      </p:sp>
      <p:sp>
        <p:nvSpPr>
          <p:cNvPr id="18" name="Freeform 942">
            <a:extLst>
              <a:ext uri="{FF2B5EF4-FFF2-40B4-BE49-F238E27FC236}">
                <a16:creationId xmlns:a16="http://schemas.microsoft.com/office/drawing/2014/main" id="{5BCFAF0C-DFC8-1B71-D64F-2745A226A28A}"/>
              </a:ext>
            </a:extLst>
          </p:cNvPr>
          <p:cNvSpPr>
            <a:spLocks noChangeArrowheads="1"/>
          </p:cNvSpPr>
          <p:nvPr/>
        </p:nvSpPr>
        <p:spPr bwMode="auto">
          <a:xfrm>
            <a:off x="6164421" y="2172736"/>
            <a:ext cx="680278" cy="732247"/>
          </a:xfrm>
          <a:custGeom>
            <a:avLst/>
            <a:gdLst>
              <a:gd name="T0" fmla="*/ 2503992 w 296502"/>
              <a:gd name="T1" fmla="*/ 1851221 h 296502"/>
              <a:gd name="T2" fmla="*/ 1443248 w 296502"/>
              <a:gd name="T3" fmla="*/ 2864642 h 296502"/>
              <a:gd name="T4" fmla="*/ 725570 w 296502"/>
              <a:gd name="T5" fmla="*/ 2588611 h 296502"/>
              <a:gd name="T6" fmla="*/ 528404 w 296502"/>
              <a:gd name="T7" fmla="*/ 2781836 h 296502"/>
              <a:gd name="T8" fmla="*/ 1443248 w 296502"/>
              <a:gd name="T9" fmla="*/ 3140663 h 296502"/>
              <a:gd name="T10" fmla="*/ 2780023 w 296502"/>
              <a:gd name="T11" fmla="*/ 1851221 h 296502"/>
              <a:gd name="T12" fmla="*/ 2145157 w 296502"/>
              <a:gd name="T13" fmla="*/ 1851221 h 296502"/>
              <a:gd name="T14" fmla="*/ 1443248 w 296502"/>
              <a:gd name="T15" fmla="*/ 2509755 h 296502"/>
              <a:gd name="T16" fmla="*/ 977940 w 296502"/>
              <a:gd name="T17" fmla="*/ 2336250 h 296502"/>
              <a:gd name="T18" fmla="*/ 792610 w 296502"/>
              <a:gd name="T19" fmla="*/ 2517630 h 296502"/>
              <a:gd name="T20" fmla="*/ 1443248 w 296502"/>
              <a:gd name="T21" fmla="*/ 2770002 h 296502"/>
              <a:gd name="T22" fmla="*/ 2405415 w 296502"/>
              <a:gd name="T23" fmla="*/ 1851221 h 296502"/>
              <a:gd name="T24" fmla="*/ 461368 w 296502"/>
              <a:gd name="T25" fmla="*/ 889085 h 296502"/>
              <a:gd name="T26" fmla="*/ 98587 w 296502"/>
              <a:gd name="T27" fmla="*/ 1799977 h 296502"/>
              <a:gd name="T28" fmla="*/ 461368 w 296502"/>
              <a:gd name="T29" fmla="*/ 2714796 h 296502"/>
              <a:gd name="T30" fmla="*/ 906954 w 296502"/>
              <a:gd name="T31" fmla="*/ 2265269 h 296502"/>
              <a:gd name="T32" fmla="*/ 733460 w 296502"/>
              <a:gd name="T33" fmla="*/ 1799977 h 296502"/>
              <a:gd name="T34" fmla="*/ 906954 w 296502"/>
              <a:gd name="T35" fmla="*/ 1338610 h 296502"/>
              <a:gd name="T36" fmla="*/ 1392001 w 296502"/>
              <a:gd name="T37" fmla="*/ 463235 h 296502"/>
              <a:gd name="T38" fmla="*/ 528404 w 296502"/>
              <a:gd name="T39" fmla="*/ 818104 h 296502"/>
              <a:gd name="T40" fmla="*/ 1392001 w 296502"/>
              <a:gd name="T41" fmla="*/ 1681684 h 296502"/>
              <a:gd name="T42" fmla="*/ 1443248 w 296502"/>
              <a:gd name="T43" fmla="*/ 364659 h 296502"/>
              <a:gd name="T44" fmla="*/ 1490575 w 296502"/>
              <a:gd name="T45" fmla="*/ 411973 h 296502"/>
              <a:gd name="T46" fmla="*/ 1490575 w 296502"/>
              <a:gd name="T47" fmla="*/ 1799977 h 296502"/>
              <a:gd name="T48" fmla="*/ 1459015 w 296502"/>
              <a:gd name="T49" fmla="*/ 1847295 h 296502"/>
              <a:gd name="T50" fmla="*/ 1443248 w 296502"/>
              <a:gd name="T51" fmla="*/ 1851221 h 296502"/>
              <a:gd name="T52" fmla="*/ 1407768 w 296502"/>
              <a:gd name="T53" fmla="*/ 1835454 h 296502"/>
              <a:gd name="T54" fmla="*/ 977940 w 296502"/>
              <a:gd name="T55" fmla="*/ 1409587 h 296502"/>
              <a:gd name="T56" fmla="*/ 832049 w 296502"/>
              <a:gd name="T57" fmla="*/ 1799977 h 296502"/>
              <a:gd name="T58" fmla="*/ 1443248 w 296502"/>
              <a:gd name="T59" fmla="*/ 2411167 h 296502"/>
              <a:gd name="T60" fmla="*/ 2050521 w 296502"/>
              <a:gd name="T61" fmla="*/ 1799977 h 296502"/>
              <a:gd name="T62" fmla="*/ 2097847 w 296502"/>
              <a:gd name="T63" fmla="*/ 1752657 h 296502"/>
              <a:gd name="T64" fmla="*/ 2831296 w 296502"/>
              <a:gd name="T65" fmla="*/ 1752657 h 296502"/>
              <a:gd name="T66" fmla="*/ 2878610 w 296502"/>
              <a:gd name="T67" fmla="*/ 1799977 h 296502"/>
              <a:gd name="T68" fmla="*/ 1443248 w 296502"/>
              <a:gd name="T69" fmla="*/ 3243187 h 296502"/>
              <a:gd name="T70" fmla="*/ 0 w 296502"/>
              <a:gd name="T71" fmla="*/ 1799977 h 296502"/>
              <a:gd name="T72" fmla="*/ 1443248 w 296502"/>
              <a:gd name="T73" fmla="*/ 364659 h 296502"/>
              <a:gd name="T74" fmla="*/ 1852608 w 296502"/>
              <a:gd name="T75" fmla="*/ 102421 h 296502"/>
              <a:gd name="T76" fmla="*/ 1852608 w 296502"/>
              <a:gd name="T77" fmla="*/ 732886 h 296502"/>
              <a:gd name="T78" fmla="*/ 2508439 w 296502"/>
              <a:gd name="T79" fmla="*/ 1390888 h 296502"/>
              <a:gd name="T80" fmla="*/ 3144498 w 296502"/>
              <a:gd name="T81" fmla="*/ 1390888 h 296502"/>
              <a:gd name="T82" fmla="*/ 1852608 w 296502"/>
              <a:gd name="T83" fmla="*/ 102421 h 296502"/>
              <a:gd name="T84" fmla="*/ 1801246 w 296502"/>
              <a:gd name="T85" fmla="*/ 0 h 296502"/>
              <a:gd name="T86" fmla="*/ 3243260 w 296502"/>
              <a:gd name="T87" fmla="*/ 1438172 h 296502"/>
              <a:gd name="T88" fmla="*/ 3195860 w 296502"/>
              <a:gd name="T89" fmla="*/ 1489399 h 296502"/>
              <a:gd name="T90" fmla="*/ 2461030 w 296502"/>
              <a:gd name="T91" fmla="*/ 1489399 h 296502"/>
              <a:gd name="T92" fmla="*/ 2413618 w 296502"/>
              <a:gd name="T93" fmla="*/ 1438172 h 296502"/>
              <a:gd name="T94" fmla="*/ 1801246 w 296502"/>
              <a:gd name="T95" fmla="*/ 831385 h 296502"/>
              <a:gd name="T96" fmla="*/ 1753837 w 296502"/>
              <a:gd name="T97" fmla="*/ 784094 h 296502"/>
              <a:gd name="T98" fmla="*/ 1753837 w 296502"/>
              <a:gd name="T99" fmla="*/ 51244 h 296502"/>
              <a:gd name="T100" fmla="*/ 1801246 w 296502"/>
              <a:gd name="T101" fmla="*/ 0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2" h="296502">
                <a:moveTo>
                  <a:pt x="228917" y="169245"/>
                </a:moveTo>
                <a:cubicBezTo>
                  <a:pt x="226394" y="220797"/>
                  <a:pt x="183855" y="261894"/>
                  <a:pt x="131943" y="261894"/>
                </a:cubicBezTo>
                <a:cubicBezTo>
                  <a:pt x="107069" y="261894"/>
                  <a:pt x="84357" y="252881"/>
                  <a:pt x="66332" y="236659"/>
                </a:cubicBezTo>
                <a:lnTo>
                  <a:pt x="48307" y="254323"/>
                </a:lnTo>
                <a:cubicBezTo>
                  <a:pt x="70298" y="274872"/>
                  <a:pt x="99498" y="287129"/>
                  <a:pt x="131943" y="287129"/>
                </a:cubicBezTo>
                <a:cubicBezTo>
                  <a:pt x="197914" y="287129"/>
                  <a:pt x="251989" y="234856"/>
                  <a:pt x="254152" y="169245"/>
                </a:cubicBezTo>
                <a:lnTo>
                  <a:pt x="228917" y="169245"/>
                </a:lnTo>
                <a:close/>
                <a:moveTo>
                  <a:pt x="196112" y="169245"/>
                </a:moveTo>
                <a:cubicBezTo>
                  <a:pt x="193949" y="202772"/>
                  <a:pt x="165830" y="229449"/>
                  <a:pt x="131943" y="229449"/>
                </a:cubicBezTo>
                <a:cubicBezTo>
                  <a:pt x="115360" y="229449"/>
                  <a:pt x="100580" y="223320"/>
                  <a:pt x="89404" y="213587"/>
                </a:cubicBezTo>
                <a:lnTo>
                  <a:pt x="72461" y="230170"/>
                </a:lnTo>
                <a:cubicBezTo>
                  <a:pt x="88683" y="244950"/>
                  <a:pt x="109592" y="253242"/>
                  <a:pt x="131943" y="253242"/>
                </a:cubicBezTo>
                <a:cubicBezTo>
                  <a:pt x="179168" y="253242"/>
                  <a:pt x="217381" y="215750"/>
                  <a:pt x="219905" y="169245"/>
                </a:cubicBezTo>
                <a:lnTo>
                  <a:pt x="196112" y="169245"/>
                </a:lnTo>
                <a:close/>
                <a:moveTo>
                  <a:pt x="42179" y="81283"/>
                </a:moveTo>
                <a:cubicBezTo>
                  <a:pt x="21630" y="103274"/>
                  <a:pt x="9013" y="132474"/>
                  <a:pt x="9013" y="164559"/>
                </a:cubicBezTo>
                <a:cubicBezTo>
                  <a:pt x="9013" y="196643"/>
                  <a:pt x="21630" y="226204"/>
                  <a:pt x="42179" y="248195"/>
                </a:cubicBezTo>
                <a:lnTo>
                  <a:pt x="82915" y="207098"/>
                </a:lnTo>
                <a:cubicBezTo>
                  <a:pt x="72821" y="195922"/>
                  <a:pt x="67053" y="181142"/>
                  <a:pt x="67053" y="164559"/>
                </a:cubicBezTo>
                <a:cubicBezTo>
                  <a:pt x="67053" y="149057"/>
                  <a:pt x="72821" y="133916"/>
                  <a:pt x="82915" y="122380"/>
                </a:cubicBezTo>
                <a:lnTo>
                  <a:pt x="42179" y="81283"/>
                </a:lnTo>
                <a:close/>
                <a:moveTo>
                  <a:pt x="127257" y="42350"/>
                </a:moveTo>
                <a:cubicBezTo>
                  <a:pt x="96975" y="43431"/>
                  <a:pt x="69577" y="55688"/>
                  <a:pt x="48307" y="74794"/>
                </a:cubicBezTo>
                <a:lnTo>
                  <a:pt x="127257" y="153744"/>
                </a:lnTo>
                <a:lnTo>
                  <a:pt x="127257" y="42350"/>
                </a:lnTo>
                <a:close/>
                <a:moveTo>
                  <a:pt x="131943" y="33337"/>
                </a:moveTo>
                <a:cubicBezTo>
                  <a:pt x="134106" y="33337"/>
                  <a:pt x="136269" y="35140"/>
                  <a:pt x="136269" y="37663"/>
                </a:cubicBezTo>
                <a:lnTo>
                  <a:pt x="136269" y="164559"/>
                </a:lnTo>
                <a:cubicBezTo>
                  <a:pt x="136269" y="166722"/>
                  <a:pt x="135187" y="168164"/>
                  <a:pt x="133385" y="168885"/>
                </a:cubicBezTo>
                <a:cubicBezTo>
                  <a:pt x="133024" y="169245"/>
                  <a:pt x="132303" y="169245"/>
                  <a:pt x="131943" y="169245"/>
                </a:cubicBezTo>
                <a:cubicBezTo>
                  <a:pt x="130501" y="169245"/>
                  <a:pt x="129420" y="168885"/>
                  <a:pt x="128699" y="167803"/>
                </a:cubicBezTo>
                <a:lnTo>
                  <a:pt x="89404" y="128869"/>
                </a:lnTo>
                <a:cubicBezTo>
                  <a:pt x="80752" y="138603"/>
                  <a:pt x="76066" y="151220"/>
                  <a:pt x="76066" y="164559"/>
                </a:cubicBezTo>
                <a:cubicBezTo>
                  <a:pt x="76066" y="195562"/>
                  <a:pt x="100940" y="220436"/>
                  <a:pt x="131943" y="220436"/>
                </a:cubicBezTo>
                <a:cubicBezTo>
                  <a:pt x="162585" y="220436"/>
                  <a:pt x="187460" y="195562"/>
                  <a:pt x="187460" y="164559"/>
                </a:cubicBezTo>
                <a:cubicBezTo>
                  <a:pt x="187460" y="162035"/>
                  <a:pt x="189262" y="160233"/>
                  <a:pt x="191786" y="160233"/>
                </a:cubicBezTo>
                <a:lnTo>
                  <a:pt x="258839" y="160233"/>
                </a:lnTo>
                <a:cubicBezTo>
                  <a:pt x="261362" y="160233"/>
                  <a:pt x="263165" y="162035"/>
                  <a:pt x="263165" y="164559"/>
                </a:cubicBezTo>
                <a:cubicBezTo>
                  <a:pt x="263165" y="237380"/>
                  <a:pt x="204403" y="296502"/>
                  <a:pt x="131943" y="296502"/>
                </a:cubicBezTo>
                <a:cubicBezTo>
                  <a:pt x="59122" y="296502"/>
                  <a:pt x="0" y="237380"/>
                  <a:pt x="0" y="164559"/>
                </a:cubicBezTo>
                <a:cubicBezTo>
                  <a:pt x="0" y="92098"/>
                  <a:pt x="59122" y="33337"/>
                  <a:pt x="131943" y="33337"/>
                </a:cubicBezTo>
                <a:close/>
                <a:moveTo>
                  <a:pt x="169368" y="9366"/>
                </a:moveTo>
                <a:lnTo>
                  <a:pt x="169368" y="67002"/>
                </a:lnTo>
                <a:cubicBezTo>
                  <a:pt x="201151" y="69523"/>
                  <a:pt x="227156" y="95099"/>
                  <a:pt x="229323" y="127159"/>
                </a:cubicBezTo>
                <a:lnTo>
                  <a:pt x="287473" y="127159"/>
                </a:lnTo>
                <a:cubicBezTo>
                  <a:pt x="285306" y="63039"/>
                  <a:pt x="233296" y="11527"/>
                  <a:pt x="169368" y="9366"/>
                </a:cubicBezTo>
                <a:close/>
                <a:moveTo>
                  <a:pt x="164672" y="0"/>
                </a:moveTo>
                <a:cubicBezTo>
                  <a:pt x="237269" y="0"/>
                  <a:pt x="296502" y="59077"/>
                  <a:pt x="296502" y="131482"/>
                </a:cubicBezTo>
                <a:cubicBezTo>
                  <a:pt x="296502" y="134364"/>
                  <a:pt x="294696" y="136165"/>
                  <a:pt x="292168" y="136165"/>
                </a:cubicBezTo>
                <a:lnTo>
                  <a:pt x="224989" y="136165"/>
                </a:lnTo>
                <a:cubicBezTo>
                  <a:pt x="222461" y="136165"/>
                  <a:pt x="220655" y="134364"/>
                  <a:pt x="220655" y="131482"/>
                </a:cubicBezTo>
                <a:cubicBezTo>
                  <a:pt x="220655" y="100863"/>
                  <a:pt x="195734" y="76007"/>
                  <a:pt x="164672" y="76007"/>
                </a:cubicBezTo>
                <a:cubicBezTo>
                  <a:pt x="162144" y="76007"/>
                  <a:pt x="160338" y="73846"/>
                  <a:pt x="160338" y="71685"/>
                </a:cubicBezTo>
                <a:lnTo>
                  <a:pt x="160338" y="4683"/>
                </a:lnTo>
                <a:cubicBezTo>
                  <a:pt x="160338" y="2161"/>
                  <a:pt x="162144" y="0"/>
                  <a:pt x="164672" y="0"/>
                </a:cubicBezTo>
                <a:close/>
              </a:path>
            </a:pathLst>
          </a:custGeom>
          <a:solidFill>
            <a:srgbClr val="E32D8E"/>
          </a:solidFill>
          <a:ln>
            <a:noFill/>
          </a:ln>
          <a:effectLst/>
        </p:spPr>
        <p:txBody>
          <a:bodyPr anchor="ctr"/>
          <a:lstStyle/>
          <a:p>
            <a:endParaRPr lang="en-US" sz="1100" dirty="0">
              <a:latin typeface="Lato Light" panose="020F0502020204030203" pitchFamily="34" charset="0"/>
            </a:endParaRPr>
          </a:p>
        </p:txBody>
      </p:sp>
      <p:sp>
        <p:nvSpPr>
          <p:cNvPr id="19" name="Freeform 943">
            <a:extLst>
              <a:ext uri="{FF2B5EF4-FFF2-40B4-BE49-F238E27FC236}">
                <a16:creationId xmlns:a16="http://schemas.microsoft.com/office/drawing/2014/main" id="{4BBABB23-344A-D0AD-2FDB-6444EF4203E5}"/>
              </a:ext>
            </a:extLst>
          </p:cNvPr>
          <p:cNvSpPr>
            <a:spLocks noChangeArrowheads="1"/>
          </p:cNvSpPr>
          <p:nvPr/>
        </p:nvSpPr>
        <p:spPr bwMode="auto">
          <a:xfrm>
            <a:off x="10916138" y="5783727"/>
            <a:ext cx="520488" cy="560249"/>
          </a:xfrm>
          <a:custGeom>
            <a:avLst/>
            <a:gdLst>
              <a:gd name="T0" fmla="*/ 1368892 w 296142"/>
              <a:gd name="T1" fmla="*/ 2458896 h 296500"/>
              <a:gd name="T2" fmla="*/ 380977 w 296142"/>
              <a:gd name="T3" fmla="*/ 2358841 h 296500"/>
              <a:gd name="T4" fmla="*/ 380977 w 296142"/>
              <a:gd name="T5" fmla="*/ 2458896 h 296500"/>
              <a:gd name="T6" fmla="*/ 1118148 w 296142"/>
              <a:gd name="T7" fmla="*/ 2011947 h 296500"/>
              <a:gd name="T8" fmla="*/ 736448 w 296142"/>
              <a:gd name="T9" fmla="*/ 1959906 h 296500"/>
              <a:gd name="T10" fmla="*/ 736448 w 296142"/>
              <a:gd name="T11" fmla="*/ 1959906 h 296500"/>
              <a:gd name="T12" fmla="*/ 333158 w 296142"/>
              <a:gd name="T13" fmla="*/ 2011947 h 296500"/>
              <a:gd name="T14" fmla="*/ 2187539 w 296142"/>
              <a:gd name="T15" fmla="*/ 2231300 h 296500"/>
              <a:gd name="T16" fmla="*/ 2000323 w 296142"/>
              <a:gd name="T17" fmla="*/ 3097107 h 296500"/>
              <a:gd name="T18" fmla="*/ 2848750 w 296142"/>
              <a:gd name="T19" fmla="*/ 3097107 h 296500"/>
              <a:gd name="T20" fmla="*/ 2665533 w 296142"/>
              <a:gd name="T21" fmla="*/ 2231300 h 296500"/>
              <a:gd name="T22" fmla="*/ 2470359 w 296142"/>
              <a:gd name="T23" fmla="*/ 1665950 h 296500"/>
              <a:gd name="T24" fmla="*/ 3255028 w 296142"/>
              <a:gd name="T25" fmla="*/ 2294554 h 296500"/>
              <a:gd name="T26" fmla="*/ 2892571 w 296142"/>
              <a:gd name="T27" fmla="*/ 3231533 h 296500"/>
              <a:gd name="T28" fmla="*/ 1904736 w 296142"/>
              <a:gd name="T29" fmla="*/ 3227578 h 296500"/>
              <a:gd name="T30" fmla="*/ 1582084 w 296142"/>
              <a:gd name="T31" fmla="*/ 2247109 h 296500"/>
              <a:gd name="T32" fmla="*/ 2086591 w 296142"/>
              <a:gd name="T33" fmla="*/ 1630364 h 296500"/>
              <a:gd name="T34" fmla="*/ 2086591 w 296142"/>
              <a:gd name="T35" fmla="*/ 1630364 h 296500"/>
              <a:gd name="T36" fmla="*/ 1700861 w 296142"/>
              <a:gd name="T37" fmla="*/ 1678399 h 296500"/>
              <a:gd name="T38" fmla="*/ 1400815 w 296142"/>
              <a:gd name="T39" fmla="*/ 1730431 h 296500"/>
              <a:gd name="T40" fmla="*/ 1118148 w 296142"/>
              <a:gd name="T41" fmla="*/ 1678399 h 296500"/>
              <a:gd name="T42" fmla="*/ 736448 w 296142"/>
              <a:gd name="T43" fmla="*/ 1630364 h 296500"/>
              <a:gd name="T44" fmla="*/ 736448 w 296142"/>
              <a:gd name="T45" fmla="*/ 1630364 h 296500"/>
              <a:gd name="T46" fmla="*/ 333158 w 296142"/>
              <a:gd name="T47" fmla="*/ 1678399 h 296500"/>
              <a:gd name="T48" fmla="*/ 2419764 w 296142"/>
              <a:gd name="T49" fmla="*/ 1400889 h 296500"/>
              <a:gd name="T50" fmla="*/ 2135161 w 296142"/>
              <a:gd name="T51" fmla="*/ 1348845 h 296500"/>
              <a:gd name="T52" fmla="*/ 1749392 w 296142"/>
              <a:gd name="T53" fmla="*/ 1300822 h 296500"/>
              <a:gd name="T54" fmla="*/ 1749392 w 296142"/>
              <a:gd name="T55" fmla="*/ 1300822 h 296500"/>
              <a:gd name="T56" fmla="*/ 1350167 w 296142"/>
              <a:gd name="T57" fmla="*/ 1348845 h 296500"/>
              <a:gd name="T58" fmla="*/ 1069589 w 296142"/>
              <a:gd name="T59" fmla="*/ 1400889 h 296500"/>
              <a:gd name="T60" fmla="*/ 785000 w 296142"/>
              <a:gd name="T61" fmla="*/ 1348845 h 296500"/>
              <a:gd name="T62" fmla="*/ 381716 w 296142"/>
              <a:gd name="T63" fmla="*/ 1300822 h 296500"/>
              <a:gd name="T64" fmla="*/ 381716 w 296142"/>
              <a:gd name="T65" fmla="*/ 1300822 h 296500"/>
              <a:gd name="T66" fmla="*/ 2367156 w 296142"/>
              <a:gd name="T67" fmla="*/ 1019301 h 296500"/>
              <a:gd name="T68" fmla="*/ 2086591 w 296142"/>
              <a:gd name="T69" fmla="*/ 1071347 h 296500"/>
              <a:gd name="T70" fmla="*/ 1802000 w 296142"/>
              <a:gd name="T71" fmla="*/ 1019301 h 296500"/>
              <a:gd name="T72" fmla="*/ 1400815 w 296142"/>
              <a:gd name="T73" fmla="*/ 971293 h 296500"/>
              <a:gd name="T74" fmla="*/ 1400815 w 296142"/>
              <a:gd name="T75" fmla="*/ 971293 h 296500"/>
              <a:gd name="T76" fmla="*/ 1016997 w 296142"/>
              <a:gd name="T77" fmla="*/ 1019301 h 296500"/>
              <a:gd name="T78" fmla="*/ 95227 w 296142"/>
              <a:gd name="T79" fmla="*/ 588510 h 296500"/>
              <a:gd name="T80" fmla="*/ 2368999 w 296142"/>
              <a:gd name="T81" fmla="*/ 231484 h 296500"/>
              <a:gd name="T82" fmla="*/ 2265832 w 296142"/>
              <a:gd name="T83" fmla="*/ 231484 h 296500"/>
              <a:gd name="T84" fmla="*/ 1801549 w 296142"/>
              <a:gd name="T85" fmla="*/ 309967 h 296500"/>
              <a:gd name="T86" fmla="*/ 1388858 w 296142"/>
              <a:gd name="T87" fmla="*/ 360935 h 296500"/>
              <a:gd name="T88" fmla="*/ 972201 w 296142"/>
              <a:gd name="T89" fmla="*/ 309967 h 296500"/>
              <a:gd name="T90" fmla="*/ 507933 w 296142"/>
              <a:gd name="T91" fmla="*/ 231484 h 296500"/>
              <a:gd name="T92" fmla="*/ 408726 w 296142"/>
              <a:gd name="T93" fmla="*/ 231484 h 296500"/>
              <a:gd name="T94" fmla="*/ 507933 w 296142"/>
              <a:gd name="T95" fmla="*/ 133390 h 296500"/>
              <a:gd name="T96" fmla="*/ 972201 w 296142"/>
              <a:gd name="T97" fmla="*/ 51017 h 296500"/>
              <a:gd name="T98" fmla="*/ 1388858 w 296142"/>
              <a:gd name="T99" fmla="*/ 0 h 296500"/>
              <a:gd name="T100" fmla="*/ 1801549 w 296142"/>
              <a:gd name="T101" fmla="*/ 51017 h 296500"/>
              <a:gd name="T102" fmla="*/ 2265832 w 296142"/>
              <a:gd name="T103" fmla="*/ 133390 h 296500"/>
              <a:gd name="T104" fmla="*/ 2368999 w 296142"/>
              <a:gd name="T105" fmla="*/ 133390 h 296500"/>
              <a:gd name="T106" fmla="*/ 2753924 w 296142"/>
              <a:gd name="T107" fmla="*/ 1918548 h 296500"/>
              <a:gd name="T108" fmla="*/ 95227 w 296142"/>
              <a:gd name="T109" fmla="*/ 2597304 h 296500"/>
              <a:gd name="T110" fmla="*/ 1738069 w 296142"/>
              <a:gd name="T111" fmla="*/ 2840550 h 296500"/>
              <a:gd name="T112" fmla="*/ 246015 w 296142"/>
              <a:gd name="T113" fmla="*/ 133390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rgbClr val="72BA00"/>
          </a:solidFill>
          <a:ln>
            <a:noFill/>
          </a:ln>
          <a:effectLst/>
        </p:spPr>
        <p:txBody>
          <a:bodyPr anchor="ctr"/>
          <a:lstStyle/>
          <a:p>
            <a:endParaRPr lang="en-US" sz="1100" dirty="0">
              <a:latin typeface="Lato Light" panose="020F0502020204030203" pitchFamily="34" charset="0"/>
            </a:endParaRPr>
          </a:p>
        </p:txBody>
      </p:sp>
      <p:sp>
        <p:nvSpPr>
          <p:cNvPr id="20" name="TextBox 19">
            <a:extLst>
              <a:ext uri="{FF2B5EF4-FFF2-40B4-BE49-F238E27FC236}">
                <a16:creationId xmlns:a16="http://schemas.microsoft.com/office/drawing/2014/main" id="{261E7D69-D7E9-DD0F-218D-4D3701D91DEC}"/>
              </a:ext>
            </a:extLst>
          </p:cNvPr>
          <p:cNvSpPr txBox="1"/>
          <p:nvPr/>
        </p:nvSpPr>
        <p:spPr>
          <a:xfrm>
            <a:off x="8911414" y="761594"/>
            <a:ext cx="1747594" cy="369332"/>
          </a:xfrm>
          <a:prstGeom prst="rect">
            <a:avLst/>
          </a:prstGeom>
          <a:noFill/>
        </p:spPr>
        <p:txBody>
          <a:bodyPr wrap="none" rtlCol="0" anchor="ctr" anchorCtr="0">
            <a:spAutoFit/>
          </a:bodyPr>
          <a:lstStyle/>
          <a:p>
            <a:r>
              <a:rPr lang="en-US" b="1" dirty="0">
                <a:solidFill>
                  <a:srgbClr val="FFA200"/>
                </a:solidFill>
                <a:latin typeface="Poppins" pitchFamily="2" charset="77"/>
                <a:ea typeface="League Spartan" charset="0"/>
                <a:cs typeface="Poppins" pitchFamily="2" charset="77"/>
              </a:rPr>
              <a:t>YOUR TITLE 01</a:t>
            </a:r>
          </a:p>
        </p:txBody>
      </p:sp>
      <p:sp>
        <p:nvSpPr>
          <p:cNvPr id="21" name="Subtitle 2">
            <a:extLst>
              <a:ext uri="{FF2B5EF4-FFF2-40B4-BE49-F238E27FC236}">
                <a16:creationId xmlns:a16="http://schemas.microsoft.com/office/drawing/2014/main" id="{270FDA66-FCA7-FFD4-DB84-1EFE49F7D160}"/>
              </a:ext>
            </a:extLst>
          </p:cNvPr>
          <p:cNvSpPr txBox="1">
            <a:spLocks/>
          </p:cNvSpPr>
          <p:nvPr/>
        </p:nvSpPr>
        <p:spPr>
          <a:xfrm>
            <a:off x="6986207" y="1136365"/>
            <a:ext cx="3672801" cy="646331"/>
          </a:xfrm>
          <a:prstGeom prst="rect">
            <a:avLst/>
          </a:prstGeom>
          <a:solidFill>
            <a:srgbClr val="FFA200">
              <a:alpha val="20000"/>
            </a:srgbClr>
          </a:solidFill>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22" name="TextBox 21">
            <a:extLst>
              <a:ext uri="{FF2B5EF4-FFF2-40B4-BE49-F238E27FC236}">
                <a16:creationId xmlns:a16="http://schemas.microsoft.com/office/drawing/2014/main" id="{88AA2ABE-62FE-F105-E9FA-AA57BA63FA74}"/>
              </a:ext>
            </a:extLst>
          </p:cNvPr>
          <p:cNvSpPr txBox="1"/>
          <p:nvPr/>
        </p:nvSpPr>
        <p:spPr>
          <a:xfrm>
            <a:off x="6986207" y="1883881"/>
            <a:ext cx="1792478" cy="369332"/>
          </a:xfrm>
          <a:prstGeom prst="rect">
            <a:avLst/>
          </a:prstGeom>
          <a:noFill/>
        </p:spPr>
        <p:txBody>
          <a:bodyPr wrap="none" rtlCol="0" anchor="ctr" anchorCtr="0">
            <a:spAutoFit/>
          </a:bodyPr>
          <a:lstStyle/>
          <a:p>
            <a:r>
              <a:rPr lang="en-US" b="1" dirty="0">
                <a:solidFill>
                  <a:srgbClr val="E32D8E"/>
                </a:solidFill>
                <a:latin typeface="Poppins" pitchFamily="2" charset="77"/>
                <a:ea typeface="League Spartan" charset="0"/>
                <a:cs typeface="Poppins" pitchFamily="2" charset="77"/>
              </a:rPr>
              <a:t>YOUR TITLE 02</a:t>
            </a:r>
          </a:p>
        </p:txBody>
      </p:sp>
      <p:sp>
        <p:nvSpPr>
          <p:cNvPr id="23" name="Subtitle 2">
            <a:extLst>
              <a:ext uri="{FF2B5EF4-FFF2-40B4-BE49-F238E27FC236}">
                <a16:creationId xmlns:a16="http://schemas.microsoft.com/office/drawing/2014/main" id="{9AB9717F-FE5F-8202-0F23-EE89F1DFE875}"/>
              </a:ext>
            </a:extLst>
          </p:cNvPr>
          <p:cNvSpPr txBox="1">
            <a:spLocks/>
          </p:cNvSpPr>
          <p:nvPr/>
        </p:nvSpPr>
        <p:spPr>
          <a:xfrm>
            <a:off x="6986207" y="2258652"/>
            <a:ext cx="3672801" cy="646331"/>
          </a:xfrm>
          <a:prstGeom prst="rect">
            <a:avLst/>
          </a:prstGeom>
          <a:solidFill>
            <a:srgbClr val="E32D8E">
              <a:alpha val="20000"/>
            </a:srgbClr>
          </a:solidFill>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24" name="TextBox 23">
            <a:extLst>
              <a:ext uri="{FF2B5EF4-FFF2-40B4-BE49-F238E27FC236}">
                <a16:creationId xmlns:a16="http://schemas.microsoft.com/office/drawing/2014/main" id="{5041D5DE-2B3E-35A5-5BA2-880A5A0C5C4A}"/>
              </a:ext>
            </a:extLst>
          </p:cNvPr>
          <p:cNvSpPr txBox="1"/>
          <p:nvPr/>
        </p:nvSpPr>
        <p:spPr>
          <a:xfrm>
            <a:off x="8858515" y="3009344"/>
            <a:ext cx="1800493" cy="369332"/>
          </a:xfrm>
          <a:prstGeom prst="rect">
            <a:avLst/>
          </a:prstGeom>
          <a:noFill/>
        </p:spPr>
        <p:txBody>
          <a:bodyPr wrap="none" rtlCol="0" anchor="ctr" anchorCtr="0">
            <a:spAutoFit/>
          </a:bodyPr>
          <a:lstStyle/>
          <a:p>
            <a:r>
              <a:rPr lang="en-US" b="1" dirty="0">
                <a:solidFill>
                  <a:srgbClr val="6B3BC4"/>
                </a:solidFill>
                <a:latin typeface="Poppins" pitchFamily="2" charset="77"/>
                <a:ea typeface="League Spartan" charset="0"/>
                <a:cs typeface="Poppins" pitchFamily="2" charset="77"/>
              </a:rPr>
              <a:t>YOUR TITLE 03</a:t>
            </a:r>
          </a:p>
        </p:txBody>
      </p:sp>
      <p:sp>
        <p:nvSpPr>
          <p:cNvPr id="25" name="Subtitle 2">
            <a:extLst>
              <a:ext uri="{FF2B5EF4-FFF2-40B4-BE49-F238E27FC236}">
                <a16:creationId xmlns:a16="http://schemas.microsoft.com/office/drawing/2014/main" id="{0360F1BD-8225-7156-2857-FCD9F14A55C4}"/>
              </a:ext>
            </a:extLst>
          </p:cNvPr>
          <p:cNvSpPr txBox="1">
            <a:spLocks/>
          </p:cNvSpPr>
          <p:nvPr/>
        </p:nvSpPr>
        <p:spPr>
          <a:xfrm>
            <a:off x="6986207" y="3384115"/>
            <a:ext cx="3672801" cy="646331"/>
          </a:xfrm>
          <a:prstGeom prst="rect">
            <a:avLst/>
          </a:prstGeom>
          <a:solidFill>
            <a:srgbClr val="6B3BC4">
              <a:alpha val="20000"/>
            </a:srgbClr>
          </a:solidFill>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26" name="TextBox 25">
            <a:extLst>
              <a:ext uri="{FF2B5EF4-FFF2-40B4-BE49-F238E27FC236}">
                <a16:creationId xmlns:a16="http://schemas.microsoft.com/office/drawing/2014/main" id="{F2D80306-610F-F524-4408-66BE2E4DCAD4}"/>
              </a:ext>
            </a:extLst>
          </p:cNvPr>
          <p:cNvSpPr txBox="1"/>
          <p:nvPr/>
        </p:nvSpPr>
        <p:spPr>
          <a:xfrm>
            <a:off x="6986207" y="4188490"/>
            <a:ext cx="1816523" cy="369332"/>
          </a:xfrm>
          <a:prstGeom prst="rect">
            <a:avLst/>
          </a:prstGeom>
          <a:noFill/>
        </p:spPr>
        <p:txBody>
          <a:bodyPr wrap="none" rtlCol="0" anchor="ctr" anchorCtr="0">
            <a:spAutoFit/>
          </a:bodyPr>
          <a:lstStyle/>
          <a:p>
            <a:r>
              <a:rPr lang="en-US" b="1" dirty="0">
                <a:solidFill>
                  <a:srgbClr val="00B0C9"/>
                </a:solidFill>
                <a:latin typeface="Poppins" pitchFamily="2" charset="77"/>
                <a:ea typeface="League Spartan" charset="0"/>
                <a:cs typeface="Poppins" pitchFamily="2" charset="77"/>
              </a:rPr>
              <a:t>YOUR TITLE 04</a:t>
            </a:r>
          </a:p>
        </p:txBody>
      </p:sp>
      <p:sp>
        <p:nvSpPr>
          <p:cNvPr id="27" name="Subtitle 2">
            <a:extLst>
              <a:ext uri="{FF2B5EF4-FFF2-40B4-BE49-F238E27FC236}">
                <a16:creationId xmlns:a16="http://schemas.microsoft.com/office/drawing/2014/main" id="{98B38931-6BFA-F4EF-6DEB-BB7B14EA7AF1}"/>
              </a:ext>
            </a:extLst>
          </p:cNvPr>
          <p:cNvSpPr txBox="1">
            <a:spLocks/>
          </p:cNvSpPr>
          <p:nvPr/>
        </p:nvSpPr>
        <p:spPr>
          <a:xfrm>
            <a:off x="6986207" y="4563261"/>
            <a:ext cx="3672801" cy="646331"/>
          </a:xfrm>
          <a:prstGeom prst="rect">
            <a:avLst/>
          </a:prstGeom>
          <a:solidFill>
            <a:srgbClr val="00B0C9">
              <a:alpha val="20000"/>
            </a:srgbClr>
          </a:solidFill>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
        <p:nvSpPr>
          <p:cNvPr id="28" name="TextBox 27">
            <a:extLst>
              <a:ext uri="{FF2B5EF4-FFF2-40B4-BE49-F238E27FC236}">
                <a16:creationId xmlns:a16="http://schemas.microsoft.com/office/drawing/2014/main" id="{E6249841-0DEF-B230-34CA-B75CEEDE98FD}"/>
              </a:ext>
            </a:extLst>
          </p:cNvPr>
          <p:cNvSpPr txBox="1"/>
          <p:nvPr/>
        </p:nvSpPr>
        <p:spPr>
          <a:xfrm>
            <a:off x="8847294" y="5322874"/>
            <a:ext cx="1811714" cy="369332"/>
          </a:xfrm>
          <a:prstGeom prst="rect">
            <a:avLst/>
          </a:prstGeom>
          <a:noFill/>
        </p:spPr>
        <p:txBody>
          <a:bodyPr wrap="none" rtlCol="0" anchor="ctr" anchorCtr="0">
            <a:spAutoFit/>
          </a:bodyPr>
          <a:lstStyle/>
          <a:p>
            <a:r>
              <a:rPr lang="en-US" b="1" dirty="0">
                <a:solidFill>
                  <a:srgbClr val="72BA00"/>
                </a:solidFill>
                <a:latin typeface="Poppins" pitchFamily="2" charset="77"/>
                <a:ea typeface="League Spartan" charset="0"/>
                <a:cs typeface="Poppins" pitchFamily="2" charset="77"/>
              </a:rPr>
              <a:t>YOUR TITLE 05</a:t>
            </a:r>
          </a:p>
        </p:txBody>
      </p:sp>
      <p:sp>
        <p:nvSpPr>
          <p:cNvPr id="29" name="Subtitle 2">
            <a:extLst>
              <a:ext uri="{FF2B5EF4-FFF2-40B4-BE49-F238E27FC236}">
                <a16:creationId xmlns:a16="http://schemas.microsoft.com/office/drawing/2014/main" id="{A747FA45-650E-FBEF-6C0B-A55AE0BCE6B8}"/>
              </a:ext>
            </a:extLst>
          </p:cNvPr>
          <p:cNvSpPr txBox="1">
            <a:spLocks/>
          </p:cNvSpPr>
          <p:nvPr/>
        </p:nvSpPr>
        <p:spPr>
          <a:xfrm>
            <a:off x="6986207" y="5697645"/>
            <a:ext cx="3672801" cy="646331"/>
          </a:xfrm>
          <a:prstGeom prst="rect">
            <a:avLst/>
          </a:prstGeom>
          <a:solidFill>
            <a:srgbClr val="72BA00">
              <a:alpha val="20000"/>
            </a:srgbClr>
          </a:solidFill>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a:t>
            </a:r>
          </a:p>
        </p:txBody>
      </p:sp>
    </p:spTree>
    <p:extLst>
      <p:ext uri="{BB962C8B-B14F-4D97-AF65-F5344CB8AC3E}">
        <p14:creationId xmlns:p14="http://schemas.microsoft.com/office/powerpoint/2010/main" val="746728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 Same-side Corner of Rectangle 19">
            <a:extLst>
              <a:ext uri="{FF2B5EF4-FFF2-40B4-BE49-F238E27FC236}">
                <a16:creationId xmlns:a16="http://schemas.microsoft.com/office/drawing/2014/main" id="{C786CB96-707B-18DF-03FD-278D13F8C96A}"/>
              </a:ext>
            </a:extLst>
          </p:cNvPr>
          <p:cNvSpPr/>
          <p:nvPr/>
        </p:nvSpPr>
        <p:spPr>
          <a:xfrm rot="5400000">
            <a:off x="6959547" y="547147"/>
            <a:ext cx="2013995" cy="6544465"/>
          </a:xfrm>
          <a:prstGeom prst="round2SameRect">
            <a:avLst/>
          </a:prstGeom>
          <a:solidFill>
            <a:srgbClr val="FFA200">
              <a:alpha val="201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Same-side Corner of Rectangle 20">
            <a:extLst>
              <a:ext uri="{FF2B5EF4-FFF2-40B4-BE49-F238E27FC236}">
                <a16:creationId xmlns:a16="http://schemas.microsoft.com/office/drawing/2014/main" id="{62B10EC6-DFE0-49F9-F926-80356413D50A}"/>
              </a:ext>
            </a:extLst>
          </p:cNvPr>
          <p:cNvSpPr/>
          <p:nvPr/>
        </p:nvSpPr>
        <p:spPr>
          <a:xfrm rot="5400000">
            <a:off x="7110018" y="-1316377"/>
            <a:ext cx="1713054" cy="6544465"/>
          </a:xfrm>
          <a:prstGeom prst="round2SameRect">
            <a:avLst/>
          </a:prstGeom>
          <a:solidFill>
            <a:srgbClr val="6B3BC4">
              <a:alpha val="201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 Same-side Corner of Rectangle 21">
            <a:extLst>
              <a:ext uri="{FF2B5EF4-FFF2-40B4-BE49-F238E27FC236}">
                <a16:creationId xmlns:a16="http://schemas.microsoft.com/office/drawing/2014/main" id="{61C9893F-4350-AC3E-473A-B7FF40981F35}"/>
              </a:ext>
            </a:extLst>
          </p:cNvPr>
          <p:cNvSpPr/>
          <p:nvPr/>
        </p:nvSpPr>
        <p:spPr>
          <a:xfrm rot="5400000">
            <a:off x="7068960" y="2451731"/>
            <a:ext cx="1795170" cy="6544465"/>
          </a:xfrm>
          <a:prstGeom prst="round2SameRect">
            <a:avLst/>
          </a:prstGeom>
          <a:solidFill>
            <a:srgbClr val="E32D8E">
              <a:alpha val="201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quare">
            <a:extLst>
              <a:ext uri="{FF2B5EF4-FFF2-40B4-BE49-F238E27FC236}">
                <a16:creationId xmlns:a16="http://schemas.microsoft.com/office/drawing/2014/main" id="{F41B081E-C997-D513-4906-383DBE89165B}"/>
              </a:ext>
            </a:extLst>
          </p:cNvPr>
          <p:cNvSpPr/>
          <p:nvPr/>
        </p:nvSpPr>
        <p:spPr>
          <a:xfrm>
            <a:off x="3934060" y="1105777"/>
            <a:ext cx="960975" cy="1706605"/>
          </a:xfrm>
          <a:prstGeom prst="rect">
            <a:avLst/>
          </a:prstGeom>
          <a:solidFill>
            <a:srgbClr val="6B3BC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quare">
            <a:extLst>
              <a:ext uri="{FF2B5EF4-FFF2-40B4-BE49-F238E27FC236}">
                <a16:creationId xmlns:a16="http://schemas.microsoft.com/office/drawing/2014/main" id="{95F1D863-D5D4-F0B2-1C43-8C78D9B0BA4E}"/>
              </a:ext>
            </a:extLst>
          </p:cNvPr>
          <p:cNvSpPr/>
          <p:nvPr/>
        </p:nvSpPr>
        <p:spPr>
          <a:xfrm>
            <a:off x="3934060" y="4826377"/>
            <a:ext cx="960975" cy="1795170"/>
          </a:xfrm>
          <a:prstGeom prst="rect">
            <a:avLst/>
          </a:prstGeom>
          <a:solidFill>
            <a:srgbClr val="E32D8E"/>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Square">
            <a:extLst>
              <a:ext uri="{FF2B5EF4-FFF2-40B4-BE49-F238E27FC236}">
                <a16:creationId xmlns:a16="http://schemas.microsoft.com/office/drawing/2014/main" id="{0F267FC0-F85A-A634-91AC-D269CB700323}"/>
              </a:ext>
            </a:extLst>
          </p:cNvPr>
          <p:cNvSpPr/>
          <p:nvPr/>
        </p:nvSpPr>
        <p:spPr>
          <a:xfrm>
            <a:off x="3934060" y="2812382"/>
            <a:ext cx="960975" cy="2013995"/>
          </a:xfrm>
          <a:prstGeom prst="rect">
            <a:avLst/>
          </a:prstGeom>
          <a:solidFill>
            <a:srgbClr val="FFA200"/>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19" name="Group 18">
            <a:extLst>
              <a:ext uri="{FF2B5EF4-FFF2-40B4-BE49-F238E27FC236}">
                <a16:creationId xmlns:a16="http://schemas.microsoft.com/office/drawing/2014/main" id="{42D11185-41B0-348C-4C72-6A84DBE47068}"/>
              </a:ext>
            </a:extLst>
          </p:cNvPr>
          <p:cNvGrpSpPr/>
          <p:nvPr/>
        </p:nvGrpSpPr>
        <p:grpSpPr>
          <a:xfrm>
            <a:off x="1002276" y="1344719"/>
            <a:ext cx="2701756" cy="5369161"/>
            <a:chOff x="1247944" y="1498472"/>
            <a:chExt cx="2226846" cy="4425379"/>
          </a:xfrm>
        </p:grpSpPr>
        <p:sp>
          <p:nvSpPr>
            <p:cNvPr id="8" name="Rectangle">
              <a:extLst>
                <a:ext uri="{FF2B5EF4-FFF2-40B4-BE49-F238E27FC236}">
                  <a16:creationId xmlns:a16="http://schemas.microsoft.com/office/drawing/2014/main" id="{42BE7ACA-C4FC-00C6-5521-22E8F99ACF44}"/>
                </a:ext>
              </a:extLst>
            </p:cNvPr>
            <p:cNvSpPr/>
            <p:nvPr/>
          </p:nvSpPr>
          <p:spPr>
            <a:xfrm rot="18300000">
              <a:off x="2964853" y="1949511"/>
              <a:ext cx="960976" cy="58898"/>
            </a:xfrm>
            <a:prstGeom prst="rect">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a:extLst>
                <a:ext uri="{FF2B5EF4-FFF2-40B4-BE49-F238E27FC236}">
                  <a16:creationId xmlns:a16="http://schemas.microsoft.com/office/drawing/2014/main" id="{BB7A80F8-C4D1-F165-FDCC-91F7B76B2E07}"/>
                </a:ext>
              </a:extLst>
            </p:cNvPr>
            <p:cNvSpPr/>
            <p:nvPr/>
          </p:nvSpPr>
          <p:spPr>
            <a:xfrm>
              <a:off x="1247944" y="1589551"/>
              <a:ext cx="2080572" cy="4334300"/>
            </a:xfrm>
            <a:custGeom>
              <a:avLst/>
              <a:gdLst/>
              <a:ahLst/>
              <a:cxnLst>
                <a:cxn ang="0">
                  <a:pos x="wd2" y="hd2"/>
                </a:cxn>
                <a:cxn ang="5400000">
                  <a:pos x="wd2" y="hd2"/>
                </a:cxn>
                <a:cxn ang="10800000">
                  <a:pos x="wd2" y="hd2"/>
                </a:cxn>
                <a:cxn ang="16200000">
                  <a:pos x="wd2" y="hd2"/>
                </a:cxn>
              </a:cxnLst>
              <a:rect l="0" t="0" r="r" b="b"/>
              <a:pathLst>
                <a:path w="21411" h="21600" extrusionOk="0">
                  <a:moveTo>
                    <a:pt x="7926" y="0"/>
                  </a:moveTo>
                  <a:cubicBezTo>
                    <a:pt x="6035" y="0"/>
                    <a:pt x="4508" y="737"/>
                    <a:pt x="4508" y="1645"/>
                  </a:cubicBezTo>
                  <a:cubicBezTo>
                    <a:pt x="4508" y="2552"/>
                    <a:pt x="6035" y="3288"/>
                    <a:pt x="7926" y="3288"/>
                  </a:cubicBezTo>
                  <a:cubicBezTo>
                    <a:pt x="9817" y="3288"/>
                    <a:pt x="11353" y="2552"/>
                    <a:pt x="11353" y="1645"/>
                  </a:cubicBezTo>
                  <a:cubicBezTo>
                    <a:pt x="11353" y="737"/>
                    <a:pt x="9817" y="0"/>
                    <a:pt x="7926" y="0"/>
                  </a:cubicBezTo>
                  <a:close/>
                  <a:moveTo>
                    <a:pt x="19873" y="3057"/>
                  </a:moveTo>
                  <a:cubicBezTo>
                    <a:pt x="19482" y="3069"/>
                    <a:pt x="19117" y="3168"/>
                    <a:pt x="18896" y="3333"/>
                  </a:cubicBezTo>
                  <a:cubicBezTo>
                    <a:pt x="18353" y="3705"/>
                    <a:pt x="17813" y="4073"/>
                    <a:pt x="17259" y="4441"/>
                  </a:cubicBezTo>
                  <a:cubicBezTo>
                    <a:pt x="16770" y="4766"/>
                    <a:pt x="16246" y="5085"/>
                    <a:pt x="15722" y="5384"/>
                  </a:cubicBezTo>
                  <a:cubicBezTo>
                    <a:pt x="15586" y="5461"/>
                    <a:pt x="15436" y="5538"/>
                    <a:pt x="15226" y="5546"/>
                  </a:cubicBezTo>
                  <a:cubicBezTo>
                    <a:pt x="14852" y="5559"/>
                    <a:pt x="14637" y="5368"/>
                    <a:pt x="14534" y="5177"/>
                  </a:cubicBezTo>
                  <a:cubicBezTo>
                    <a:pt x="14432" y="4990"/>
                    <a:pt x="14354" y="4799"/>
                    <a:pt x="14225" y="4617"/>
                  </a:cubicBezTo>
                  <a:cubicBezTo>
                    <a:pt x="14075" y="4405"/>
                    <a:pt x="13851" y="4206"/>
                    <a:pt x="13498" y="4055"/>
                  </a:cubicBezTo>
                  <a:cubicBezTo>
                    <a:pt x="13296" y="3969"/>
                    <a:pt x="13062" y="3905"/>
                    <a:pt x="12814" y="3862"/>
                  </a:cubicBezTo>
                  <a:cubicBezTo>
                    <a:pt x="12560" y="3819"/>
                    <a:pt x="12289" y="3800"/>
                    <a:pt x="12015" y="3806"/>
                  </a:cubicBezTo>
                  <a:lnTo>
                    <a:pt x="3850" y="3806"/>
                  </a:lnTo>
                  <a:cubicBezTo>
                    <a:pt x="2734" y="3823"/>
                    <a:pt x="1684" y="4067"/>
                    <a:pt x="957" y="4478"/>
                  </a:cubicBezTo>
                  <a:cubicBezTo>
                    <a:pt x="329" y="4833"/>
                    <a:pt x="-33" y="5293"/>
                    <a:pt x="5" y="5790"/>
                  </a:cubicBezTo>
                  <a:lnTo>
                    <a:pt x="5" y="10934"/>
                  </a:lnTo>
                  <a:cubicBezTo>
                    <a:pt x="-14" y="11030"/>
                    <a:pt x="15" y="11124"/>
                    <a:pt x="83" y="11208"/>
                  </a:cubicBezTo>
                  <a:cubicBezTo>
                    <a:pt x="266" y="11435"/>
                    <a:pt x="732" y="11598"/>
                    <a:pt x="1279" y="11591"/>
                  </a:cubicBezTo>
                  <a:cubicBezTo>
                    <a:pt x="1999" y="11582"/>
                    <a:pt x="2549" y="11284"/>
                    <a:pt x="2549" y="10932"/>
                  </a:cubicBezTo>
                  <a:cubicBezTo>
                    <a:pt x="2549" y="10932"/>
                    <a:pt x="2549" y="10931"/>
                    <a:pt x="2549" y="10931"/>
                  </a:cubicBezTo>
                  <a:lnTo>
                    <a:pt x="2567" y="6519"/>
                  </a:lnTo>
                  <a:cubicBezTo>
                    <a:pt x="2540" y="6410"/>
                    <a:pt x="2705" y="6309"/>
                    <a:pt x="2932" y="6296"/>
                  </a:cubicBezTo>
                  <a:cubicBezTo>
                    <a:pt x="3132" y="6285"/>
                    <a:pt x="3296" y="6347"/>
                    <a:pt x="3359" y="6434"/>
                  </a:cubicBezTo>
                  <a:lnTo>
                    <a:pt x="3346" y="20668"/>
                  </a:lnTo>
                  <a:cubicBezTo>
                    <a:pt x="3346" y="21181"/>
                    <a:pt x="4217" y="21600"/>
                    <a:pt x="5287" y="21600"/>
                  </a:cubicBezTo>
                  <a:cubicBezTo>
                    <a:pt x="6356" y="21600"/>
                    <a:pt x="7222" y="21181"/>
                    <a:pt x="7222" y="20668"/>
                  </a:cubicBezTo>
                  <a:lnTo>
                    <a:pt x="7222" y="12562"/>
                  </a:lnTo>
                  <a:cubicBezTo>
                    <a:pt x="7235" y="12472"/>
                    <a:pt x="7316" y="12390"/>
                    <a:pt x="7442" y="12330"/>
                  </a:cubicBezTo>
                  <a:cubicBezTo>
                    <a:pt x="7567" y="12269"/>
                    <a:pt x="7737" y="12231"/>
                    <a:pt x="7926" y="12227"/>
                  </a:cubicBezTo>
                  <a:cubicBezTo>
                    <a:pt x="8115" y="12231"/>
                    <a:pt x="8288" y="12269"/>
                    <a:pt x="8417" y="12330"/>
                  </a:cubicBezTo>
                  <a:cubicBezTo>
                    <a:pt x="8546" y="12390"/>
                    <a:pt x="8630" y="12472"/>
                    <a:pt x="8643" y="12562"/>
                  </a:cubicBezTo>
                  <a:lnTo>
                    <a:pt x="8643" y="20668"/>
                  </a:lnTo>
                  <a:cubicBezTo>
                    <a:pt x="8643" y="21181"/>
                    <a:pt x="9505" y="21600"/>
                    <a:pt x="10575" y="21600"/>
                  </a:cubicBezTo>
                  <a:cubicBezTo>
                    <a:pt x="11644" y="21600"/>
                    <a:pt x="12515" y="21181"/>
                    <a:pt x="12515" y="20668"/>
                  </a:cubicBezTo>
                  <a:lnTo>
                    <a:pt x="12534" y="6494"/>
                  </a:lnTo>
                  <a:cubicBezTo>
                    <a:pt x="12750" y="6643"/>
                    <a:pt x="12992" y="6783"/>
                    <a:pt x="13259" y="6911"/>
                  </a:cubicBezTo>
                  <a:cubicBezTo>
                    <a:pt x="13736" y="7140"/>
                    <a:pt x="14308" y="7338"/>
                    <a:pt x="14994" y="7370"/>
                  </a:cubicBezTo>
                  <a:cubicBezTo>
                    <a:pt x="15442" y="7391"/>
                    <a:pt x="15889" y="7334"/>
                    <a:pt x="16264" y="7216"/>
                  </a:cubicBezTo>
                  <a:cubicBezTo>
                    <a:pt x="16660" y="7091"/>
                    <a:pt x="16954" y="6906"/>
                    <a:pt x="17236" y="6722"/>
                  </a:cubicBezTo>
                  <a:cubicBezTo>
                    <a:pt x="17717" y="6406"/>
                    <a:pt x="18180" y="6084"/>
                    <a:pt x="18656" y="5767"/>
                  </a:cubicBezTo>
                  <a:cubicBezTo>
                    <a:pt x="19421" y="5257"/>
                    <a:pt x="20221" y="4759"/>
                    <a:pt x="21053" y="4275"/>
                  </a:cubicBezTo>
                  <a:cubicBezTo>
                    <a:pt x="21567" y="3979"/>
                    <a:pt x="21520" y="3543"/>
                    <a:pt x="20955" y="3266"/>
                  </a:cubicBezTo>
                  <a:cubicBezTo>
                    <a:pt x="20658" y="3121"/>
                    <a:pt x="20266" y="3044"/>
                    <a:pt x="19873" y="3057"/>
                  </a:cubicBezTo>
                  <a:close/>
                </a:path>
              </a:pathLst>
            </a:custGeom>
            <a:solidFill>
              <a:schemeClr val="accent2">
                <a:lumMod val="20000"/>
                <a:lumOff val="8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0" name="Freeform 952">
            <a:extLst>
              <a:ext uri="{FF2B5EF4-FFF2-40B4-BE49-F238E27FC236}">
                <a16:creationId xmlns:a16="http://schemas.microsoft.com/office/drawing/2014/main" id="{262D0E33-6791-6DCF-4532-2617213EFEAE}"/>
              </a:ext>
            </a:extLst>
          </p:cNvPr>
          <p:cNvSpPr>
            <a:spLocks noChangeArrowheads="1"/>
          </p:cNvSpPr>
          <p:nvPr/>
        </p:nvSpPr>
        <p:spPr bwMode="auto">
          <a:xfrm>
            <a:off x="4116955" y="1523574"/>
            <a:ext cx="588933" cy="588936"/>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1" name="Freeform 953">
            <a:extLst>
              <a:ext uri="{FF2B5EF4-FFF2-40B4-BE49-F238E27FC236}">
                <a16:creationId xmlns:a16="http://schemas.microsoft.com/office/drawing/2014/main" id="{B562E077-F036-06A1-13A9-48779E0C43AA}"/>
              </a:ext>
            </a:extLst>
          </p:cNvPr>
          <p:cNvSpPr>
            <a:spLocks noChangeArrowheads="1"/>
          </p:cNvSpPr>
          <p:nvPr/>
        </p:nvSpPr>
        <p:spPr bwMode="auto">
          <a:xfrm>
            <a:off x="4120081" y="3482607"/>
            <a:ext cx="588936" cy="588936"/>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2" name="Freeform 954">
            <a:extLst>
              <a:ext uri="{FF2B5EF4-FFF2-40B4-BE49-F238E27FC236}">
                <a16:creationId xmlns:a16="http://schemas.microsoft.com/office/drawing/2014/main" id="{73FD8D78-FCC5-D31A-7063-E0FBF8C67E19}"/>
              </a:ext>
            </a:extLst>
          </p:cNvPr>
          <p:cNvSpPr>
            <a:spLocks noChangeArrowheads="1"/>
          </p:cNvSpPr>
          <p:nvPr/>
        </p:nvSpPr>
        <p:spPr bwMode="auto">
          <a:xfrm>
            <a:off x="4120081" y="5441641"/>
            <a:ext cx="588933" cy="588936"/>
          </a:xfrm>
          <a:custGeom>
            <a:avLst/>
            <a:gdLst>
              <a:gd name="T0" fmla="*/ 1903751 w 296503"/>
              <a:gd name="T1" fmla="*/ 2879004 h 296502"/>
              <a:gd name="T2" fmla="*/ 1612911 w 296503"/>
              <a:gd name="T3" fmla="*/ 2879004 h 296502"/>
              <a:gd name="T4" fmla="*/ 1318086 w 296503"/>
              <a:gd name="T5" fmla="*/ 2879004 h 296502"/>
              <a:gd name="T6" fmla="*/ 745752 w 296503"/>
              <a:gd name="T7" fmla="*/ 2879004 h 296502"/>
              <a:gd name="T8" fmla="*/ 466185 w 296503"/>
              <a:gd name="T9" fmla="*/ 2879004 h 296502"/>
              <a:gd name="T10" fmla="*/ 1903751 w 296503"/>
              <a:gd name="T11" fmla="*/ 2618840 h 296502"/>
              <a:gd name="T12" fmla="*/ 1612911 w 296503"/>
              <a:gd name="T13" fmla="*/ 2618840 h 296502"/>
              <a:gd name="T14" fmla="*/ 1318086 w 296503"/>
              <a:gd name="T15" fmla="*/ 2618840 h 296502"/>
              <a:gd name="T16" fmla="*/ 745752 w 296503"/>
              <a:gd name="T17" fmla="*/ 2618840 h 296502"/>
              <a:gd name="T18" fmla="*/ 466185 w 296503"/>
              <a:gd name="T19" fmla="*/ 2618840 h 296502"/>
              <a:gd name="T20" fmla="*/ 1903751 w 296503"/>
              <a:gd name="T21" fmla="*/ 2358694 h 296502"/>
              <a:gd name="T22" fmla="*/ 1612911 w 296503"/>
              <a:gd name="T23" fmla="*/ 2358694 h 296502"/>
              <a:gd name="T24" fmla="*/ 1318086 w 296503"/>
              <a:gd name="T25" fmla="*/ 2358694 h 296502"/>
              <a:gd name="T26" fmla="*/ 745752 w 296503"/>
              <a:gd name="T27" fmla="*/ 2358694 h 296502"/>
              <a:gd name="T28" fmla="*/ 466185 w 296503"/>
              <a:gd name="T29" fmla="*/ 2358694 h 296502"/>
              <a:gd name="T30" fmla="*/ 1903751 w 296503"/>
              <a:gd name="T31" fmla="*/ 2098547 h 296502"/>
              <a:gd name="T32" fmla="*/ 1612911 w 296503"/>
              <a:gd name="T33" fmla="*/ 2098547 h 296502"/>
              <a:gd name="T34" fmla="*/ 1318086 w 296503"/>
              <a:gd name="T35" fmla="*/ 2098547 h 296502"/>
              <a:gd name="T36" fmla="*/ 745752 w 296503"/>
              <a:gd name="T37" fmla="*/ 2098547 h 296502"/>
              <a:gd name="T38" fmla="*/ 466185 w 296503"/>
              <a:gd name="T39" fmla="*/ 2098547 h 296502"/>
              <a:gd name="T40" fmla="*/ 1903751 w 296503"/>
              <a:gd name="T41" fmla="*/ 1821050 h 296502"/>
              <a:gd name="T42" fmla="*/ 1612911 w 296503"/>
              <a:gd name="T43" fmla="*/ 1821050 h 296502"/>
              <a:gd name="T44" fmla="*/ 1318086 w 296503"/>
              <a:gd name="T45" fmla="*/ 1821050 h 296502"/>
              <a:gd name="T46" fmla="*/ 745752 w 296503"/>
              <a:gd name="T47" fmla="*/ 1821050 h 296502"/>
              <a:gd name="T48" fmla="*/ 466185 w 296503"/>
              <a:gd name="T49" fmla="*/ 1821050 h 296502"/>
              <a:gd name="T50" fmla="*/ 1903751 w 296503"/>
              <a:gd name="T51" fmla="*/ 1578244 h 296502"/>
              <a:gd name="T52" fmla="*/ 1612911 w 296503"/>
              <a:gd name="T53" fmla="*/ 1578244 h 296502"/>
              <a:gd name="T54" fmla="*/ 1318086 w 296503"/>
              <a:gd name="T55" fmla="*/ 1578244 h 296502"/>
              <a:gd name="T56" fmla="*/ 745752 w 296503"/>
              <a:gd name="T57" fmla="*/ 1578244 h 296502"/>
              <a:gd name="T58" fmla="*/ 466185 w 296503"/>
              <a:gd name="T59" fmla="*/ 1578244 h 296502"/>
              <a:gd name="T60" fmla="*/ 1903751 w 296503"/>
              <a:gd name="T61" fmla="*/ 1318097 h 296502"/>
              <a:gd name="T62" fmla="*/ 1612911 w 296503"/>
              <a:gd name="T63" fmla="*/ 1318097 h 296502"/>
              <a:gd name="T64" fmla="*/ 1318086 w 296503"/>
              <a:gd name="T65" fmla="*/ 1318097 h 296502"/>
              <a:gd name="T66" fmla="*/ 745752 w 296503"/>
              <a:gd name="T67" fmla="*/ 1318097 h 296502"/>
              <a:gd name="T68" fmla="*/ 466185 w 296503"/>
              <a:gd name="T69" fmla="*/ 1318097 h 296502"/>
              <a:gd name="T70" fmla="*/ 2762988 w 296503"/>
              <a:gd name="T71" fmla="*/ 1601927 h 296502"/>
              <a:gd name="T72" fmla="*/ 2762988 w 296503"/>
              <a:gd name="T73" fmla="*/ 1932548 h 296502"/>
              <a:gd name="T74" fmla="*/ 2762988 w 296503"/>
              <a:gd name="T75" fmla="*/ 2255303 h 296502"/>
              <a:gd name="T76" fmla="*/ 2762988 w 296503"/>
              <a:gd name="T77" fmla="*/ 2585906 h 296502"/>
              <a:gd name="T78" fmla="*/ 2762988 w 296503"/>
              <a:gd name="T79" fmla="*/ 2912589 h 296502"/>
              <a:gd name="T80" fmla="*/ 2259190 w 296503"/>
              <a:gd name="T81" fmla="*/ 1279188 h 296502"/>
              <a:gd name="T82" fmla="*/ 1903751 w 296503"/>
              <a:gd name="T83" fmla="*/ 1040610 h 296502"/>
              <a:gd name="T84" fmla="*/ 1612911 w 296503"/>
              <a:gd name="T85" fmla="*/ 1040610 h 296502"/>
              <a:gd name="T86" fmla="*/ 1318086 w 296503"/>
              <a:gd name="T87" fmla="*/ 1040610 h 296502"/>
              <a:gd name="T88" fmla="*/ 745752 w 296503"/>
              <a:gd name="T89" fmla="*/ 1040610 h 296502"/>
              <a:gd name="T90" fmla="*/ 466185 w 296503"/>
              <a:gd name="T91" fmla="*/ 1040610 h 296502"/>
              <a:gd name="T92" fmla="*/ 228262 w 296503"/>
              <a:gd name="T93" fmla="*/ 885600 h 296502"/>
              <a:gd name="T94" fmla="*/ 1903751 w 296503"/>
              <a:gd name="T95" fmla="*/ 780449 h 296502"/>
              <a:gd name="T96" fmla="*/ 1612911 w 296503"/>
              <a:gd name="T97" fmla="*/ 780449 h 296502"/>
              <a:gd name="T98" fmla="*/ 1318086 w 296503"/>
              <a:gd name="T99" fmla="*/ 780449 h 296502"/>
              <a:gd name="T100" fmla="*/ 1903751 w 296503"/>
              <a:gd name="T101" fmla="*/ 520307 h 296502"/>
              <a:gd name="T102" fmla="*/ 1612911 w 296503"/>
              <a:gd name="T103" fmla="*/ 520307 h 296502"/>
              <a:gd name="T104" fmla="*/ 1318086 w 296503"/>
              <a:gd name="T105" fmla="*/ 520307 h 296502"/>
              <a:gd name="T106" fmla="*/ 1903751 w 296503"/>
              <a:gd name="T107" fmla="*/ 260146 h 296502"/>
              <a:gd name="T108" fmla="*/ 1612911 w 296503"/>
              <a:gd name="T109" fmla="*/ 260146 h 296502"/>
              <a:gd name="T110" fmla="*/ 1318086 w 296503"/>
              <a:gd name="T111" fmla="*/ 260146 h 296502"/>
              <a:gd name="T112" fmla="*/ 1082377 w 296503"/>
              <a:gd name="T113" fmla="*/ 98402 h 296502"/>
              <a:gd name="T114" fmla="*/ 2259190 w 296503"/>
              <a:gd name="T115" fmla="*/ 98402 h 296502"/>
              <a:gd name="T116" fmla="*/ 3109349 w 296503"/>
              <a:gd name="T117" fmla="*/ 1279188 h 296502"/>
              <a:gd name="T118" fmla="*/ 51187 w 296503"/>
              <a:gd name="T119" fmla="*/ 3239269 h 296502"/>
              <a:gd name="T120" fmla="*/ 51187 w 296503"/>
              <a:gd name="T121" fmla="*/ 885600 h 296502"/>
              <a:gd name="T122" fmla="*/ 901317 w 296503"/>
              <a:gd name="T123" fmla="*/ 9840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3" name="TextBox 12">
            <a:extLst>
              <a:ext uri="{FF2B5EF4-FFF2-40B4-BE49-F238E27FC236}">
                <a16:creationId xmlns:a16="http://schemas.microsoft.com/office/drawing/2014/main" id="{C4D9419F-36C3-080B-2054-D0B8C002F3C5}"/>
              </a:ext>
            </a:extLst>
          </p:cNvPr>
          <p:cNvSpPr txBox="1"/>
          <p:nvPr/>
        </p:nvSpPr>
        <p:spPr>
          <a:xfrm>
            <a:off x="5720882" y="1174054"/>
            <a:ext cx="2265364" cy="461665"/>
          </a:xfrm>
          <a:prstGeom prst="rect">
            <a:avLst/>
          </a:prstGeom>
          <a:noFill/>
        </p:spPr>
        <p:txBody>
          <a:bodyPr wrap="none" rtlCol="0" anchor="ctr" anchorCtr="0">
            <a:spAutoFit/>
          </a:bodyPr>
          <a:lstStyle/>
          <a:p>
            <a:r>
              <a:rPr lang="en-US" sz="2400" b="1" dirty="0">
                <a:solidFill>
                  <a:srgbClr val="6B3BC4"/>
                </a:solidFill>
                <a:latin typeface="Poppins" pitchFamily="2" charset="77"/>
                <a:ea typeface="League Spartan" charset="0"/>
                <a:cs typeface="Poppins" pitchFamily="2" charset="77"/>
              </a:rPr>
              <a:t>YOUR TITLE 01</a:t>
            </a:r>
          </a:p>
        </p:txBody>
      </p:sp>
      <p:sp>
        <p:nvSpPr>
          <p:cNvPr id="14" name="Subtitle 2">
            <a:extLst>
              <a:ext uri="{FF2B5EF4-FFF2-40B4-BE49-F238E27FC236}">
                <a16:creationId xmlns:a16="http://schemas.microsoft.com/office/drawing/2014/main" id="{801C315B-3040-ABDD-5DEB-69D760975B0B}"/>
              </a:ext>
            </a:extLst>
          </p:cNvPr>
          <p:cNvSpPr txBox="1">
            <a:spLocks/>
          </p:cNvSpPr>
          <p:nvPr/>
        </p:nvSpPr>
        <p:spPr>
          <a:xfrm>
            <a:off x="5720881" y="1660808"/>
            <a:ext cx="5011515"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15" name="TextBox 14">
            <a:extLst>
              <a:ext uri="{FF2B5EF4-FFF2-40B4-BE49-F238E27FC236}">
                <a16:creationId xmlns:a16="http://schemas.microsoft.com/office/drawing/2014/main" id="{E69732A4-16C8-75AC-FEF8-EC7BB5C5096C}"/>
              </a:ext>
            </a:extLst>
          </p:cNvPr>
          <p:cNvSpPr txBox="1"/>
          <p:nvPr/>
        </p:nvSpPr>
        <p:spPr>
          <a:xfrm>
            <a:off x="5720882" y="3133087"/>
            <a:ext cx="2326278" cy="461665"/>
          </a:xfrm>
          <a:prstGeom prst="rect">
            <a:avLst/>
          </a:prstGeom>
          <a:noFill/>
        </p:spPr>
        <p:txBody>
          <a:bodyPr wrap="none" rtlCol="0" anchor="ctr" anchorCtr="0">
            <a:spAutoFit/>
          </a:bodyPr>
          <a:lstStyle/>
          <a:p>
            <a:r>
              <a:rPr lang="en-US" sz="2400" b="1" dirty="0">
                <a:solidFill>
                  <a:srgbClr val="FFA200"/>
                </a:solidFill>
                <a:latin typeface="Poppins" pitchFamily="2" charset="77"/>
                <a:ea typeface="League Spartan" charset="0"/>
                <a:cs typeface="Poppins" pitchFamily="2" charset="77"/>
              </a:rPr>
              <a:t>YOUR TITLE 02</a:t>
            </a:r>
          </a:p>
        </p:txBody>
      </p:sp>
      <p:sp>
        <p:nvSpPr>
          <p:cNvPr id="16" name="Subtitle 2">
            <a:extLst>
              <a:ext uri="{FF2B5EF4-FFF2-40B4-BE49-F238E27FC236}">
                <a16:creationId xmlns:a16="http://schemas.microsoft.com/office/drawing/2014/main" id="{AFF2CA31-5754-EE67-F3F7-58C8E9EA2D57}"/>
              </a:ext>
            </a:extLst>
          </p:cNvPr>
          <p:cNvSpPr txBox="1">
            <a:spLocks/>
          </p:cNvSpPr>
          <p:nvPr/>
        </p:nvSpPr>
        <p:spPr>
          <a:xfrm>
            <a:off x="5720881" y="3619841"/>
            <a:ext cx="5011515"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17" name="TextBox 16">
            <a:extLst>
              <a:ext uri="{FF2B5EF4-FFF2-40B4-BE49-F238E27FC236}">
                <a16:creationId xmlns:a16="http://schemas.microsoft.com/office/drawing/2014/main" id="{E5CD6D8D-49AE-B5DA-4695-2B17F1DCB72C}"/>
              </a:ext>
            </a:extLst>
          </p:cNvPr>
          <p:cNvSpPr txBox="1"/>
          <p:nvPr/>
        </p:nvSpPr>
        <p:spPr>
          <a:xfrm>
            <a:off x="5720882" y="5092121"/>
            <a:ext cx="2335896" cy="461665"/>
          </a:xfrm>
          <a:prstGeom prst="rect">
            <a:avLst/>
          </a:prstGeom>
          <a:noFill/>
        </p:spPr>
        <p:txBody>
          <a:bodyPr wrap="none" rtlCol="0" anchor="ctr" anchorCtr="0">
            <a:spAutoFit/>
          </a:bodyPr>
          <a:lstStyle/>
          <a:p>
            <a:r>
              <a:rPr lang="en-US" sz="2400" b="1" dirty="0">
                <a:solidFill>
                  <a:srgbClr val="E32D8E"/>
                </a:solidFill>
                <a:latin typeface="Poppins" pitchFamily="2" charset="77"/>
                <a:ea typeface="League Spartan" charset="0"/>
                <a:cs typeface="Poppins" pitchFamily="2" charset="77"/>
              </a:rPr>
              <a:t>YOUR TITLE 03</a:t>
            </a:r>
          </a:p>
        </p:txBody>
      </p:sp>
      <p:sp>
        <p:nvSpPr>
          <p:cNvPr id="18" name="Subtitle 2">
            <a:extLst>
              <a:ext uri="{FF2B5EF4-FFF2-40B4-BE49-F238E27FC236}">
                <a16:creationId xmlns:a16="http://schemas.microsoft.com/office/drawing/2014/main" id="{BEDF1BC9-13B8-051B-7686-511FC5D56FC1}"/>
              </a:ext>
            </a:extLst>
          </p:cNvPr>
          <p:cNvSpPr txBox="1">
            <a:spLocks/>
          </p:cNvSpPr>
          <p:nvPr/>
        </p:nvSpPr>
        <p:spPr>
          <a:xfrm>
            <a:off x="5720881" y="5578875"/>
            <a:ext cx="5011515"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Tree>
    <p:extLst>
      <p:ext uri="{BB962C8B-B14F-4D97-AF65-F5344CB8AC3E}">
        <p14:creationId xmlns:p14="http://schemas.microsoft.com/office/powerpoint/2010/main" val="2126606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46250">
            <a:extLst>
              <a:ext uri="{FF2B5EF4-FFF2-40B4-BE49-F238E27FC236}">
                <a16:creationId xmlns:a16="http://schemas.microsoft.com/office/drawing/2014/main" id="{48DA88AA-1697-1A4F-C66E-F5CE4A3AD66B}"/>
              </a:ext>
            </a:extLst>
          </p:cNvPr>
          <p:cNvSpPr/>
          <p:nvPr/>
        </p:nvSpPr>
        <p:spPr>
          <a:xfrm>
            <a:off x="8494614" y="974061"/>
            <a:ext cx="3207967" cy="553521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rgbClr val="E03734">
              <a:alpha val="19870"/>
            </a:srgbClr>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6" name="Freeform 5">
            <a:extLst>
              <a:ext uri="{FF2B5EF4-FFF2-40B4-BE49-F238E27FC236}">
                <a16:creationId xmlns:a16="http://schemas.microsoft.com/office/drawing/2014/main" id="{BC693AD5-BD11-CBEE-5648-B9D55E5EE5E7}"/>
              </a:ext>
            </a:extLst>
          </p:cNvPr>
          <p:cNvSpPr/>
          <p:nvPr/>
        </p:nvSpPr>
        <p:spPr>
          <a:xfrm>
            <a:off x="2222915" y="4364623"/>
            <a:ext cx="7594139" cy="877746"/>
          </a:xfrm>
          <a:custGeom>
            <a:avLst/>
            <a:gdLst>
              <a:gd name="connsiteX0" fmla="*/ 0 w 16789154"/>
              <a:gd name="connsiteY0" fmla="*/ 0 h 1940525"/>
              <a:gd name="connsiteX1" fmla="*/ 3159006 w 16789154"/>
              <a:gd name="connsiteY1" fmla="*/ 0 h 1940525"/>
              <a:gd name="connsiteX2" fmla="*/ 3159006 w 16789154"/>
              <a:gd name="connsiteY2" fmla="*/ 1 h 1940525"/>
              <a:gd name="connsiteX3" fmla="*/ 16789154 w 16789154"/>
              <a:gd name="connsiteY3" fmla="*/ 1 h 1940525"/>
              <a:gd name="connsiteX4" fmla="*/ 15380704 w 16789154"/>
              <a:gd name="connsiteY4" fmla="*/ 1940525 h 1940525"/>
              <a:gd name="connsiteX5" fmla="*/ 3159006 w 16789154"/>
              <a:gd name="connsiteY5" fmla="*/ 1940525 h 1940525"/>
              <a:gd name="connsiteX6" fmla="*/ 3159006 w 16789154"/>
              <a:gd name="connsiteY6" fmla="*/ 1940522 h 1940525"/>
              <a:gd name="connsiteX7" fmla="*/ 0 w 16789154"/>
              <a:gd name="connsiteY7" fmla="*/ 1940522 h 194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9154" h="1940525">
                <a:moveTo>
                  <a:pt x="0" y="0"/>
                </a:moveTo>
                <a:lnTo>
                  <a:pt x="3159006" y="0"/>
                </a:lnTo>
                <a:lnTo>
                  <a:pt x="3159006" y="1"/>
                </a:lnTo>
                <a:lnTo>
                  <a:pt x="16789154" y="1"/>
                </a:lnTo>
                <a:lnTo>
                  <a:pt x="15380704" y="1940525"/>
                </a:lnTo>
                <a:lnTo>
                  <a:pt x="3159006" y="1940525"/>
                </a:lnTo>
                <a:lnTo>
                  <a:pt x="3159006" y="1940522"/>
                </a:lnTo>
                <a:lnTo>
                  <a:pt x="0" y="1940522"/>
                </a:lnTo>
                <a:close/>
              </a:path>
            </a:pathLst>
          </a:custGeom>
          <a:noFill/>
          <a:ln w="63500" cap="flat">
            <a:solidFill>
              <a:srgbClr val="72BA00"/>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7" name="Freeform 6">
            <a:extLst>
              <a:ext uri="{FF2B5EF4-FFF2-40B4-BE49-F238E27FC236}">
                <a16:creationId xmlns:a16="http://schemas.microsoft.com/office/drawing/2014/main" id="{F2D9C030-C96E-2088-3818-99A15F35BE8D}"/>
              </a:ext>
            </a:extLst>
          </p:cNvPr>
          <p:cNvSpPr/>
          <p:nvPr/>
        </p:nvSpPr>
        <p:spPr>
          <a:xfrm>
            <a:off x="2222914" y="5426451"/>
            <a:ext cx="6823369" cy="877745"/>
          </a:xfrm>
          <a:custGeom>
            <a:avLst/>
            <a:gdLst>
              <a:gd name="connsiteX0" fmla="*/ 0 w 15085132"/>
              <a:gd name="connsiteY0" fmla="*/ 0 h 1940524"/>
              <a:gd name="connsiteX1" fmla="*/ 3159005 w 15085132"/>
              <a:gd name="connsiteY1" fmla="*/ 0 h 1940524"/>
              <a:gd name="connsiteX2" fmla="*/ 3159005 w 15085132"/>
              <a:gd name="connsiteY2" fmla="*/ 2 h 1940524"/>
              <a:gd name="connsiteX3" fmla="*/ 15085132 w 15085132"/>
              <a:gd name="connsiteY3" fmla="*/ 2 h 1940524"/>
              <a:gd name="connsiteX4" fmla="*/ 13676634 w 15085132"/>
              <a:gd name="connsiteY4" fmla="*/ 1940524 h 1940524"/>
              <a:gd name="connsiteX5" fmla="*/ 3159005 w 15085132"/>
              <a:gd name="connsiteY5" fmla="*/ 1940524 h 1940524"/>
              <a:gd name="connsiteX6" fmla="*/ 3159005 w 15085132"/>
              <a:gd name="connsiteY6" fmla="*/ 1940522 h 1940524"/>
              <a:gd name="connsiteX7" fmla="*/ 0 w 15085132"/>
              <a:gd name="connsiteY7" fmla="*/ 1940522 h 19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85132" h="1940524">
                <a:moveTo>
                  <a:pt x="0" y="0"/>
                </a:moveTo>
                <a:lnTo>
                  <a:pt x="3159005" y="0"/>
                </a:lnTo>
                <a:lnTo>
                  <a:pt x="3159005" y="2"/>
                </a:lnTo>
                <a:lnTo>
                  <a:pt x="15085132" y="2"/>
                </a:lnTo>
                <a:lnTo>
                  <a:pt x="13676634" y="1940524"/>
                </a:lnTo>
                <a:lnTo>
                  <a:pt x="3159005" y="1940524"/>
                </a:lnTo>
                <a:lnTo>
                  <a:pt x="3159005" y="1940522"/>
                </a:lnTo>
                <a:lnTo>
                  <a:pt x="0" y="1940522"/>
                </a:lnTo>
                <a:close/>
              </a:path>
            </a:pathLst>
          </a:custGeom>
          <a:noFill/>
          <a:ln w="63500" cap="flat">
            <a:solidFill>
              <a:srgbClr val="00B0C9"/>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8" name="Freeform 7">
            <a:extLst>
              <a:ext uri="{FF2B5EF4-FFF2-40B4-BE49-F238E27FC236}">
                <a16:creationId xmlns:a16="http://schemas.microsoft.com/office/drawing/2014/main" id="{071F1EFC-73A2-D79C-6DD2-3F50481BD9F5}"/>
              </a:ext>
            </a:extLst>
          </p:cNvPr>
          <p:cNvSpPr/>
          <p:nvPr/>
        </p:nvSpPr>
        <p:spPr>
          <a:xfrm>
            <a:off x="2222915" y="3302796"/>
            <a:ext cx="8046116" cy="877745"/>
          </a:xfrm>
          <a:custGeom>
            <a:avLst/>
            <a:gdLst>
              <a:gd name="connsiteX0" fmla="*/ 0 w 17788386"/>
              <a:gd name="connsiteY0" fmla="*/ 0 h 1940523"/>
              <a:gd name="connsiteX1" fmla="*/ 3159006 w 17788386"/>
              <a:gd name="connsiteY1" fmla="*/ 0 h 1940523"/>
              <a:gd name="connsiteX2" fmla="*/ 3159006 w 17788386"/>
              <a:gd name="connsiteY2" fmla="*/ 1 h 1940523"/>
              <a:gd name="connsiteX3" fmla="*/ 17084006 w 17788386"/>
              <a:gd name="connsiteY3" fmla="*/ 1 h 1940523"/>
              <a:gd name="connsiteX4" fmla="*/ 17788386 w 17788386"/>
              <a:gd name="connsiteY4" fmla="*/ 970262 h 1940523"/>
              <a:gd name="connsiteX5" fmla="*/ 17084006 w 17788386"/>
              <a:gd name="connsiteY5" fmla="*/ 1940523 h 1940523"/>
              <a:gd name="connsiteX6" fmla="*/ 3159006 w 17788386"/>
              <a:gd name="connsiteY6" fmla="*/ 1940523 h 1940523"/>
              <a:gd name="connsiteX7" fmla="*/ 3159006 w 17788386"/>
              <a:gd name="connsiteY7" fmla="*/ 1940522 h 1940523"/>
              <a:gd name="connsiteX8" fmla="*/ 0 w 17788386"/>
              <a:gd name="connsiteY8" fmla="*/ 1940522 h 194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8386" h="1940523">
                <a:moveTo>
                  <a:pt x="0" y="0"/>
                </a:moveTo>
                <a:lnTo>
                  <a:pt x="3159006" y="0"/>
                </a:lnTo>
                <a:lnTo>
                  <a:pt x="3159006" y="1"/>
                </a:lnTo>
                <a:lnTo>
                  <a:pt x="17084006" y="1"/>
                </a:lnTo>
                <a:lnTo>
                  <a:pt x="17788386" y="970262"/>
                </a:lnTo>
                <a:lnTo>
                  <a:pt x="17084006" y="1940523"/>
                </a:lnTo>
                <a:lnTo>
                  <a:pt x="3159006" y="1940523"/>
                </a:lnTo>
                <a:lnTo>
                  <a:pt x="3159006" y="1940522"/>
                </a:lnTo>
                <a:lnTo>
                  <a:pt x="0" y="1940522"/>
                </a:lnTo>
                <a:close/>
              </a:path>
            </a:pathLst>
          </a:custGeom>
          <a:noFill/>
          <a:ln w="63500" cap="flat">
            <a:solidFill>
              <a:srgbClr val="E32D8E"/>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9" name="Freeform 8">
            <a:extLst>
              <a:ext uri="{FF2B5EF4-FFF2-40B4-BE49-F238E27FC236}">
                <a16:creationId xmlns:a16="http://schemas.microsoft.com/office/drawing/2014/main" id="{37680BC8-DBBE-A368-085B-2652383A4AF2}"/>
              </a:ext>
            </a:extLst>
          </p:cNvPr>
          <p:cNvSpPr/>
          <p:nvPr/>
        </p:nvSpPr>
        <p:spPr>
          <a:xfrm>
            <a:off x="2222915" y="2240969"/>
            <a:ext cx="7594139" cy="877745"/>
          </a:xfrm>
          <a:custGeom>
            <a:avLst/>
            <a:gdLst>
              <a:gd name="connsiteX0" fmla="*/ 0 w 16789154"/>
              <a:gd name="connsiteY0" fmla="*/ 0 h 1940524"/>
              <a:gd name="connsiteX1" fmla="*/ 3159006 w 16789154"/>
              <a:gd name="connsiteY1" fmla="*/ 0 h 1940524"/>
              <a:gd name="connsiteX2" fmla="*/ 15380704 w 16789154"/>
              <a:gd name="connsiteY2" fmla="*/ 0 h 1940524"/>
              <a:gd name="connsiteX3" fmla="*/ 16789154 w 16789154"/>
              <a:gd name="connsiteY3" fmla="*/ 1940524 h 1940524"/>
              <a:gd name="connsiteX4" fmla="*/ 3159006 w 16789154"/>
              <a:gd name="connsiteY4" fmla="*/ 1940524 h 1940524"/>
              <a:gd name="connsiteX5" fmla="*/ 3159006 w 16789154"/>
              <a:gd name="connsiteY5" fmla="*/ 1940522 h 1940524"/>
              <a:gd name="connsiteX6" fmla="*/ 0 w 16789154"/>
              <a:gd name="connsiteY6" fmla="*/ 1940522 h 19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89154" h="1940524">
                <a:moveTo>
                  <a:pt x="0" y="0"/>
                </a:moveTo>
                <a:lnTo>
                  <a:pt x="3159006" y="0"/>
                </a:lnTo>
                <a:lnTo>
                  <a:pt x="15380704" y="0"/>
                </a:lnTo>
                <a:lnTo>
                  <a:pt x="16789154" y="1940524"/>
                </a:lnTo>
                <a:lnTo>
                  <a:pt x="3159006" y="1940524"/>
                </a:lnTo>
                <a:lnTo>
                  <a:pt x="3159006" y="1940522"/>
                </a:lnTo>
                <a:lnTo>
                  <a:pt x="0" y="1940522"/>
                </a:lnTo>
                <a:close/>
              </a:path>
            </a:pathLst>
          </a:custGeom>
          <a:noFill/>
          <a:ln w="63500" cap="flat">
            <a:solidFill>
              <a:srgbClr val="FFA200"/>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0" name="Freeform 9">
            <a:extLst>
              <a:ext uri="{FF2B5EF4-FFF2-40B4-BE49-F238E27FC236}">
                <a16:creationId xmlns:a16="http://schemas.microsoft.com/office/drawing/2014/main" id="{18D6478C-E793-469C-E51A-187319EF507A}"/>
              </a:ext>
            </a:extLst>
          </p:cNvPr>
          <p:cNvSpPr/>
          <p:nvPr/>
        </p:nvSpPr>
        <p:spPr>
          <a:xfrm>
            <a:off x="2222914" y="1179142"/>
            <a:ext cx="6823369" cy="877745"/>
          </a:xfrm>
          <a:custGeom>
            <a:avLst/>
            <a:gdLst>
              <a:gd name="connsiteX0" fmla="*/ 0 w 15085132"/>
              <a:gd name="connsiteY0" fmla="*/ 0 h 1940522"/>
              <a:gd name="connsiteX1" fmla="*/ 3159005 w 15085132"/>
              <a:gd name="connsiteY1" fmla="*/ 0 h 1940522"/>
              <a:gd name="connsiteX2" fmla="*/ 13676634 w 15085132"/>
              <a:gd name="connsiteY2" fmla="*/ 0 h 1940522"/>
              <a:gd name="connsiteX3" fmla="*/ 15085132 w 15085132"/>
              <a:gd name="connsiteY3" fmla="*/ 1940522 h 1940522"/>
              <a:gd name="connsiteX4" fmla="*/ 3159005 w 15085132"/>
              <a:gd name="connsiteY4" fmla="*/ 1940522 h 1940522"/>
              <a:gd name="connsiteX5" fmla="*/ 0 w 15085132"/>
              <a:gd name="connsiteY5" fmla="*/ 1940522 h 194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85132" h="1940522">
                <a:moveTo>
                  <a:pt x="0" y="0"/>
                </a:moveTo>
                <a:lnTo>
                  <a:pt x="3159005" y="0"/>
                </a:lnTo>
                <a:lnTo>
                  <a:pt x="13676634" y="0"/>
                </a:lnTo>
                <a:lnTo>
                  <a:pt x="15085132" y="1940522"/>
                </a:lnTo>
                <a:lnTo>
                  <a:pt x="3159005" y="1940522"/>
                </a:lnTo>
                <a:lnTo>
                  <a:pt x="0" y="1940522"/>
                </a:lnTo>
                <a:close/>
              </a:path>
            </a:pathLst>
          </a:custGeom>
          <a:noFill/>
          <a:ln w="63500" cap="flat">
            <a:solidFill>
              <a:srgbClr val="6B3BC4"/>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1" name="Freeform 927">
            <a:extLst>
              <a:ext uri="{FF2B5EF4-FFF2-40B4-BE49-F238E27FC236}">
                <a16:creationId xmlns:a16="http://schemas.microsoft.com/office/drawing/2014/main" id="{5E5AAED1-FCB7-191B-6212-A477467094AA}"/>
              </a:ext>
            </a:extLst>
          </p:cNvPr>
          <p:cNvSpPr>
            <a:spLocks noChangeArrowheads="1"/>
          </p:cNvSpPr>
          <p:nvPr/>
        </p:nvSpPr>
        <p:spPr bwMode="auto">
          <a:xfrm>
            <a:off x="1205945" y="1325723"/>
            <a:ext cx="457793" cy="57478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rgbClr val="6B3BC4"/>
          </a:solidFill>
          <a:ln>
            <a:noFill/>
          </a:ln>
          <a:effectLst/>
        </p:spPr>
        <p:txBody>
          <a:bodyPr anchor="ctr"/>
          <a:lstStyle/>
          <a:p>
            <a:endParaRPr lang="en-US" sz="1050" dirty="0">
              <a:latin typeface="Lato Light" panose="020F0502020204030203" pitchFamily="34" charset="0"/>
            </a:endParaRPr>
          </a:p>
        </p:txBody>
      </p:sp>
      <p:sp>
        <p:nvSpPr>
          <p:cNvPr id="12" name="Freeform 935">
            <a:extLst>
              <a:ext uri="{FF2B5EF4-FFF2-40B4-BE49-F238E27FC236}">
                <a16:creationId xmlns:a16="http://schemas.microsoft.com/office/drawing/2014/main" id="{57EB1D31-4869-3478-3964-9F345CE7628B}"/>
              </a:ext>
            </a:extLst>
          </p:cNvPr>
          <p:cNvSpPr>
            <a:spLocks noChangeArrowheads="1"/>
          </p:cNvSpPr>
          <p:nvPr/>
        </p:nvSpPr>
        <p:spPr bwMode="auto">
          <a:xfrm>
            <a:off x="1205945" y="2385103"/>
            <a:ext cx="574785" cy="574785"/>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rgbClr val="FFA200"/>
          </a:solidFill>
          <a:ln>
            <a:noFill/>
          </a:ln>
          <a:effectLst/>
        </p:spPr>
        <p:txBody>
          <a:bodyPr anchor="ctr"/>
          <a:lstStyle/>
          <a:p>
            <a:endParaRPr lang="en-US" sz="1050" dirty="0">
              <a:latin typeface="Lato Light" panose="020F0502020204030203" pitchFamily="34" charset="0"/>
            </a:endParaRPr>
          </a:p>
        </p:txBody>
      </p:sp>
      <p:sp>
        <p:nvSpPr>
          <p:cNvPr id="13" name="Freeform 943">
            <a:extLst>
              <a:ext uri="{FF2B5EF4-FFF2-40B4-BE49-F238E27FC236}">
                <a16:creationId xmlns:a16="http://schemas.microsoft.com/office/drawing/2014/main" id="{7EDC1C7F-15AC-008E-4BB9-955462CE1BAD}"/>
              </a:ext>
            </a:extLst>
          </p:cNvPr>
          <p:cNvSpPr>
            <a:spLocks noChangeArrowheads="1"/>
          </p:cNvSpPr>
          <p:nvPr/>
        </p:nvSpPr>
        <p:spPr bwMode="auto">
          <a:xfrm>
            <a:off x="1205945" y="3446931"/>
            <a:ext cx="574785" cy="574784"/>
          </a:xfrm>
          <a:custGeom>
            <a:avLst/>
            <a:gdLst>
              <a:gd name="T0" fmla="*/ 1368892 w 296142"/>
              <a:gd name="T1" fmla="*/ 2458896 h 296500"/>
              <a:gd name="T2" fmla="*/ 380977 w 296142"/>
              <a:gd name="T3" fmla="*/ 2358841 h 296500"/>
              <a:gd name="T4" fmla="*/ 380977 w 296142"/>
              <a:gd name="T5" fmla="*/ 2458896 h 296500"/>
              <a:gd name="T6" fmla="*/ 1118148 w 296142"/>
              <a:gd name="T7" fmla="*/ 2011947 h 296500"/>
              <a:gd name="T8" fmla="*/ 736448 w 296142"/>
              <a:gd name="T9" fmla="*/ 1959906 h 296500"/>
              <a:gd name="T10" fmla="*/ 736448 w 296142"/>
              <a:gd name="T11" fmla="*/ 1959906 h 296500"/>
              <a:gd name="T12" fmla="*/ 333158 w 296142"/>
              <a:gd name="T13" fmla="*/ 2011947 h 296500"/>
              <a:gd name="T14" fmla="*/ 2187539 w 296142"/>
              <a:gd name="T15" fmla="*/ 2231300 h 296500"/>
              <a:gd name="T16" fmla="*/ 2000323 w 296142"/>
              <a:gd name="T17" fmla="*/ 3097107 h 296500"/>
              <a:gd name="T18" fmla="*/ 2848750 w 296142"/>
              <a:gd name="T19" fmla="*/ 3097107 h 296500"/>
              <a:gd name="T20" fmla="*/ 2665533 w 296142"/>
              <a:gd name="T21" fmla="*/ 2231300 h 296500"/>
              <a:gd name="T22" fmla="*/ 2470359 w 296142"/>
              <a:gd name="T23" fmla="*/ 1665950 h 296500"/>
              <a:gd name="T24" fmla="*/ 3255028 w 296142"/>
              <a:gd name="T25" fmla="*/ 2294554 h 296500"/>
              <a:gd name="T26" fmla="*/ 2892571 w 296142"/>
              <a:gd name="T27" fmla="*/ 3231533 h 296500"/>
              <a:gd name="T28" fmla="*/ 1904736 w 296142"/>
              <a:gd name="T29" fmla="*/ 3227578 h 296500"/>
              <a:gd name="T30" fmla="*/ 1582084 w 296142"/>
              <a:gd name="T31" fmla="*/ 2247109 h 296500"/>
              <a:gd name="T32" fmla="*/ 2086591 w 296142"/>
              <a:gd name="T33" fmla="*/ 1630364 h 296500"/>
              <a:gd name="T34" fmla="*/ 2086591 w 296142"/>
              <a:gd name="T35" fmla="*/ 1630364 h 296500"/>
              <a:gd name="T36" fmla="*/ 1700861 w 296142"/>
              <a:gd name="T37" fmla="*/ 1678399 h 296500"/>
              <a:gd name="T38" fmla="*/ 1400815 w 296142"/>
              <a:gd name="T39" fmla="*/ 1730431 h 296500"/>
              <a:gd name="T40" fmla="*/ 1118148 w 296142"/>
              <a:gd name="T41" fmla="*/ 1678399 h 296500"/>
              <a:gd name="T42" fmla="*/ 736448 w 296142"/>
              <a:gd name="T43" fmla="*/ 1630364 h 296500"/>
              <a:gd name="T44" fmla="*/ 736448 w 296142"/>
              <a:gd name="T45" fmla="*/ 1630364 h 296500"/>
              <a:gd name="T46" fmla="*/ 333158 w 296142"/>
              <a:gd name="T47" fmla="*/ 1678399 h 296500"/>
              <a:gd name="T48" fmla="*/ 2419764 w 296142"/>
              <a:gd name="T49" fmla="*/ 1400889 h 296500"/>
              <a:gd name="T50" fmla="*/ 2135161 w 296142"/>
              <a:gd name="T51" fmla="*/ 1348845 h 296500"/>
              <a:gd name="T52" fmla="*/ 1749392 w 296142"/>
              <a:gd name="T53" fmla="*/ 1300822 h 296500"/>
              <a:gd name="T54" fmla="*/ 1749392 w 296142"/>
              <a:gd name="T55" fmla="*/ 1300822 h 296500"/>
              <a:gd name="T56" fmla="*/ 1350167 w 296142"/>
              <a:gd name="T57" fmla="*/ 1348845 h 296500"/>
              <a:gd name="T58" fmla="*/ 1069589 w 296142"/>
              <a:gd name="T59" fmla="*/ 1400889 h 296500"/>
              <a:gd name="T60" fmla="*/ 785000 w 296142"/>
              <a:gd name="T61" fmla="*/ 1348845 h 296500"/>
              <a:gd name="T62" fmla="*/ 381716 w 296142"/>
              <a:gd name="T63" fmla="*/ 1300822 h 296500"/>
              <a:gd name="T64" fmla="*/ 381716 w 296142"/>
              <a:gd name="T65" fmla="*/ 1300822 h 296500"/>
              <a:gd name="T66" fmla="*/ 2367156 w 296142"/>
              <a:gd name="T67" fmla="*/ 1019301 h 296500"/>
              <a:gd name="T68" fmla="*/ 2086591 w 296142"/>
              <a:gd name="T69" fmla="*/ 1071347 h 296500"/>
              <a:gd name="T70" fmla="*/ 1802000 w 296142"/>
              <a:gd name="T71" fmla="*/ 1019301 h 296500"/>
              <a:gd name="T72" fmla="*/ 1400815 w 296142"/>
              <a:gd name="T73" fmla="*/ 971293 h 296500"/>
              <a:gd name="T74" fmla="*/ 1400815 w 296142"/>
              <a:gd name="T75" fmla="*/ 971293 h 296500"/>
              <a:gd name="T76" fmla="*/ 1016997 w 296142"/>
              <a:gd name="T77" fmla="*/ 1019301 h 296500"/>
              <a:gd name="T78" fmla="*/ 95227 w 296142"/>
              <a:gd name="T79" fmla="*/ 588510 h 296500"/>
              <a:gd name="T80" fmla="*/ 2368999 w 296142"/>
              <a:gd name="T81" fmla="*/ 231484 h 296500"/>
              <a:gd name="T82" fmla="*/ 2265832 w 296142"/>
              <a:gd name="T83" fmla="*/ 231484 h 296500"/>
              <a:gd name="T84" fmla="*/ 1801549 w 296142"/>
              <a:gd name="T85" fmla="*/ 309967 h 296500"/>
              <a:gd name="T86" fmla="*/ 1388858 w 296142"/>
              <a:gd name="T87" fmla="*/ 360935 h 296500"/>
              <a:gd name="T88" fmla="*/ 972201 w 296142"/>
              <a:gd name="T89" fmla="*/ 309967 h 296500"/>
              <a:gd name="T90" fmla="*/ 507933 w 296142"/>
              <a:gd name="T91" fmla="*/ 231484 h 296500"/>
              <a:gd name="T92" fmla="*/ 408726 w 296142"/>
              <a:gd name="T93" fmla="*/ 231484 h 296500"/>
              <a:gd name="T94" fmla="*/ 507933 w 296142"/>
              <a:gd name="T95" fmla="*/ 133390 h 296500"/>
              <a:gd name="T96" fmla="*/ 972201 w 296142"/>
              <a:gd name="T97" fmla="*/ 51017 h 296500"/>
              <a:gd name="T98" fmla="*/ 1388858 w 296142"/>
              <a:gd name="T99" fmla="*/ 0 h 296500"/>
              <a:gd name="T100" fmla="*/ 1801549 w 296142"/>
              <a:gd name="T101" fmla="*/ 51017 h 296500"/>
              <a:gd name="T102" fmla="*/ 2265832 w 296142"/>
              <a:gd name="T103" fmla="*/ 133390 h 296500"/>
              <a:gd name="T104" fmla="*/ 2368999 w 296142"/>
              <a:gd name="T105" fmla="*/ 133390 h 296500"/>
              <a:gd name="T106" fmla="*/ 2753924 w 296142"/>
              <a:gd name="T107" fmla="*/ 1918548 h 296500"/>
              <a:gd name="T108" fmla="*/ 95227 w 296142"/>
              <a:gd name="T109" fmla="*/ 2597304 h 296500"/>
              <a:gd name="T110" fmla="*/ 1738069 w 296142"/>
              <a:gd name="T111" fmla="*/ 2840550 h 296500"/>
              <a:gd name="T112" fmla="*/ 246015 w 296142"/>
              <a:gd name="T113" fmla="*/ 133390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rgbClr val="E32D8E"/>
          </a:solidFill>
          <a:ln>
            <a:noFill/>
          </a:ln>
          <a:effectLst/>
        </p:spPr>
        <p:txBody>
          <a:bodyPr anchor="ctr"/>
          <a:lstStyle/>
          <a:p>
            <a:endParaRPr lang="en-US" sz="1050" dirty="0">
              <a:latin typeface="Lato Light" panose="020F0502020204030203" pitchFamily="34" charset="0"/>
            </a:endParaRPr>
          </a:p>
        </p:txBody>
      </p:sp>
      <p:sp>
        <p:nvSpPr>
          <p:cNvPr id="14" name="Freeform 953">
            <a:extLst>
              <a:ext uri="{FF2B5EF4-FFF2-40B4-BE49-F238E27FC236}">
                <a16:creationId xmlns:a16="http://schemas.microsoft.com/office/drawing/2014/main" id="{F8E309AD-72A7-3982-58C1-144B6A7C20CB}"/>
              </a:ext>
            </a:extLst>
          </p:cNvPr>
          <p:cNvSpPr>
            <a:spLocks noChangeArrowheads="1"/>
          </p:cNvSpPr>
          <p:nvPr/>
        </p:nvSpPr>
        <p:spPr bwMode="auto">
          <a:xfrm>
            <a:off x="1205945" y="4508757"/>
            <a:ext cx="574785" cy="574785"/>
          </a:xfrm>
          <a:custGeom>
            <a:avLst/>
            <a:gdLst>
              <a:gd name="T0" fmla="*/ 1838704 w 296503"/>
              <a:gd name="T1" fmla="*/ 2347477 h 296502"/>
              <a:gd name="T2" fmla="*/ 2845665 w 296503"/>
              <a:gd name="T3" fmla="*/ 1668826 h 296502"/>
              <a:gd name="T4" fmla="*/ 3140847 w 296503"/>
              <a:gd name="T5" fmla="*/ 2208054 h 296502"/>
              <a:gd name="T6" fmla="*/ 2845665 w 296503"/>
              <a:gd name="T7" fmla="*/ 1668826 h 296502"/>
              <a:gd name="T8" fmla="*/ 1444736 w 296503"/>
              <a:gd name="T9" fmla="*/ 2347477 h 296502"/>
              <a:gd name="T10" fmla="*/ 1885994 w 296503"/>
              <a:gd name="T11" fmla="*/ 1759843 h 296502"/>
              <a:gd name="T12" fmla="*/ 2228755 w 296503"/>
              <a:gd name="T13" fmla="*/ 2347477 h 296502"/>
              <a:gd name="T14" fmla="*/ 1688993 w 296503"/>
              <a:gd name="T15" fmla="*/ 894052 h 296502"/>
              <a:gd name="T16" fmla="*/ 1688993 w 296503"/>
              <a:gd name="T17" fmla="*/ 894052 h 296502"/>
              <a:gd name="T18" fmla="*/ 2991290 w 296503"/>
              <a:gd name="T19" fmla="*/ 1570445 h 296502"/>
              <a:gd name="T20" fmla="*/ 2991290 w 296503"/>
              <a:gd name="T21" fmla="*/ 885600 h 296502"/>
              <a:gd name="T22" fmla="*/ 1720509 w 296503"/>
              <a:gd name="T23" fmla="*/ 792187 h 296502"/>
              <a:gd name="T24" fmla="*/ 2476955 w 296503"/>
              <a:gd name="T25" fmla="*/ 1532627 h 296502"/>
              <a:gd name="T26" fmla="*/ 2279962 w 296503"/>
              <a:gd name="T27" fmla="*/ 2441505 h 296502"/>
              <a:gd name="T28" fmla="*/ 1050752 w 296503"/>
              <a:gd name="T29" fmla="*/ 1532627 h 296502"/>
              <a:gd name="T30" fmla="*/ 873456 w 296503"/>
              <a:gd name="T31" fmla="*/ 1442528 h 296502"/>
              <a:gd name="T32" fmla="*/ 621858 w 296503"/>
              <a:gd name="T33" fmla="*/ 3140865 h 296502"/>
              <a:gd name="T34" fmla="*/ 2747263 w 296503"/>
              <a:gd name="T35" fmla="*/ 834421 h 296502"/>
              <a:gd name="T36" fmla="*/ 3140847 w 296503"/>
              <a:gd name="T37" fmla="*/ 637622 h 296502"/>
              <a:gd name="T38" fmla="*/ 621858 w 296503"/>
              <a:gd name="T39" fmla="*/ 98402 h 296502"/>
              <a:gd name="T40" fmla="*/ 306988 w 296503"/>
              <a:gd name="T41" fmla="*/ 523463 h 296502"/>
              <a:gd name="T42" fmla="*/ 228262 w 296503"/>
              <a:gd name="T43" fmla="*/ 621865 h 296502"/>
              <a:gd name="T44" fmla="*/ 362085 w 296503"/>
              <a:gd name="T45" fmla="*/ 1098112 h 296502"/>
              <a:gd name="T46" fmla="*/ 228262 w 296503"/>
              <a:gd name="T47" fmla="*/ 1570445 h 296502"/>
              <a:gd name="T48" fmla="*/ 306988 w 296503"/>
              <a:gd name="T49" fmla="*/ 1668826 h 296502"/>
              <a:gd name="T50" fmla="*/ 306988 w 296503"/>
              <a:gd name="T51" fmla="*/ 2093919 h 296502"/>
              <a:gd name="T52" fmla="*/ 228262 w 296503"/>
              <a:gd name="T53" fmla="*/ 2192322 h 296502"/>
              <a:gd name="T54" fmla="*/ 362085 w 296503"/>
              <a:gd name="T55" fmla="*/ 2664631 h 296502"/>
              <a:gd name="T56" fmla="*/ 228262 w 296503"/>
              <a:gd name="T57" fmla="*/ 3140865 h 296502"/>
              <a:gd name="T58" fmla="*/ 228262 w 296503"/>
              <a:gd name="T59" fmla="*/ 98402 h 296502"/>
              <a:gd name="T60" fmla="*/ 3239249 w 296503"/>
              <a:gd name="T61" fmla="*/ 247983 h 296502"/>
              <a:gd name="T62" fmla="*/ 3239249 w 296503"/>
              <a:gd name="T63" fmla="*/ 1031228 h 296502"/>
              <a:gd name="T64" fmla="*/ 3239249 w 296503"/>
              <a:gd name="T65" fmla="*/ 1814466 h 296502"/>
              <a:gd name="T66" fmla="*/ 2845665 w 296503"/>
              <a:gd name="T67" fmla="*/ 2452099 h 296502"/>
              <a:gd name="T68" fmla="*/ 177127 w 296503"/>
              <a:gd name="T69" fmla="*/ 3239269 h 296502"/>
              <a:gd name="T70" fmla="*/ 47214 w 296503"/>
              <a:gd name="T71" fmla="*/ 2715797 h 296502"/>
              <a:gd name="T72" fmla="*/ 129873 w 296503"/>
              <a:gd name="T73" fmla="*/ 2617393 h 296502"/>
              <a:gd name="T74" fmla="*/ 0 w 296503"/>
              <a:gd name="T75" fmla="*/ 2145087 h 296502"/>
              <a:gd name="T76" fmla="*/ 129873 w 296503"/>
              <a:gd name="T77" fmla="*/ 1668826 h 296502"/>
              <a:gd name="T78" fmla="*/ 47214 w 296503"/>
              <a:gd name="T79" fmla="*/ 1570445 h 296502"/>
              <a:gd name="T80" fmla="*/ 47214 w 296503"/>
              <a:gd name="T81" fmla="*/ 1145363 h 296502"/>
              <a:gd name="T82" fmla="*/ 129873 w 296503"/>
              <a:gd name="T83" fmla="*/ 1046960 h 296502"/>
              <a:gd name="T84" fmla="*/ 0 w 296503"/>
              <a:gd name="T85" fmla="*/ 570723 h 296502"/>
              <a:gd name="T86" fmla="*/ 129873 w 296503"/>
              <a:gd name="T87" fmla="*/ 51191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rgbClr val="72BA00"/>
          </a:solidFill>
          <a:ln>
            <a:noFill/>
          </a:ln>
          <a:effectLst/>
        </p:spPr>
        <p:txBody>
          <a:bodyPr anchor="ctr"/>
          <a:lstStyle/>
          <a:p>
            <a:endParaRPr lang="en-US" sz="1050" dirty="0">
              <a:latin typeface="Lato Light" panose="020F0502020204030203" pitchFamily="34" charset="0"/>
            </a:endParaRPr>
          </a:p>
        </p:txBody>
      </p:sp>
      <p:sp>
        <p:nvSpPr>
          <p:cNvPr id="15" name="Freeform 963">
            <a:extLst>
              <a:ext uri="{FF2B5EF4-FFF2-40B4-BE49-F238E27FC236}">
                <a16:creationId xmlns:a16="http://schemas.microsoft.com/office/drawing/2014/main" id="{3B43DB0D-9CB8-AEF8-8F78-669A6A97AB85}"/>
              </a:ext>
            </a:extLst>
          </p:cNvPr>
          <p:cNvSpPr>
            <a:spLocks noChangeArrowheads="1"/>
          </p:cNvSpPr>
          <p:nvPr/>
        </p:nvSpPr>
        <p:spPr bwMode="auto">
          <a:xfrm>
            <a:off x="1205945" y="5568138"/>
            <a:ext cx="574785" cy="574784"/>
          </a:xfrm>
          <a:custGeom>
            <a:avLst/>
            <a:gdLst>
              <a:gd name="T0" fmla="*/ 1597317 w 296503"/>
              <a:gd name="T1" fmla="*/ 1318077 h 296503"/>
              <a:gd name="T2" fmla="*/ 1597317 w 296503"/>
              <a:gd name="T3" fmla="*/ 1418140 h 296503"/>
              <a:gd name="T4" fmla="*/ 1144657 w 296503"/>
              <a:gd name="T5" fmla="*/ 1370108 h 296503"/>
              <a:gd name="T6" fmla="*/ 428324 w 296503"/>
              <a:gd name="T7" fmla="*/ 1318077 h 296503"/>
              <a:gd name="T8" fmla="*/ 915309 w 296503"/>
              <a:gd name="T9" fmla="*/ 1370108 h 296503"/>
              <a:gd name="T10" fmla="*/ 428324 w 296503"/>
              <a:gd name="T11" fmla="*/ 1418140 h 296503"/>
              <a:gd name="T12" fmla="*/ 428324 w 296503"/>
              <a:gd name="T13" fmla="*/ 1318077 h 296503"/>
              <a:gd name="T14" fmla="*/ 2341866 w 296503"/>
              <a:gd name="T15" fmla="*/ 1790831 h 296503"/>
              <a:gd name="T16" fmla="*/ 1956144 w 296503"/>
              <a:gd name="T17" fmla="*/ 1841995 h 296503"/>
              <a:gd name="T18" fmla="*/ 1932541 w 296503"/>
              <a:gd name="T19" fmla="*/ 2184411 h 296503"/>
              <a:gd name="T20" fmla="*/ 1881370 w 296503"/>
              <a:gd name="T21" fmla="*/ 2184411 h 296503"/>
              <a:gd name="T22" fmla="*/ 991843 w 296503"/>
              <a:gd name="T23" fmla="*/ 1841995 h 296503"/>
              <a:gd name="T24" fmla="*/ 1330340 w 296503"/>
              <a:gd name="T25" fmla="*/ 2790550 h 296503"/>
              <a:gd name="T26" fmla="*/ 1377565 w 296503"/>
              <a:gd name="T27" fmla="*/ 3105419 h 296503"/>
              <a:gd name="T28" fmla="*/ 1967969 w 296503"/>
              <a:gd name="T29" fmla="*/ 2790550 h 296503"/>
              <a:gd name="T30" fmla="*/ 3140847 w 296503"/>
              <a:gd name="T31" fmla="*/ 1275228 h 296503"/>
              <a:gd name="T32" fmla="*/ 1559601 w 296503"/>
              <a:gd name="T33" fmla="*/ 867158 h 296503"/>
              <a:gd name="T34" fmla="*/ 1973221 w 296503"/>
              <a:gd name="T35" fmla="*/ 919175 h 296503"/>
              <a:gd name="T36" fmla="*/ 1559601 w 296503"/>
              <a:gd name="T37" fmla="*/ 967221 h 296503"/>
              <a:gd name="T38" fmla="*/ 1559601 w 296503"/>
              <a:gd name="T39" fmla="*/ 867158 h 296503"/>
              <a:gd name="T40" fmla="*/ 1232642 w 296503"/>
              <a:gd name="T41" fmla="*/ 867158 h 296503"/>
              <a:gd name="T42" fmla="*/ 1232642 w 296503"/>
              <a:gd name="T43" fmla="*/ 967221 h 296503"/>
              <a:gd name="T44" fmla="*/ 381555 w 296503"/>
              <a:gd name="T45" fmla="*/ 919175 h 296503"/>
              <a:gd name="T46" fmla="*/ 1191553 w 296503"/>
              <a:gd name="T47" fmla="*/ 433567 h 296503"/>
              <a:gd name="T48" fmla="*/ 1973216 w 296503"/>
              <a:gd name="T49" fmla="*/ 483542 h 296503"/>
              <a:gd name="T50" fmla="*/ 1191553 w 296503"/>
              <a:gd name="T51" fmla="*/ 533481 h 296503"/>
              <a:gd name="T52" fmla="*/ 1191553 w 296503"/>
              <a:gd name="T53" fmla="*/ 433567 h 296503"/>
              <a:gd name="T54" fmla="*/ 864651 w 296503"/>
              <a:gd name="T55" fmla="*/ 433567 h 296503"/>
              <a:gd name="T56" fmla="*/ 864651 w 296503"/>
              <a:gd name="T57" fmla="*/ 533481 h 296503"/>
              <a:gd name="T58" fmla="*/ 381555 w 296503"/>
              <a:gd name="T59" fmla="*/ 483542 h 296503"/>
              <a:gd name="T60" fmla="*/ 94476 w 296503"/>
              <a:gd name="T61" fmla="*/ 98402 h 296503"/>
              <a:gd name="T62" fmla="*/ 1271299 w 296503"/>
              <a:gd name="T63" fmla="*/ 1739667 h 296503"/>
              <a:gd name="T64" fmla="*/ 1857742 w 296503"/>
              <a:gd name="T65" fmla="*/ 2058475 h 296503"/>
              <a:gd name="T66" fmla="*/ 1904980 w 296503"/>
              <a:gd name="T67" fmla="*/ 1739667 h 296503"/>
              <a:gd name="T68" fmla="*/ 2243478 w 296503"/>
              <a:gd name="T69" fmla="*/ 98402 h 296503"/>
              <a:gd name="T70" fmla="*/ 47214 w 296503"/>
              <a:gd name="T71" fmla="*/ 0 h 296503"/>
              <a:gd name="T72" fmla="*/ 2341866 w 296503"/>
              <a:gd name="T73" fmla="*/ 47211 h 296503"/>
              <a:gd name="T74" fmla="*/ 3188082 w 296503"/>
              <a:gd name="T75" fmla="*/ 1176826 h 296503"/>
              <a:gd name="T76" fmla="*/ 3239249 w 296503"/>
              <a:gd name="T77" fmla="*/ 2841713 h 296503"/>
              <a:gd name="T78" fmla="*/ 1979765 w 296503"/>
              <a:gd name="T79" fmla="*/ 2888939 h 296503"/>
              <a:gd name="T80" fmla="*/ 1330340 w 296503"/>
              <a:gd name="T81" fmla="*/ 3239232 h 296503"/>
              <a:gd name="T82" fmla="*/ 1283102 w 296503"/>
              <a:gd name="T83" fmla="*/ 3188067 h 296503"/>
              <a:gd name="T84" fmla="*/ 944605 w 296503"/>
              <a:gd name="T85" fmla="*/ 2888939 h 296503"/>
              <a:gd name="T86" fmla="*/ 897393 w 296503"/>
              <a:gd name="T87" fmla="*/ 1841995 h 296503"/>
              <a:gd name="T88" fmla="*/ 0 w 296503"/>
              <a:gd name="T89" fmla="*/ 1790831 h 296503"/>
              <a:gd name="T90" fmla="*/ 47214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rgbClr val="00B0C9"/>
          </a:solidFill>
          <a:ln>
            <a:noFill/>
          </a:ln>
          <a:effectLst/>
        </p:spPr>
        <p:txBody>
          <a:bodyPr anchor="ctr"/>
          <a:lstStyle/>
          <a:p>
            <a:endParaRPr lang="en-US" sz="1050" dirty="0">
              <a:latin typeface="Lato Light" panose="020F0502020204030203" pitchFamily="34" charset="0"/>
            </a:endParaRPr>
          </a:p>
        </p:txBody>
      </p:sp>
      <p:sp>
        <p:nvSpPr>
          <p:cNvPr id="16" name="Subtitle 2">
            <a:extLst>
              <a:ext uri="{FF2B5EF4-FFF2-40B4-BE49-F238E27FC236}">
                <a16:creationId xmlns:a16="http://schemas.microsoft.com/office/drawing/2014/main" id="{4F88A8E5-06C6-627F-C49C-52D83110FAC9}"/>
              </a:ext>
            </a:extLst>
          </p:cNvPr>
          <p:cNvSpPr txBox="1">
            <a:spLocks/>
          </p:cNvSpPr>
          <p:nvPr/>
        </p:nvSpPr>
        <p:spPr>
          <a:xfrm>
            <a:off x="2519861" y="1524851"/>
            <a:ext cx="5847251" cy="400110"/>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17" name="TextBox 16">
            <a:extLst>
              <a:ext uri="{FF2B5EF4-FFF2-40B4-BE49-F238E27FC236}">
                <a16:creationId xmlns:a16="http://schemas.microsoft.com/office/drawing/2014/main" id="{6182C370-109B-0C9D-61EC-5E062DEFAAF8}"/>
              </a:ext>
            </a:extLst>
          </p:cNvPr>
          <p:cNvSpPr txBox="1"/>
          <p:nvPr/>
        </p:nvSpPr>
        <p:spPr>
          <a:xfrm>
            <a:off x="2519862" y="1234705"/>
            <a:ext cx="1571264" cy="338554"/>
          </a:xfrm>
          <a:prstGeom prst="rect">
            <a:avLst/>
          </a:prstGeom>
          <a:noFill/>
        </p:spPr>
        <p:txBody>
          <a:bodyPr wrap="none" rtlCol="0" anchor="ctr" anchorCtr="0">
            <a:spAutoFit/>
          </a:bodyPr>
          <a:lstStyle/>
          <a:p>
            <a:r>
              <a:rPr lang="en-US" sz="1600" b="1" dirty="0">
                <a:solidFill>
                  <a:srgbClr val="6B3BC4"/>
                </a:solidFill>
                <a:latin typeface="Poppins" pitchFamily="2" charset="77"/>
                <a:ea typeface="League Spartan" charset="0"/>
                <a:cs typeface="Poppins" pitchFamily="2" charset="77"/>
              </a:rPr>
              <a:t>YOUR TITLE 01</a:t>
            </a:r>
          </a:p>
        </p:txBody>
      </p:sp>
      <p:sp>
        <p:nvSpPr>
          <p:cNvPr id="18" name="Subtitle 2">
            <a:extLst>
              <a:ext uri="{FF2B5EF4-FFF2-40B4-BE49-F238E27FC236}">
                <a16:creationId xmlns:a16="http://schemas.microsoft.com/office/drawing/2014/main" id="{5A4DA6EA-4DE5-EF2F-4230-14161E21A07C}"/>
              </a:ext>
            </a:extLst>
          </p:cNvPr>
          <p:cNvSpPr txBox="1">
            <a:spLocks/>
          </p:cNvSpPr>
          <p:nvPr/>
        </p:nvSpPr>
        <p:spPr>
          <a:xfrm>
            <a:off x="2519862" y="2589090"/>
            <a:ext cx="6526421" cy="400110"/>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a:t>
            </a:r>
          </a:p>
        </p:txBody>
      </p:sp>
      <p:sp>
        <p:nvSpPr>
          <p:cNvPr id="19" name="TextBox 18">
            <a:extLst>
              <a:ext uri="{FF2B5EF4-FFF2-40B4-BE49-F238E27FC236}">
                <a16:creationId xmlns:a16="http://schemas.microsoft.com/office/drawing/2014/main" id="{17FF4BF5-82A2-0008-CEFE-C67CF60205E9}"/>
              </a:ext>
            </a:extLst>
          </p:cNvPr>
          <p:cNvSpPr txBox="1"/>
          <p:nvPr/>
        </p:nvSpPr>
        <p:spPr>
          <a:xfrm>
            <a:off x="2519862" y="2295331"/>
            <a:ext cx="1611339" cy="338554"/>
          </a:xfrm>
          <a:prstGeom prst="rect">
            <a:avLst/>
          </a:prstGeom>
          <a:noFill/>
        </p:spPr>
        <p:txBody>
          <a:bodyPr wrap="none" rtlCol="0" anchor="ctr" anchorCtr="0">
            <a:spAutoFit/>
          </a:bodyPr>
          <a:lstStyle/>
          <a:p>
            <a:r>
              <a:rPr lang="en-US" sz="1600" b="1" dirty="0">
                <a:solidFill>
                  <a:srgbClr val="FFA200"/>
                </a:solidFill>
                <a:latin typeface="Poppins" pitchFamily="2" charset="77"/>
                <a:ea typeface="League Spartan" charset="0"/>
                <a:cs typeface="Poppins" pitchFamily="2" charset="77"/>
              </a:rPr>
              <a:t>YOUR TITLE 02</a:t>
            </a:r>
          </a:p>
        </p:txBody>
      </p:sp>
      <p:sp>
        <p:nvSpPr>
          <p:cNvPr id="20" name="Subtitle 2">
            <a:extLst>
              <a:ext uri="{FF2B5EF4-FFF2-40B4-BE49-F238E27FC236}">
                <a16:creationId xmlns:a16="http://schemas.microsoft.com/office/drawing/2014/main" id="{FB07DCF8-DD4B-B748-B474-08B3FF81DB6B}"/>
              </a:ext>
            </a:extLst>
          </p:cNvPr>
          <p:cNvSpPr txBox="1">
            <a:spLocks/>
          </p:cNvSpPr>
          <p:nvPr/>
        </p:nvSpPr>
        <p:spPr>
          <a:xfrm>
            <a:off x="2519861" y="3640386"/>
            <a:ext cx="7449223" cy="400110"/>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a:t>
            </a:r>
          </a:p>
        </p:txBody>
      </p:sp>
      <p:sp>
        <p:nvSpPr>
          <p:cNvPr id="21" name="TextBox 20">
            <a:extLst>
              <a:ext uri="{FF2B5EF4-FFF2-40B4-BE49-F238E27FC236}">
                <a16:creationId xmlns:a16="http://schemas.microsoft.com/office/drawing/2014/main" id="{78E4B1C0-D671-0AFA-0476-2F083C52BA0C}"/>
              </a:ext>
            </a:extLst>
          </p:cNvPr>
          <p:cNvSpPr txBox="1"/>
          <p:nvPr/>
        </p:nvSpPr>
        <p:spPr>
          <a:xfrm>
            <a:off x="2519862" y="3368785"/>
            <a:ext cx="1617751" cy="338554"/>
          </a:xfrm>
          <a:prstGeom prst="rect">
            <a:avLst/>
          </a:prstGeom>
          <a:noFill/>
        </p:spPr>
        <p:txBody>
          <a:bodyPr wrap="none" rtlCol="0" anchor="ctr" anchorCtr="0">
            <a:spAutoFit/>
          </a:bodyPr>
          <a:lstStyle/>
          <a:p>
            <a:r>
              <a:rPr lang="en-US" sz="1600" b="1" dirty="0">
                <a:solidFill>
                  <a:srgbClr val="E32D8E"/>
                </a:solidFill>
                <a:latin typeface="Poppins" pitchFamily="2" charset="77"/>
                <a:ea typeface="League Spartan" charset="0"/>
                <a:cs typeface="Poppins" pitchFamily="2" charset="77"/>
              </a:rPr>
              <a:t>YOUR TITLE 03</a:t>
            </a:r>
          </a:p>
        </p:txBody>
      </p:sp>
      <p:sp>
        <p:nvSpPr>
          <p:cNvPr id="22" name="Subtitle 2">
            <a:extLst>
              <a:ext uri="{FF2B5EF4-FFF2-40B4-BE49-F238E27FC236}">
                <a16:creationId xmlns:a16="http://schemas.microsoft.com/office/drawing/2014/main" id="{E4636821-CD12-E9B4-4969-2101AEC53FB2}"/>
              </a:ext>
            </a:extLst>
          </p:cNvPr>
          <p:cNvSpPr txBox="1">
            <a:spLocks/>
          </p:cNvSpPr>
          <p:nvPr/>
        </p:nvSpPr>
        <p:spPr>
          <a:xfrm>
            <a:off x="2519862" y="4711978"/>
            <a:ext cx="6526421" cy="400110"/>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a:t>
            </a:r>
          </a:p>
        </p:txBody>
      </p:sp>
      <p:sp>
        <p:nvSpPr>
          <p:cNvPr id="23" name="TextBox 22">
            <a:extLst>
              <a:ext uri="{FF2B5EF4-FFF2-40B4-BE49-F238E27FC236}">
                <a16:creationId xmlns:a16="http://schemas.microsoft.com/office/drawing/2014/main" id="{61042BC3-7F74-38B7-2FB2-0C978C07B9E1}"/>
              </a:ext>
            </a:extLst>
          </p:cNvPr>
          <p:cNvSpPr txBox="1"/>
          <p:nvPr/>
        </p:nvSpPr>
        <p:spPr>
          <a:xfrm>
            <a:off x="2519862" y="4414575"/>
            <a:ext cx="1633781" cy="338554"/>
          </a:xfrm>
          <a:prstGeom prst="rect">
            <a:avLst/>
          </a:prstGeom>
          <a:noFill/>
        </p:spPr>
        <p:txBody>
          <a:bodyPr wrap="none" rtlCol="0" anchor="ctr" anchorCtr="0">
            <a:spAutoFit/>
          </a:bodyPr>
          <a:lstStyle/>
          <a:p>
            <a:r>
              <a:rPr lang="en-US" sz="1600" b="1" dirty="0">
                <a:solidFill>
                  <a:srgbClr val="72BA00"/>
                </a:solidFill>
                <a:latin typeface="Poppins" pitchFamily="2" charset="77"/>
                <a:ea typeface="League Spartan" charset="0"/>
                <a:cs typeface="Poppins" pitchFamily="2" charset="77"/>
              </a:rPr>
              <a:t>YOUR TITLE 04</a:t>
            </a:r>
          </a:p>
        </p:txBody>
      </p:sp>
      <p:sp>
        <p:nvSpPr>
          <p:cNvPr id="24" name="Subtitle 2">
            <a:extLst>
              <a:ext uri="{FF2B5EF4-FFF2-40B4-BE49-F238E27FC236}">
                <a16:creationId xmlns:a16="http://schemas.microsoft.com/office/drawing/2014/main" id="{9DF9A036-040B-A83C-7BFC-6BD978578AFF}"/>
              </a:ext>
            </a:extLst>
          </p:cNvPr>
          <p:cNvSpPr txBox="1">
            <a:spLocks/>
          </p:cNvSpPr>
          <p:nvPr/>
        </p:nvSpPr>
        <p:spPr>
          <a:xfrm>
            <a:off x="2519862" y="5773040"/>
            <a:ext cx="5847250" cy="400110"/>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25" name="TextBox 24">
            <a:extLst>
              <a:ext uri="{FF2B5EF4-FFF2-40B4-BE49-F238E27FC236}">
                <a16:creationId xmlns:a16="http://schemas.microsoft.com/office/drawing/2014/main" id="{6124ACC0-6B08-7145-D882-76B147585387}"/>
              </a:ext>
            </a:extLst>
          </p:cNvPr>
          <p:cNvSpPr txBox="1"/>
          <p:nvPr/>
        </p:nvSpPr>
        <p:spPr>
          <a:xfrm>
            <a:off x="2519862" y="5480853"/>
            <a:ext cx="1627369" cy="338554"/>
          </a:xfrm>
          <a:prstGeom prst="rect">
            <a:avLst/>
          </a:prstGeom>
          <a:noFill/>
        </p:spPr>
        <p:txBody>
          <a:bodyPr wrap="none" rtlCol="0" anchor="ctr" anchorCtr="0">
            <a:spAutoFit/>
          </a:bodyPr>
          <a:lstStyle/>
          <a:p>
            <a:r>
              <a:rPr lang="en-US" sz="1600" b="1" dirty="0">
                <a:solidFill>
                  <a:srgbClr val="00B0C9"/>
                </a:solidFill>
                <a:latin typeface="Poppins" pitchFamily="2" charset="77"/>
                <a:ea typeface="League Spartan" charset="0"/>
                <a:cs typeface="Poppins" pitchFamily="2" charset="77"/>
              </a:rPr>
              <a:t>YOUR TITLE 05</a:t>
            </a:r>
          </a:p>
        </p:txBody>
      </p:sp>
    </p:spTree>
    <p:extLst>
      <p:ext uri="{BB962C8B-B14F-4D97-AF65-F5344CB8AC3E}">
        <p14:creationId xmlns:p14="http://schemas.microsoft.com/office/powerpoint/2010/main" val="88118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Parallelogram 26">
            <a:extLst>
              <a:ext uri="{FF2B5EF4-FFF2-40B4-BE49-F238E27FC236}">
                <a16:creationId xmlns:a16="http://schemas.microsoft.com/office/drawing/2014/main" id="{D55094B2-4815-7358-C74A-CDF9203A93BD}"/>
              </a:ext>
            </a:extLst>
          </p:cNvPr>
          <p:cNvSpPr/>
          <p:nvPr/>
        </p:nvSpPr>
        <p:spPr>
          <a:xfrm>
            <a:off x="468511" y="1185257"/>
            <a:ext cx="11469489" cy="960109"/>
          </a:xfrm>
          <a:prstGeom prst="parallelogram">
            <a:avLst/>
          </a:prstGeom>
          <a:solidFill>
            <a:srgbClr val="72BA00">
              <a:alpha val="402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10879">
            <a:extLst>
              <a:ext uri="{FF2B5EF4-FFF2-40B4-BE49-F238E27FC236}">
                <a16:creationId xmlns:a16="http://schemas.microsoft.com/office/drawing/2014/main" id="{9B43389D-067A-10EC-60DF-F983B60FBE17}"/>
              </a:ext>
            </a:extLst>
          </p:cNvPr>
          <p:cNvSpPr/>
          <p:nvPr/>
        </p:nvSpPr>
        <p:spPr>
          <a:xfrm>
            <a:off x="0" y="2742419"/>
            <a:ext cx="12192000" cy="1371957"/>
          </a:xfrm>
          <a:prstGeom prst="rect">
            <a:avLst/>
          </a:prstGeom>
          <a:solidFill>
            <a:srgbClr val="E3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6" name="Shape 10880">
            <a:extLst>
              <a:ext uri="{FF2B5EF4-FFF2-40B4-BE49-F238E27FC236}">
                <a16:creationId xmlns:a16="http://schemas.microsoft.com/office/drawing/2014/main" id="{067EC4F3-6F82-F8F6-3BA2-F01ED7BB1E8F}"/>
              </a:ext>
            </a:extLst>
          </p:cNvPr>
          <p:cNvSpPr/>
          <p:nvPr/>
        </p:nvSpPr>
        <p:spPr>
          <a:xfrm>
            <a:off x="7337528" y="2452548"/>
            <a:ext cx="2835378" cy="893202"/>
          </a:xfrm>
          <a:prstGeom prst="roundRect">
            <a:avLst>
              <a:gd name="adj" fmla="val 29910"/>
            </a:avLst>
          </a:prstGeom>
          <a:solidFill>
            <a:srgbClr val="E3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10890">
            <a:extLst>
              <a:ext uri="{FF2B5EF4-FFF2-40B4-BE49-F238E27FC236}">
                <a16:creationId xmlns:a16="http://schemas.microsoft.com/office/drawing/2014/main" id="{8D59B542-CBDB-E80C-F142-A32870566040}"/>
              </a:ext>
            </a:extLst>
          </p:cNvPr>
          <p:cNvSpPr/>
          <p:nvPr/>
        </p:nvSpPr>
        <p:spPr>
          <a:xfrm>
            <a:off x="0" y="4114086"/>
            <a:ext cx="12192000" cy="1371957"/>
          </a:xfrm>
          <a:prstGeom prst="rect">
            <a:avLst/>
          </a:prstGeom>
          <a:solidFill>
            <a:srgbClr val="6B3BC4"/>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Shape 10900">
            <a:extLst>
              <a:ext uri="{FF2B5EF4-FFF2-40B4-BE49-F238E27FC236}">
                <a16:creationId xmlns:a16="http://schemas.microsoft.com/office/drawing/2014/main" id="{047E9C1B-929E-712B-B9FA-37ED16DFDE22}"/>
              </a:ext>
            </a:extLst>
          </p:cNvPr>
          <p:cNvSpPr/>
          <p:nvPr/>
        </p:nvSpPr>
        <p:spPr>
          <a:xfrm>
            <a:off x="0" y="5486043"/>
            <a:ext cx="12192000" cy="1371957"/>
          </a:xfrm>
          <a:prstGeom prst="rect">
            <a:avLst/>
          </a:prstGeom>
          <a:solidFill>
            <a:srgbClr val="00B0C9"/>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0" name="Shape 10901">
            <a:extLst>
              <a:ext uri="{FF2B5EF4-FFF2-40B4-BE49-F238E27FC236}">
                <a16:creationId xmlns:a16="http://schemas.microsoft.com/office/drawing/2014/main" id="{AB0A153D-20B1-6962-AE9B-EDC78BCBE3FC}"/>
              </a:ext>
            </a:extLst>
          </p:cNvPr>
          <p:cNvSpPr/>
          <p:nvPr/>
        </p:nvSpPr>
        <p:spPr>
          <a:xfrm>
            <a:off x="7337375" y="5196172"/>
            <a:ext cx="2835378" cy="893202"/>
          </a:xfrm>
          <a:prstGeom prst="roundRect">
            <a:avLst>
              <a:gd name="adj" fmla="val 29910"/>
            </a:avLst>
          </a:prstGeom>
          <a:solidFill>
            <a:srgbClr val="00B0C9"/>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2" name="Subtitle 2">
            <a:extLst>
              <a:ext uri="{FF2B5EF4-FFF2-40B4-BE49-F238E27FC236}">
                <a16:creationId xmlns:a16="http://schemas.microsoft.com/office/drawing/2014/main" id="{94CB0048-916B-7B21-A58B-7EBAEFF5B146}"/>
              </a:ext>
            </a:extLst>
          </p:cNvPr>
          <p:cNvSpPr txBox="1">
            <a:spLocks/>
          </p:cNvSpPr>
          <p:nvPr/>
        </p:nvSpPr>
        <p:spPr>
          <a:xfrm>
            <a:off x="760611" y="1341980"/>
            <a:ext cx="10670778"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p:txBody>
      </p:sp>
      <p:sp>
        <p:nvSpPr>
          <p:cNvPr id="13" name="TextBox 12">
            <a:extLst>
              <a:ext uri="{FF2B5EF4-FFF2-40B4-BE49-F238E27FC236}">
                <a16:creationId xmlns:a16="http://schemas.microsoft.com/office/drawing/2014/main" id="{13497A20-6FD2-F8AD-8079-EB4DD4D12131}"/>
              </a:ext>
            </a:extLst>
          </p:cNvPr>
          <p:cNvSpPr txBox="1"/>
          <p:nvPr/>
        </p:nvSpPr>
        <p:spPr>
          <a:xfrm>
            <a:off x="556676" y="2920275"/>
            <a:ext cx="974947" cy="1015663"/>
          </a:xfrm>
          <a:prstGeom prst="rect">
            <a:avLst/>
          </a:prstGeom>
          <a:noFill/>
        </p:spPr>
        <p:txBody>
          <a:bodyPr wrap="none" rtlCol="0" anchor="ctr">
            <a:spAutoFit/>
          </a:bodyPr>
          <a:lstStyle/>
          <a:p>
            <a:r>
              <a:rPr lang="en-US" sz="6000" b="1" dirty="0">
                <a:solidFill>
                  <a:schemeClr val="bg1"/>
                </a:solidFill>
                <a:latin typeface="Poppins" pitchFamily="2" charset="77"/>
                <a:cs typeface="Poppins" pitchFamily="2" charset="77"/>
              </a:rPr>
              <a:t>01</a:t>
            </a:r>
          </a:p>
        </p:txBody>
      </p:sp>
      <p:sp>
        <p:nvSpPr>
          <p:cNvPr id="14" name="TextBox 13">
            <a:extLst>
              <a:ext uri="{FF2B5EF4-FFF2-40B4-BE49-F238E27FC236}">
                <a16:creationId xmlns:a16="http://schemas.microsoft.com/office/drawing/2014/main" id="{4293C68E-CAB1-B24D-EBA7-BB97A3577CA0}"/>
              </a:ext>
            </a:extLst>
          </p:cNvPr>
          <p:cNvSpPr txBox="1"/>
          <p:nvPr/>
        </p:nvSpPr>
        <p:spPr>
          <a:xfrm>
            <a:off x="10704083" y="4292232"/>
            <a:ext cx="1125629" cy="1015663"/>
          </a:xfrm>
          <a:prstGeom prst="rect">
            <a:avLst/>
          </a:prstGeom>
          <a:noFill/>
        </p:spPr>
        <p:txBody>
          <a:bodyPr wrap="none" rtlCol="0" anchor="ctr">
            <a:spAutoFit/>
          </a:bodyPr>
          <a:lstStyle/>
          <a:p>
            <a:r>
              <a:rPr lang="en-US" sz="6000" b="1" dirty="0">
                <a:solidFill>
                  <a:schemeClr val="bg1"/>
                </a:solidFill>
                <a:latin typeface="Poppins" pitchFamily="2" charset="77"/>
                <a:cs typeface="Poppins" pitchFamily="2" charset="77"/>
              </a:rPr>
              <a:t>02</a:t>
            </a:r>
          </a:p>
        </p:txBody>
      </p:sp>
      <p:sp>
        <p:nvSpPr>
          <p:cNvPr id="15" name="TextBox 14">
            <a:extLst>
              <a:ext uri="{FF2B5EF4-FFF2-40B4-BE49-F238E27FC236}">
                <a16:creationId xmlns:a16="http://schemas.microsoft.com/office/drawing/2014/main" id="{14A3EE03-E56D-75C8-E052-7E2F4ED5040D}"/>
              </a:ext>
            </a:extLst>
          </p:cNvPr>
          <p:cNvSpPr txBox="1"/>
          <p:nvPr/>
        </p:nvSpPr>
        <p:spPr>
          <a:xfrm>
            <a:off x="468511" y="5666494"/>
            <a:ext cx="1151277" cy="1015663"/>
          </a:xfrm>
          <a:prstGeom prst="rect">
            <a:avLst/>
          </a:prstGeom>
          <a:noFill/>
        </p:spPr>
        <p:txBody>
          <a:bodyPr wrap="none" rtlCol="0" anchor="ctr">
            <a:spAutoFit/>
          </a:bodyPr>
          <a:lstStyle/>
          <a:p>
            <a:r>
              <a:rPr lang="en-US" sz="6000" b="1" dirty="0">
                <a:solidFill>
                  <a:schemeClr val="bg1"/>
                </a:solidFill>
                <a:latin typeface="Poppins" pitchFamily="2" charset="77"/>
                <a:cs typeface="Poppins" pitchFamily="2" charset="77"/>
              </a:rPr>
              <a:t>03</a:t>
            </a:r>
          </a:p>
        </p:txBody>
      </p:sp>
      <p:sp>
        <p:nvSpPr>
          <p:cNvPr id="16" name="Shape 10891">
            <a:extLst>
              <a:ext uri="{FF2B5EF4-FFF2-40B4-BE49-F238E27FC236}">
                <a16:creationId xmlns:a16="http://schemas.microsoft.com/office/drawing/2014/main" id="{875A247C-845A-239A-68D3-E6446ABC8667}"/>
              </a:ext>
            </a:extLst>
          </p:cNvPr>
          <p:cNvSpPr/>
          <p:nvPr/>
        </p:nvSpPr>
        <p:spPr>
          <a:xfrm>
            <a:off x="1926934" y="3815283"/>
            <a:ext cx="2835378" cy="893202"/>
          </a:xfrm>
          <a:prstGeom prst="roundRect">
            <a:avLst>
              <a:gd name="adj" fmla="val 29910"/>
            </a:avLst>
          </a:prstGeom>
          <a:solidFill>
            <a:srgbClr val="6B3BC4"/>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8" name="TextBox 17">
            <a:extLst>
              <a:ext uri="{FF2B5EF4-FFF2-40B4-BE49-F238E27FC236}">
                <a16:creationId xmlns:a16="http://schemas.microsoft.com/office/drawing/2014/main" id="{1A32C350-5101-3585-2B02-5F6B0B694397}"/>
              </a:ext>
            </a:extLst>
          </p:cNvPr>
          <p:cNvSpPr txBox="1"/>
          <p:nvPr/>
        </p:nvSpPr>
        <p:spPr>
          <a:xfrm>
            <a:off x="2817046" y="3942032"/>
            <a:ext cx="1675291" cy="646331"/>
          </a:xfrm>
          <a:prstGeom prst="rect">
            <a:avLst/>
          </a:prstGeom>
          <a:noFill/>
        </p:spPr>
        <p:txBody>
          <a:bodyPr wrap="square" rtlCol="0" anchor="ctr" anchorCtr="0">
            <a:spAutoFit/>
          </a:bodyPr>
          <a:lstStyle/>
          <a:p>
            <a:r>
              <a:rPr lang="en-US" b="1" dirty="0">
                <a:solidFill>
                  <a:schemeClr val="bg1"/>
                </a:solidFill>
                <a:latin typeface="Poppins" pitchFamily="2" charset="77"/>
                <a:ea typeface="League Spartan" charset="0"/>
                <a:cs typeface="Poppins" pitchFamily="2" charset="77"/>
              </a:rPr>
              <a:t>YOUR TITLE GOES HERE</a:t>
            </a:r>
          </a:p>
        </p:txBody>
      </p:sp>
      <p:sp>
        <p:nvSpPr>
          <p:cNvPr id="19" name="TextBox 18">
            <a:extLst>
              <a:ext uri="{FF2B5EF4-FFF2-40B4-BE49-F238E27FC236}">
                <a16:creationId xmlns:a16="http://schemas.microsoft.com/office/drawing/2014/main" id="{0C886319-6CE5-D59A-AA43-253840CBC47B}"/>
              </a:ext>
            </a:extLst>
          </p:cNvPr>
          <p:cNvSpPr txBox="1"/>
          <p:nvPr/>
        </p:nvSpPr>
        <p:spPr>
          <a:xfrm>
            <a:off x="8227332" y="5321021"/>
            <a:ext cx="1675291" cy="646331"/>
          </a:xfrm>
          <a:prstGeom prst="rect">
            <a:avLst/>
          </a:prstGeom>
          <a:noFill/>
        </p:spPr>
        <p:txBody>
          <a:bodyPr wrap="square" rtlCol="0" anchor="ctr" anchorCtr="0">
            <a:spAutoFit/>
          </a:bodyPr>
          <a:lstStyle/>
          <a:p>
            <a:r>
              <a:rPr lang="en-US" b="1" dirty="0">
                <a:solidFill>
                  <a:schemeClr val="bg1"/>
                </a:solidFill>
                <a:latin typeface="Poppins" pitchFamily="2" charset="77"/>
                <a:ea typeface="League Spartan" charset="0"/>
                <a:cs typeface="Poppins" pitchFamily="2" charset="77"/>
              </a:rPr>
              <a:t>YOUR TITLE GOES HERE</a:t>
            </a:r>
          </a:p>
        </p:txBody>
      </p:sp>
      <p:sp>
        <p:nvSpPr>
          <p:cNvPr id="20" name="TextBox 19">
            <a:extLst>
              <a:ext uri="{FF2B5EF4-FFF2-40B4-BE49-F238E27FC236}">
                <a16:creationId xmlns:a16="http://schemas.microsoft.com/office/drawing/2014/main" id="{8F380099-3F8F-4F18-20FA-5FD51E6DB232}"/>
              </a:ext>
            </a:extLst>
          </p:cNvPr>
          <p:cNvSpPr txBox="1"/>
          <p:nvPr/>
        </p:nvSpPr>
        <p:spPr>
          <a:xfrm>
            <a:off x="8227332" y="2577397"/>
            <a:ext cx="1675291" cy="646331"/>
          </a:xfrm>
          <a:prstGeom prst="rect">
            <a:avLst/>
          </a:prstGeom>
          <a:noFill/>
        </p:spPr>
        <p:txBody>
          <a:bodyPr wrap="square" rtlCol="0" anchor="ctr" anchorCtr="0">
            <a:spAutoFit/>
          </a:bodyPr>
          <a:lstStyle/>
          <a:p>
            <a:r>
              <a:rPr lang="en-US" b="1" dirty="0">
                <a:solidFill>
                  <a:schemeClr val="bg1"/>
                </a:solidFill>
                <a:latin typeface="Poppins" pitchFamily="2" charset="77"/>
                <a:ea typeface="League Spartan" charset="0"/>
                <a:cs typeface="Poppins" pitchFamily="2" charset="77"/>
              </a:rPr>
              <a:t>YOUR TITLE GOES HERE</a:t>
            </a:r>
          </a:p>
        </p:txBody>
      </p:sp>
      <p:sp>
        <p:nvSpPr>
          <p:cNvPr id="21" name="Subtitle 2">
            <a:extLst>
              <a:ext uri="{FF2B5EF4-FFF2-40B4-BE49-F238E27FC236}">
                <a16:creationId xmlns:a16="http://schemas.microsoft.com/office/drawing/2014/main" id="{E40A3845-5570-E061-7480-7C13304B12F3}"/>
              </a:ext>
            </a:extLst>
          </p:cNvPr>
          <p:cNvSpPr txBox="1">
            <a:spLocks/>
          </p:cNvSpPr>
          <p:nvPr/>
        </p:nvSpPr>
        <p:spPr>
          <a:xfrm>
            <a:off x="1726398" y="2920275"/>
            <a:ext cx="5362048"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22" name="Subtitle 2">
            <a:extLst>
              <a:ext uri="{FF2B5EF4-FFF2-40B4-BE49-F238E27FC236}">
                <a16:creationId xmlns:a16="http://schemas.microsoft.com/office/drawing/2014/main" id="{223D2A33-2579-298E-FAB5-A5CCCE99EE82}"/>
              </a:ext>
            </a:extLst>
          </p:cNvPr>
          <p:cNvSpPr txBox="1">
            <a:spLocks/>
          </p:cNvSpPr>
          <p:nvPr/>
        </p:nvSpPr>
        <p:spPr>
          <a:xfrm>
            <a:off x="4931962" y="4292232"/>
            <a:ext cx="5362048"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23" name="Subtitle 2">
            <a:extLst>
              <a:ext uri="{FF2B5EF4-FFF2-40B4-BE49-F238E27FC236}">
                <a16:creationId xmlns:a16="http://schemas.microsoft.com/office/drawing/2014/main" id="{0F12AF5B-7FEE-52D3-446C-D788039B3EB0}"/>
              </a:ext>
            </a:extLst>
          </p:cNvPr>
          <p:cNvSpPr txBox="1">
            <a:spLocks/>
          </p:cNvSpPr>
          <p:nvPr/>
        </p:nvSpPr>
        <p:spPr>
          <a:xfrm>
            <a:off x="1811313" y="5666494"/>
            <a:ext cx="5362048"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24" name="Freeform 924">
            <a:extLst>
              <a:ext uri="{FF2B5EF4-FFF2-40B4-BE49-F238E27FC236}">
                <a16:creationId xmlns:a16="http://schemas.microsoft.com/office/drawing/2014/main" id="{00796A0D-AF8A-769B-B5D8-406279B797BD}"/>
              </a:ext>
            </a:extLst>
          </p:cNvPr>
          <p:cNvSpPr>
            <a:spLocks noChangeArrowheads="1"/>
          </p:cNvSpPr>
          <p:nvPr/>
        </p:nvSpPr>
        <p:spPr bwMode="auto">
          <a:xfrm>
            <a:off x="7589807" y="2674145"/>
            <a:ext cx="492259" cy="492259"/>
          </a:xfrm>
          <a:custGeom>
            <a:avLst/>
            <a:gdLst>
              <a:gd name="T0" fmla="*/ 1174904 w 295914"/>
              <a:gd name="T1" fmla="*/ 2577433 h 296053"/>
              <a:gd name="T2" fmla="*/ 1073027 w 295914"/>
              <a:gd name="T3" fmla="*/ 2577433 h 296053"/>
              <a:gd name="T4" fmla="*/ 2231390 w 295914"/>
              <a:gd name="T5" fmla="*/ 2423417 h 296053"/>
              <a:gd name="T6" fmla="*/ 2599376 w 295914"/>
              <a:gd name="T7" fmla="*/ 2791885 h 296053"/>
              <a:gd name="T8" fmla="*/ 2231390 w 295914"/>
              <a:gd name="T9" fmla="*/ 2423417 h 296053"/>
              <a:gd name="T10" fmla="*/ 1767423 w 295914"/>
              <a:gd name="T11" fmla="*/ 2791885 h 296053"/>
              <a:gd name="T12" fmla="*/ 2135407 w 295914"/>
              <a:gd name="T13" fmla="*/ 2423417 h 296053"/>
              <a:gd name="T14" fmla="*/ 2231390 w 295914"/>
              <a:gd name="T15" fmla="*/ 1958821 h 296053"/>
              <a:gd name="T16" fmla="*/ 2599376 w 295914"/>
              <a:gd name="T17" fmla="*/ 2327299 h 296053"/>
              <a:gd name="T18" fmla="*/ 2231390 w 295914"/>
              <a:gd name="T19" fmla="*/ 1958821 h 296053"/>
              <a:gd name="T20" fmla="*/ 1767423 w 295914"/>
              <a:gd name="T21" fmla="*/ 2327299 h 296053"/>
              <a:gd name="T22" fmla="*/ 2135407 w 295914"/>
              <a:gd name="T23" fmla="*/ 1958821 h 296053"/>
              <a:gd name="T24" fmla="*/ 699519 w 295914"/>
              <a:gd name="T25" fmla="*/ 1955727 h 296053"/>
              <a:gd name="T26" fmla="*/ 1263133 w 295914"/>
              <a:gd name="T27" fmla="*/ 3183195 h 296053"/>
              <a:gd name="T28" fmla="*/ 699519 w 295914"/>
              <a:gd name="T29" fmla="*/ 1955727 h 296053"/>
              <a:gd name="T30" fmla="*/ 2647370 w 295914"/>
              <a:gd name="T31" fmla="*/ 1858684 h 296053"/>
              <a:gd name="T32" fmla="*/ 2699363 w 295914"/>
              <a:gd name="T33" fmla="*/ 2791885 h 296053"/>
              <a:gd name="T34" fmla="*/ 2799370 w 295914"/>
              <a:gd name="T35" fmla="*/ 2839934 h 296053"/>
              <a:gd name="T36" fmla="*/ 1619407 w 295914"/>
              <a:gd name="T37" fmla="*/ 2891994 h 296053"/>
              <a:gd name="T38" fmla="*/ 1619407 w 295914"/>
              <a:gd name="T39" fmla="*/ 2791885 h 296053"/>
              <a:gd name="T40" fmla="*/ 1667414 w 295914"/>
              <a:gd name="T41" fmla="*/ 1910751 h 296053"/>
              <a:gd name="T42" fmla="*/ 303793 w 295914"/>
              <a:gd name="T43" fmla="*/ 1557235 h 296053"/>
              <a:gd name="T44" fmla="*/ 599590 w 295914"/>
              <a:gd name="T45" fmla="*/ 3183195 h 296053"/>
              <a:gd name="T46" fmla="*/ 551625 w 295914"/>
              <a:gd name="T47" fmla="*/ 1955727 h 296053"/>
              <a:gd name="T48" fmla="*/ 551625 w 295914"/>
              <a:gd name="T49" fmla="*/ 1856121 h 296053"/>
              <a:gd name="T50" fmla="*/ 1462997 w 295914"/>
              <a:gd name="T51" fmla="*/ 1907921 h 296053"/>
              <a:gd name="T52" fmla="*/ 1363068 w 295914"/>
              <a:gd name="T53" fmla="*/ 1955727 h 296053"/>
              <a:gd name="T54" fmla="*/ 2993949 w 295914"/>
              <a:gd name="T55" fmla="*/ 3183195 h 296053"/>
              <a:gd name="T56" fmla="*/ 303793 w 295914"/>
              <a:gd name="T57" fmla="*/ 1557235 h 296053"/>
              <a:gd name="T58" fmla="*/ 1653681 w 295914"/>
              <a:gd name="T59" fmla="*/ 1156419 h 296053"/>
              <a:gd name="T60" fmla="*/ 1407508 w 295914"/>
              <a:gd name="T61" fmla="*/ 959509 h 296053"/>
              <a:gd name="T62" fmla="*/ 1407508 w 295914"/>
              <a:gd name="T63" fmla="*/ 859038 h 296053"/>
              <a:gd name="T64" fmla="*/ 1653681 w 295914"/>
              <a:gd name="T65" fmla="*/ 658092 h 296053"/>
              <a:gd name="T66" fmla="*/ 2004796 w 295914"/>
              <a:gd name="T67" fmla="*/ 907271 h 296053"/>
              <a:gd name="T68" fmla="*/ 1302574 w 295914"/>
              <a:gd name="T69" fmla="*/ 907271 h 296053"/>
              <a:gd name="T70" fmla="*/ 1646872 w 295914"/>
              <a:gd name="T71" fmla="*/ 118560 h 296053"/>
              <a:gd name="T72" fmla="*/ 3113877 w 295914"/>
              <a:gd name="T73" fmla="*/ 1457585 h 296053"/>
              <a:gd name="T74" fmla="*/ 1610883 w 295914"/>
              <a:gd name="T75" fmla="*/ 14955 h 296053"/>
              <a:gd name="T76" fmla="*/ 3273756 w 295914"/>
              <a:gd name="T77" fmla="*/ 1469550 h 296053"/>
              <a:gd name="T78" fmla="*/ 3241793 w 295914"/>
              <a:gd name="T79" fmla="*/ 1557235 h 296053"/>
              <a:gd name="T80" fmla="*/ 3089895 w 295914"/>
              <a:gd name="T81" fmla="*/ 3183195 h 296053"/>
              <a:gd name="T82" fmla="*/ 3289758 w 295914"/>
              <a:gd name="T83" fmla="*/ 3231012 h 296053"/>
              <a:gd name="T84" fmla="*/ 51957 w 295914"/>
              <a:gd name="T85" fmla="*/ 3278832 h 296053"/>
              <a:gd name="T86" fmla="*/ 51957 w 295914"/>
              <a:gd name="T87" fmla="*/ 3183195 h 296053"/>
              <a:gd name="T88" fmla="*/ 199863 w 295914"/>
              <a:gd name="T89" fmla="*/ 1557235 h 296053"/>
              <a:gd name="T90" fmla="*/ 7980 w 295914"/>
              <a:gd name="T91" fmla="*/ 1529330 h 296053"/>
              <a:gd name="T92" fmla="*/ 1610883 w 295914"/>
              <a:gd name="T93" fmla="*/ 14955 h 29605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5914" h="296053">
                <a:moveTo>
                  <a:pt x="101241" y="228150"/>
                </a:moveTo>
                <a:cubicBezTo>
                  <a:pt x="103806" y="228150"/>
                  <a:pt x="105637" y="230055"/>
                  <a:pt x="105637" y="232722"/>
                </a:cubicBezTo>
                <a:cubicBezTo>
                  <a:pt x="105637" y="235389"/>
                  <a:pt x="103806" y="237294"/>
                  <a:pt x="101241" y="237294"/>
                </a:cubicBezTo>
                <a:cubicBezTo>
                  <a:pt x="98677" y="237294"/>
                  <a:pt x="96479" y="235389"/>
                  <a:pt x="96479" y="232722"/>
                </a:cubicBezTo>
                <a:cubicBezTo>
                  <a:pt x="96479" y="230055"/>
                  <a:pt x="98677" y="228150"/>
                  <a:pt x="101241" y="228150"/>
                </a:cubicBezTo>
                <a:close/>
                <a:moveTo>
                  <a:pt x="200627" y="218815"/>
                </a:moveTo>
                <a:lnTo>
                  <a:pt x="200627" y="252086"/>
                </a:lnTo>
                <a:lnTo>
                  <a:pt x="233713" y="252086"/>
                </a:lnTo>
                <a:lnTo>
                  <a:pt x="233713" y="218815"/>
                </a:lnTo>
                <a:lnTo>
                  <a:pt x="200627" y="218815"/>
                </a:lnTo>
                <a:close/>
                <a:moveTo>
                  <a:pt x="158911" y="218815"/>
                </a:moveTo>
                <a:lnTo>
                  <a:pt x="158911" y="252086"/>
                </a:lnTo>
                <a:lnTo>
                  <a:pt x="191996" y="252086"/>
                </a:lnTo>
                <a:lnTo>
                  <a:pt x="191996" y="218815"/>
                </a:lnTo>
                <a:lnTo>
                  <a:pt x="158911" y="218815"/>
                </a:lnTo>
                <a:close/>
                <a:moveTo>
                  <a:pt x="200627" y="176866"/>
                </a:moveTo>
                <a:lnTo>
                  <a:pt x="200627" y="210136"/>
                </a:lnTo>
                <a:lnTo>
                  <a:pt x="233713" y="210136"/>
                </a:lnTo>
                <a:lnTo>
                  <a:pt x="233713" y="176866"/>
                </a:lnTo>
                <a:lnTo>
                  <a:pt x="200627" y="176866"/>
                </a:lnTo>
                <a:close/>
                <a:moveTo>
                  <a:pt x="158911" y="176866"/>
                </a:moveTo>
                <a:lnTo>
                  <a:pt x="158911" y="210136"/>
                </a:lnTo>
                <a:lnTo>
                  <a:pt x="191996" y="210136"/>
                </a:lnTo>
                <a:lnTo>
                  <a:pt x="191996" y="176866"/>
                </a:lnTo>
                <a:lnTo>
                  <a:pt x="158911" y="176866"/>
                </a:lnTo>
                <a:close/>
                <a:moveTo>
                  <a:pt x="62895" y="176588"/>
                </a:moveTo>
                <a:lnTo>
                  <a:pt x="62895" y="287417"/>
                </a:lnTo>
                <a:lnTo>
                  <a:pt x="113570" y="287417"/>
                </a:lnTo>
                <a:lnTo>
                  <a:pt x="113570" y="176588"/>
                </a:lnTo>
                <a:lnTo>
                  <a:pt x="62895" y="176588"/>
                </a:lnTo>
                <a:close/>
                <a:moveTo>
                  <a:pt x="154595" y="167825"/>
                </a:moveTo>
                <a:lnTo>
                  <a:pt x="238029" y="167825"/>
                </a:lnTo>
                <a:cubicBezTo>
                  <a:pt x="240546" y="167825"/>
                  <a:pt x="242704" y="169995"/>
                  <a:pt x="242704" y="172526"/>
                </a:cubicBezTo>
                <a:lnTo>
                  <a:pt x="242704" y="252086"/>
                </a:lnTo>
                <a:lnTo>
                  <a:pt x="247019" y="252086"/>
                </a:lnTo>
                <a:cubicBezTo>
                  <a:pt x="249896" y="252086"/>
                  <a:pt x="251695" y="254255"/>
                  <a:pt x="251695" y="256425"/>
                </a:cubicBezTo>
                <a:cubicBezTo>
                  <a:pt x="251695" y="258957"/>
                  <a:pt x="249896" y="261126"/>
                  <a:pt x="247019" y="261126"/>
                </a:cubicBezTo>
                <a:lnTo>
                  <a:pt x="145604" y="261126"/>
                </a:lnTo>
                <a:cubicBezTo>
                  <a:pt x="143087" y="261126"/>
                  <a:pt x="140929" y="258957"/>
                  <a:pt x="140929" y="256425"/>
                </a:cubicBezTo>
                <a:cubicBezTo>
                  <a:pt x="140929" y="254255"/>
                  <a:pt x="143087" y="252086"/>
                  <a:pt x="145604" y="252086"/>
                </a:cubicBezTo>
                <a:lnTo>
                  <a:pt x="149920" y="252086"/>
                </a:lnTo>
                <a:lnTo>
                  <a:pt x="149920" y="172526"/>
                </a:lnTo>
                <a:cubicBezTo>
                  <a:pt x="149920" y="169995"/>
                  <a:pt x="152078" y="167825"/>
                  <a:pt x="154595" y="167825"/>
                </a:cubicBezTo>
                <a:close/>
                <a:moveTo>
                  <a:pt x="27314" y="140605"/>
                </a:moveTo>
                <a:lnTo>
                  <a:pt x="27314" y="287417"/>
                </a:lnTo>
                <a:lnTo>
                  <a:pt x="53910" y="287417"/>
                </a:lnTo>
                <a:lnTo>
                  <a:pt x="53910" y="176588"/>
                </a:lnTo>
                <a:lnTo>
                  <a:pt x="49597" y="176588"/>
                </a:lnTo>
                <a:cubicBezTo>
                  <a:pt x="47081" y="176588"/>
                  <a:pt x="44925" y="174789"/>
                  <a:pt x="44925" y="172270"/>
                </a:cubicBezTo>
                <a:cubicBezTo>
                  <a:pt x="44925" y="169751"/>
                  <a:pt x="47081" y="167592"/>
                  <a:pt x="49597" y="167592"/>
                </a:cubicBezTo>
                <a:lnTo>
                  <a:pt x="127228" y="167592"/>
                </a:lnTo>
                <a:cubicBezTo>
                  <a:pt x="129743" y="167592"/>
                  <a:pt x="131540" y="169751"/>
                  <a:pt x="131540" y="172270"/>
                </a:cubicBezTo>
                <a:cubicBezTo>
                  <a:pt x="131540" y="174789"/>
                  <a:pt x="129743" y="176588"/>
                  <a:pt x="127228" y="176588"/>
                </a:cubicBezTo>
                <a:lnTo>
                  <a:pt x="122555" y="176588"/>
                </a:lnTo>
                <a:lnTo>
                  <a:pt x="122555" y="287417"/>
                </a:lnTo>
                <a:lnTo>
                  <a:pt x="269190" y="287417"/>
                </a:lnTo>
                <a:lnTo>
                  <a:pt x="269190" y="140605"/>
                </a:lnTo>
                <a:lnTo>
                  <a:pt x="27314" y="140605"/>
                </a:lnTo>
                <a:close/>
                <a:moveTo>
                  <a:pt x="126551" y="86636"/>
                </a:moveTo>
                <a:cubicBezTo>
                  <a:pt x="128728" y="96796"/>
                  <a:pt x="137799" y="104416"/>
                  <a:pt x="148685" y="104416"/>
                </a:cubicBezTo>
                <a:cubicBezTo>
                  <a:pt x="159571" y="104416"/>
                  <a:pt x="168642" y="96796"/>
                  <a:pt x="170819" y="86636"/>
                </a:cubicBezTo>
                <a:lnTo>
                  <a:pt x="126551" y="86636"/>
                </a:lnTo>
                <a:close/>
                <a:moveTo>
                  <a:pt x="148685" y="59421"/>
                </a:moveTo>
                <a:cubicBezTo>
                  <a:pt x="137799" y="59421"/>
                  <a:pt x="128728" y="67404"/>
                  <a:pt x="126551" y="77564"/>
                </a:cubicBezTo>
                <a:lnTo>
                  <a:pt x="170819" y="77564"/>
                </a:lnTo>
                <a:cubicBezTo>
                  <a:pt x="168642" y="67404"/>
                  <a:pt x="159571" y="59421"/>
                  <a:pt x="148685" y="59421"/>
                </a:cubicBezTo>
                <a:close/>
                <a:moveTo>
                  <a:pt x="148685" y="50350"/>
                </a:moveTo>
                <a:cubicBezTo>
                  <a:pt x="166102" y="50350"/>
                  <a:pt x="180253" y="64501"/>
                  <a:pt x="180253" y="81919"/>
                </a:cubicBezTo>
                <a:cubicBezTo>
                  <a:pt x="180253" y="99336"/>
                  <a:pt x="166102" y="113487"/>
                  <a:pt x="148685" y="113487"/>
                </a:cubicBezTo>
                <a:cubicBezTo>
                  <a:pt x="131268" y="113487"/>
                  <a:pt x="117116" y="99336"/>
                  <a:pt x="117116" y="81919"/>
                </a:cubicBezTo>
                <a:cubicBezTo>
                  <a:pt x="117116" y="64501"/>
                  <a:pt x="131268" y="50350"/>
                  <a:pt x="148685" y="50350"/>
                </a:cubicBezTo>
                <a:close/>
                <a:moveTo>
                  <a:pt x="148073" y="10705"/>
                </a:moveTo>
                <a:lnTo>
                  <a:pt x="16173" y="131609"/>
                </a:lnTo>
                <a:lnTo>
                  <a:pt x="279972" y="131609"/>
                </a:lnTo>
                <a:lnTo>
                  <a:pt x="148073" y="10705"/>
                </a:lnTo>
                <a:close/>
                <a:moveTo>
                  <a:pt x="144838" y="1349"/>
                </a:moveTo>
                <a:cubicBezTo>
                  <a:pt x="146635" y="-450"/>
                  <a:pt x="149510" y="-450"/>
                  <a:pt x="150948" y="1349"/>
                </a:cubicBezTo>
                <a:lnTo>
                  <a:pt x="294348" y="132689"/>
                </a:lnTo>
                <a:cubicBezTo>
                  <a:pt x="295785" y="134128"/>
                  <a:pt x="296145" y="136287"/>
                  <a:pt x="295785" y="138086"/>
                </a:cubicBezTo>
                <a:cubicBezTo>
                  <a:pt x="295067" y="139525"/>
                  <a:pt x="293270" y="140605"/>
                  <a:pt x="291473" y="140605"/>
                </a:cubicBezTo>
                <a:lnTo>
                  <a:pt x="277816" y="140605"/>
                </a:lnTo>
                <a:lnTo>
                  <a:pt x="277816" y="287417"/>
                </a:lnTo>
                <a:lnTo>
                  <a:pt x="291473" y="287417"/>
                </a:lnTo>
                <a:cubicBezTo>
                  <a:pt x="293988" y="287417"/>
                  <a:pt x="295785" y="289216"/>
                  <a:pt x="295785" y="291735"/>
                </a:cubicBezTo>
                <a:cubicBezTo>
                  <a:pt x="295785" y="294254"/>
                  <a:pt x="293988" y="296053"/>
                  <a:pt x="291473" y="296053"/>
                </a:cubicBezTo>
                <a:lnTo>
                  <a:pt x="4672" y="296053"/>
                </a:lnTo>
                <a:cubicBezTo>
                  <a:pt x="2157" y="296053"/>
                  <a:pt x="0" y="294254"/>
                  <a:pt x="0" y="291735"/>
                </a:cubicBezTo>
                <a:cubicBezTo>
                  <a:pt x="0" y="289216"/>
                  <a:pt x="2157" y="287417"/>
                  <a:pt x="4672" y="287417"/>
                </a:cubicBezTo>
                <a:lnTo>
                  <a:pt x="17970" y="287417"/>
                </a:lnTo>
                <a:lnTo>
                  <a:pt x="17970" y="140605"/>
                </a:lnTo>
                <a:lnTo>
                  <a:pt x="4672" y="140605"/>
                </a:lnTo>
                <a:cubicBezTo>
                  <a:pt x="2875" y="140605"/>
                  <a:pt x="1078" y="139525"/>
                  <a:pt x="719" y="138086"/>
                </a:cubicBezTo>
                <a:cubicBezTo>
                  <a:pt x="-359" y="136287"/>
                  <a:pt x="360" y="134128"/>
                  <a:pt x="1797" y="132689"/>
                </a:cubicBezTo>
                <a:lnTo>
                  <a:pt x="144838" y="1349"/>
                </a:ln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25" name="Freeform 925">
            <a:extLst>
              <a:ext uri="{FF2B5EF4-FFF2-40B4-BE49-F238E27FC236}">
                <a16:creationId xmlns:a16="http://schemas.microsoft.com/office/drawing/2014/main" id="{75ABA083-F80E-8D44-7882-55DC920DDDF0}"/>
              </a:ext>
            </a:extLst>
          </p:cNvPr>
          <p:cNvSpPr>
            <a:spLocks noChangeArrowheads="1"/>
          </p:cNvSpPr>
          <p:nvPr/>
        </p:nvSpPr>
        <p:spPr bwMode="auto">
          <a:xfrm>
            <a:off x="2183225" y="4076328"/>
            <a:ext cx="473836" cy="473834"/>
          </a:xfrm>
          <a:custGeom>
            <a:avLst/>
            <a:gdLst>
              <a:gd name="T0" fmla="*/ 3007814 w 296468"/>
              <a:gd name="T1" fmla="*/ 2671164 h 296502"/>
              <a:gd name="T2" fmla="*/ 2672307 w 296468"/>
              <a:gd name="T3" fmla="*/ 3002582 h 296502"/>
              <a:gd name="T4" fmla="*/ 2794662 w 296468"/>
              <a:gd name="T5" fmla="*/ 3124909 h 296502"/>
              <a:gd name="T6" fmla="*/ 2909135 w 296468"/>
              <a:gd name="T7" fmla="*/ 3124909 h 296502"/>
              <a:gd name="T8" fmla="*/ 3126228 w 296468"/>
              <a:gd name="T9" fmla="*/ 2907897 h 296502"/>
              <a:gd name="T10" fmla="*/ 3145972 w 296468"/>
              <a:gd name="T11" fmla="*/ 2848704 h 296502"/>
              <a:gd name="T12" fmla="*/ 3126228 w 296468"/>
              <a:gd name="T13" fmla="*/ 2789524 h 296502"/>
              <a:gd name="T14" fmla="*/ 2545989 w 296468"/>
              <a:gd name="T15" fmla="*/ 2213474 h 296502"/>
              <a:gd name="T16" fmla="*/ 2210469 w 296468"/>
              <a:gd name="T17" fmla="*/ 2544908 h 296502"/>
              <a:gd name="T18" fmla="*/ 2601251 w 296468"/>
              <a:gd name="T19" fmla="*/ 2935524 h 296502"/>
              <a:gd name="T20" fmla="*/ 2936777 w 296468"/>
              <a:gd name="T21" fmla="*/ 2604098 h 296502"/>
              <a:gd name="T22" fmla="*/ 1230706 w 296468"/>
              <a:gd name="T23" fmla="*/ 729311 h 296502"/>
              <a:gd name="T24" fmla="*/ 1282486 w 296468"/>
              <a:gd name="T25" fmla="*/ 777079 h 296502"/>
              <a:gd name="T26" fmla="*/ 1230706 w 296468"/>
              <a:gd name="T27" fmla="*/ 828802 h 296502"/>
              <a:gd name="T28" fmla="*/ 808397 w 296468"/>
              <a:gd name="T29" fmla="*/ 1250635 h 296502"/>
              <a:gd name="T30" fmla="*/ 760604 w 296468"/>
              <a:gd name="T31" fmla="*/ 1298386 h 296502"/>
              <a:gd name="T32" fmla="*/ 712783 w 296468"/>
              <a:gd name="T33" fmla="*/ 1250635 h 296502"/>
              <a:gd name="T34" fmla="*/ 1230706 w 296468"/>
              <a:gd name="T35" fmla="*/ 729311 h 296502"/>
              <a:gd name="T36" fmla="*/ 1230357 w 296468"/>
              <a:gd name="T37" fmla="*/ 498344 h 296502"/>
              <a:gd name="T38" fmla="*/ 481533 w 296468"/>
              <a:gd name="T39" fmla="*/ 1250279 h 296502"/>
              <a:gd name="T40" fmla="*/ 1230357 w 296468"/>
              <a:gd name="T41" fmla="*/ 1998248 h 296502"/>
              <a:gd name="T42" fmla="*/ 1983162 w 296468"/>
              <a:gd name="T43" fmla="*/ 1250279 h 296502"/>
              <a:gd name="T44" fmla="*/ 1230357 w 296468"/>
              <a:gd name="T45" fmla="*/ 498344 h 296502"/>
              <a:gd name="T46" fmla="*/ 1230357 w 296468"/>
              <a:gd name="T47" fmla="*/ 399412 h 296502"/>
              <a:gd name="T48" fmla="*/ 2082209 w 296468"/>
              <a:gd name="T49" fmla="*/ 1250279 h 296502"/>
              <a:gd name="T50" fmla="*/ 1230357 w 296468"/>
              <a:gd name="T51" fmla="*/ 2097186 h 296502"/>
              <a:gd name="T52" fmla="*/ 382486 w 296468"/>
              <a:gd name="T53" fmla="*/ 1250279 h 296502"/>
              <a:gd name="T54" fmla="*/ 1230357 w 296468"/>
              <a:gd name="T55" fmla="*/ 399412 h 296502"/>
              <a:gd name="T56" fmla="*/ 1235498 w 296468"/>
              <a:gd name="T57" fmla="*/ 98644 h 296502"/>
              <a:gd name="T58" fmla="*/ 94765 w 296468"/>
              <a:gd name="T59" fmla="*/ 1238910 h 296502"/>
              <a:gd name="T60" fmla="*/ 1235498 w 296468"/>
              <a:gd name="T61" fmla="*/ 2379179 h 296502"/>
              <a:gd name="T62" fmla="*/ 1898644 w 296468"/>
              <a:gd name="T63" fmla="*/ 2166126 h 296502"/>
              <a:gd name="T64" fmla="*/ 1926269 w 296468"/>
              <a:gd name="T65" fmla="*/ 2158246 h 296502"/>
              <a:gd name="T66" fmla="*/ 1961790 w 296468"/>
              <a:gd name="T67" fmla="*/ 2174006 h 296502"/>
              <a:gd name="T68" fmla="*/ 2202580 w 296468"/>
              <a:gd name="T69" fmla="*/ 2414696 h 296502"/>
              <a:gd name="T70" fmla="*/ 2411779 w 296468"/>
              <a:gd name="T71" fmla="*/ 2201639 h 296502"/>
              <a:gd name="T72" fmla="*/ 2171001 w 296468"/>
              <a:gd name="T73" fmla="*/ 1964913 h 296502"/>
              <a:gd name="T74" fmla="*/ 2167056 w 296468"/>
              <a:gd name="T75" fmla="*/ 1897828 h 296502"/>
              <a:gd name="T76" fmla="*/ 2380217 w 296468"/>
              <a:gd name="T77" fmla="*/ 1238910 h 296502"/>
              <a:gd name="T78" fmla="*/ 1235498 w 296468"/>
              <a:gd name="T79" fmla="*/ 98644 h 296502"/>
              <a:gd name="T80" fmla="*/ 1235498 w 296468"/>
              <a:gd name="T81" fmla="*/ 0 h 296502"/>
              <a:gd name="T82" fmla="*/ 2478894 w 296468"/>
              <a:gd name="T83" fmla="*/ 1238910 h 296502"/>
              <a:gd name="T84" fmla="*/ 2269686 w 296468"/>
              <a:gd name="T85" fmla="*/ 1921498 h 296502"/>
              <a:gd name="T86" fmla="*/ 2482824 w 296468"/>
              <a:gd name="T87" fmla="*/ 2134559 h 296502"/>
              <a:gd name="T88" fmla="*/ 2510454 w 296468"/>
              <a:gd name="T89" fmla="*/ 2106949 h 296502"/>
              <a:gd name="T90" fmla="*/ 2577573 w 296468"/>
              <a:gd name="T91" fmla="*/ 2106949 h 296502"/>
              <a:gd name="T92" fmla="*/ 3193359 w 296468"/>
              <a:gd name="T93" fmla="*/ 2722461 h 296502"/>
              <a:gd name="T94" fmla="*/ 3193359 w 296468"/>
              <a:gd name="T95" fmla="*/ 2974970 h 296502"/>
              <a:gd name="T96" fmla="*/ 2976254 w 296468"/>
              <a:gd name="T97" fmla="*/ 3191972 h 296502"/>
              <a:gd name="T98" fmla="*/ 2849938 w 296468"/>
              <a:gd name="T99" fmla="*/ 3243260 h 296502"/>
              <a:gd name="T100" fmla="*/ 2723626 w 296468"/>
              <a:gd name="T101" fmla="*/ 3191972 h 296502"/>
              <a:gd name="T102" fmla="*/ 2107835 w 296468"/>
              <a:gd name="T103" fmla="*/ 2576475 h 296502"/>
              <a:gd name="T104" fmla="*/ 2092063 w 296468"/>
              <a:gd name="T105" fmla="*/ 2544908 h 296502"/>
              <a:gd name="T106" fmla="*/ 2107835 w 296468"/>
              <a:gd name="T107" fmla="*/ 2509399 h 296502"/>
              <a:gd name="T108" fmla="*/ 2135485 w 296468"/>
              <a:gd name="T109" fmla="*/ 2481785 h 296502"/>
              <a:gd name="T110" fmla="*/ 1922324 w 296468"/>
              <a:gd name="T111" fmla="*/ 2272662 h 296502"/>
              <a:gd name="T112" fmla="*/ 1235498 w 296468"/>
              <a:gd name="T113" fmla="*/ 2477819 h 296502"/>
              <a:gd name="T114" fmla="*/ 0 w 296468"/>
              <a:gd name="T115" fmla="*/ 1238910 h 296502"/>
              <a:gd name="T116" fmla="*/ 1235498 w 296468"/>
              <a:gd name="T117" fmla="*/ 0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468" h="296502">
                <a:moveTo>
                  <a:pt x="274661" y="244200"/>
                </a:moveTo>
                <a:lnTo>
                  <a:pt x="244023" y="274499"/>
                </a:lnTo>
                <a:lnTo>
                  <a:pt x="255197" y="285681"/>
                </a:lnTo>
                <a:cubicBezTo>
                  <a:pt x="257720" y="288206"/>
                  <a:pt x="262766" y="288206"/>
                  <a:pt x="265650" y="285681"/>
                </a:cubicBezTo>
                <a:lnTo>
                  <a:pt x="285474" y="265842"/>
                </a:lnTo>
                <a:cubicBezTo>
                  <a:pt x="286555" y="264399"/>
                  <a:pt x="287276" y="262596"/>
                  <a:pt x="287276" y="260431"/>
                </a:cubicBezTo>
                <a:cubicBezTo>
                  <a:pt x="287276" y="258628"/>
                  <a:pt x="286555" y="256464"/>
                  <a:pt x="285474" y="255021"/>
                </a:cubicBezTo>
                <a:lnTo>
                  <a:pt x="274661" y="244200"/>
                </a:lnTo>
                <a:close/>
                <a:moveTo>
                  <a:pt x="232488" y="202357"/>
                </a:moveTo>
                <a:lnTo>
                  <a:pt x="201850" y="232657"/>
                </a:lnTo>
                <a:lnTo>
                  <a:pt x="237535" y="268367"/>
                </a:lnTo>
                <a:lnTo>
                  <a:pt x="268173" y="238068"/>
                </a:lnTo>
                <a:lnTo>
                  <a:pt x="232488" y="202357"/>
                </a:lnTo>
                <a:close/>
                <a:moveTo>
                  <a:pt x="112382" y="66675"/>
                </a:moveTo>
                <a:cubicBezTo>
                  <a:pt x="114929" y="66675"/>
                  <a:pt x="117111" y="68494"/>
                  <a:pt x="117111" y="71041"/>
                </a:cubicBezTo>
                <a:cubicBezTo>
                  <a:pt x="117111" y="73587"/>
                  <a:pt x="114929" y="75770"/>
                  <a:pt x="112382" y="75770"/>
                </a:cubicBezTo>
                <a:cubicBezTo>
                  <a:pt x="91282" y="75770"/>
                  <a:pt x="73819" y="92869"/>
                  <a:pt x="73819" y="114334"/>
                </a:cubicBezTo>
                <a:cubicBezTo>
                  <a:pt x="73819" y="116880"/>
                  <a:pt x="72000" y="118699"/>
                  <a:pt x="69454" y="118699"/>
                </a:cubicBezTo>
                <a:cubicBezTo>
                  <a:pt x="66907" y="118699"/>
                  <a:pt x="65088" y="116880"/>
                  <a:pt x="65088" y="114334"/>
                </a:cubicBezTo>
                <a:cubicBezTo>
                  <a:pt x="65088" y="88140"/>
                  <a:pt x="86189" y="66675"/>
                  <a:pt x="112382" y="66675"/>
                </a:cubicBezTo>
                <a:close/>
                <a:moveTo>
                  <a:pt x="112351" y="45558"/>
                </a:moveTo>
                <a:cubicBezTo>
                  <a:pt x="74724" y="45558"/>
                  <a:pt x="43970" y="76311"/>
                  <a:pt x="43970" y="114301"/>
                </a:cubicBezTo>
                <a:cubicBezTo>
                  <a:pt x="43970" y="151928"/>
                  <a:pt x="74724" y="182681"/>
                  <a:pt x="112351" y="182681"/>
                </a:cubicBezTo>
                <a:cubicBezTo>
                  <a:pt x="150340" y="182681"/>
                  <a:pt x="181093" y="151928"/>
                  <a:pt x="181093" y="114301"/>
                </a:cubicBezTo>
                <a:cubicBezTo>
                  <a:pt x="181093" y="76311"/>
                  <a:pt x="150340" y="45558"/>
                  <a:pt x="112351" y="45558"/>
                </a:cubicBezTo>
                <a:close/>
                <a:moveTo>
                  <a:pt x="112351" y="36513"/>
                </a:moveTo>
                <a:cubicBezTo>
                  <a:pt x="155405" y="36513"/>
                  <a:pt x="190138" y="71608"/>
                  <a:pt x="190138" y="114301"/>
                </a:cubicBezTo>
                <a:cubicBezTo>
                  <a:pt x="190138" y="156993"/>
                  <a:pt x="155405" y="191726"/>
                  <a:pt x="112351" y="191726"/>
                </a:cubicBezTo>
                <a:cubicBezTo>
                  <a:pt x="69658" y="191726"/>
                  <a:pt x="34925" y="156993"/>
                  <a:pt x="34925" y="114301"/>
                </a:cubicBezTo>
                <a:cubicBezTo>
                  <a:pt x="34925" y="71608"/>
                  <a:pt x="69658" y="36513"/>
                  <a:pt x="112351" y="36513"/>
                </a:cubicBezTo>
                <a:close/>
                <a:moveTo>
                  <a:pt x="112820" y="9018"/>
                </a:moveTo>
                <a:cubicBezTo>
                  <a:pt x="55509" y="9018"/>
                  <a:pt x="8651" y="55910"/>
                  <a:pt x="8651" y="113262"/>
                </a:cubicBezTo>
                <a:cubicBezTo>
                  <a:pt x="8651" y="170615"/>
                  <a:pt x="55509" y="217507"/>
                  <a:pt x="112820" y="217507"/>
                </a:cubicBezTo>
                <a:cubicBezTo>
                  <a:pt x="134807" y="217507"/>
                  <a:pt x="155713" y="211014"/>
                  <a:pt x="173375" y="198029"/>
                </a:cubicBezTo>
                <a:cubicBezTo>
                  <a:pt x="174096" y="197308"/>
                  <a:pt x="175177" y="197308"/>
                  <a:pt x="175898" y="197308"/>
                </a:cubicBezTo>
                <a:cubicBezTo>
                  <a:pt x="176980" y="197308"/>
                  <a:pt x="178421" y="197668"/>
                  <a:pt x="179142" y="198750"/>
                </a:cubicBezTo>
                <a:lnTo>
                  <a:pt x="201130" y="220754"/>
                </a:lnTo>
                <a:lnTo>
                  <a:pt x="220233" y="201275"/>
                </a:lnTo>
                <a:lnTo>
                  <a:pt x="198246" y="179633"/>
                </a:lnTo>
                <a:cubicBezTo>
                  <a:pt x="196804" y="177829"/>
                  <a:pt x="196444" y="175304"/>
                  <a:pt x="197886" y="173501"/>
                </a:cubicBezTo>
                <a:cubicBezTo>
                  <a:pt x="210501" y="155826"/>
                  <a:pt x="217350" y="134905"/>
                  <a:pt x="217350" y="113262"/>
                </a:cubicBezTo>
                <a:cubicBezTo>
                  <a:pt x="217350" y="55910"/>
                  <a:pt x="170492" y="9018"/>
                  <a:pt x="112820" y="9018"/>
                </a:cubicBezTo>
                <a:close/>
                <a:moveTo>
                  <a:pt x="112820" y="0"/>
                </a:moveTo>
                <a:cubicBezTo>
                  <a:pt x="175538" y="0"/>
                  <a:pt x="226361" y="50860"/>
                  <a:pt x="226361" y="113262"/>
                </a:cubicBezTo>
                <a:cubicBezTo>
                  <a:pt x="226361" y="135626"/>
                  <a:pt x="219512" y="156908"/>
                  <a:pt x="207257" y="175665"/>
                </a:cubicBezTo>
                <a:lnTo>
                  <a:pt x="226721" y="195143"/>
                </a:lnTo>
                <a:lnTo>
                  <a:pt x="229244" y="192618"/>
                </a:lnTo>
                <a:cubicBezTo>
                  <a:pt x="231047" y="190815"/>
                  <a:pt x="233570" y="190815"/>
                  <a:pt x="235372" y="192618"/>
                </a:cubicBezTo>
                <a:lnTo>
                  <a:pt x="291602" y="248889"/>
                </a:lnTo>
                <a:cubicBezTo>
                  <a:pt x="298090" y="255021"/>
                  <a:pt x="298090" y="265842"/>
                  <a:pt x="291602" y="271974"/>
                </a:cubicBezTo>
                <a:lnTo>
                  <a:pt x="271777" y="291813"/>
                </a:lnTo>
                <a:cubicBezTo>
                  <a:pt x="268533" y="295060"/>
                  <a:pt x="264568" y="296502"/>
                  <a:pt x="260243" y="296502"/>
                </a:cubicBezTo>
                <a:cubicBezTo>
                  <a:pt x="255918" y="296502"/>
                  <a:pt x="251953" y="295060"/>
                  <a:pt x="248709" y="291813"/>
                </a:cubicBezTo>
                <a:lnTo>
                  <a:pt x="192479" y="235543"/>
                </a:lnTo>
                <a:cubicBezTo>
                  <a:pt x="191398" y="234821"/>
                  <a:pt x="191037" y="233739"/>
                  <a:pt x="191037" y="232657"/>
                </a:cubicBezTo>
                <a:cubicBezTo>
                  <a:pt x="191037" y="231575"/>
                  <a:pt x="191398" y="230132"/>
                  <a:pt x="192479" y="229411"/>
                </a:cubicBezTo>
                <a:lnTo>
                  <a:pt x="195002" y="226886"/>
                </a:lnTo>
                <a:lnTo>
                  <a:pt x="175538" y="207768"/>
                </a:lnTo>
                <a:cubicBezTo>
                  <a:pt x="157155" y="220032"/>
                  <a:pt x="135528" y="226525"/>
                  <a:pt x="112820" y="226525"/>
                </a:cubicBezTo>
                <a:cubicBezTo>
                  <a:pt x="50823" y="226525"/>
                  <a:pt x="0" y="175665"/>
                  <a:pt x="0" y="113262"/>
                </a:cubicBezTo>
                <a:cubicBezTo>
                  <a:pt x="0" y="50860"/>
                  <a:pt x="50823" y="0"/>
                  <a:pt x="112820"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26" name="Freeform 926">
            <a:extLst>
              <a:ext uri="{FF2B5EF4-FFF2-40B4-BE49-F238E27FC236}">
                <a16:creationId xmlns:a16="http://schemas.microsoft.com/office/drawing/2014/main" id="{504AC1C3-F0BF-F5CE-C7C2-6734CB010D0A}"/>
              </a:ext>
            </a:extLst>
          </p:cNvPr>
          <p:cNvSpPr>
            <a:spLocks noChangeArrowheads="1"/>
          </p:cNvSpPr>
          <p:nvPr/>
        </p:nvSpPr>
        <p:spPr bwMode="auto">
          <a:xfrm>
            <a:off x="7592598" y="5431134"/>
            <a:ext cx="470720" cy="470720"/>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Tree>
    <p:extLst>
      <p:ext uri="{BB962C8B-B14F-4D97-AF65-F5344CB8AC3E}">
        <p14:creationId xmlns:p14="http://schemas.microsoft.com/office/powerpoint/2010/main" val="4254567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F33385EF-8147-A551-2832-8C52F6CAE181}"/>
              </a:ext>
            </a:extLst>
          </p:cNvPr>
          <p:cNvSpPr/>
          <p:nvPr/>
        </p:nvSpPr>
        <p:spPr>
          <a:xfrm>
            <a:off x="375229" y="1476249"/>
            <a:ext cx="11264900" cy="5036608"/>
          </a:xfrm>
          <a:prstGeom prst="roundRect">
            <a:avLst>
              <a:gd name="adj" fmla="val 607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7" name="Freeform 1">
            <a:extLst>
              <a:ext uri="{FF2B5EF4-FFF2-40B4-BE49-F238E27FC236}">
                <a16:creationId xmlns:a16="http://schemas.microsoft.com/office/drawing/2014/main" id="{1A528183-B2F2-A566-3C6A-3B814240A83E}"/>
              </a:ext>
            </a:extLst>
          </p:cNvPr>
          <p:cNvSpPr>
            <a:spLocks noChangeArrowheads="1"/>
          </p:cNvSpPr>
          <p:nvPr/>
        </p:nvSpPr>
        <p:spPr bwMode="auto">
          <a:xfrm>
            <a:off x="730260" y="1893931"/>
            <a:ext cx="10754315" cy="81301"/>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solidFill>
          <a:ln>
            <a:noFill/>
          </a:ln>
          <a:effectLst/>
        </p:spPr>
        <p:txBody>
          <a:bodyPr wrap="none" anchor="ctr"/>
          <a:lstStyle/>
          <a:p>
            <a:endParaRPr lang="en-US" sz="4000" dirty="0">
              <a:latin typeface="Lato Light" panose="020F0502020204030203" pitchFamily="34" charset="0"/>
            </a:endParaRPr>
          </a:p>
        </p:txBody>
      </p:sp>
      <p:sp>
        <p:nvSpPr>
          <p:cNvPr id="8" name="Freeform 3">
            <a:extLst>
              <a:ext uri="{FF2B5EF4-FFF2-40B4-BE49-F238E27FC236}">
                <a16:creationId xmlns:a16="http://schemas.microsoft.com/office/drawing/2014/main" id="{2427E114-8077-4DF6-CA94-EEF2A846DD85}"/>
              </a:ext>
            </a:extLst>
          </p:cNvPr>
          <p:cNvSpPr>
            <a:spLocks noChangeArrowheads="1"/>
          </p:cNvSpPr>
          <p:nvPr/>
        </p:nvSpPr>
        <p:spPr bwMode="auto">
          <a:xfrm>
            <a:off x="730260" y="2823615"/>
            <a:ext cx="10754315" cy="81301"/>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solidFill>
          <a:ln>
            <a:noFill/>
          </a:ln>
          <a:effectLst/>
        </p:spPr>
        <p:txBody>
          <a:bodyPr wrap="none" anchor="ctr"/>
          <a:lstStyle/>
          <a:p>
            <a:endParaRPr lang="en-US" sz="4000" dirty="0">
              <a:latin typeface="Lato Light" panose="020F0502020204030203" pitchFamily="34" charset="0"/>
            </a:endParaRPr>
          </a:p>
        </p:txBody>
      </p:sp>
      <p:sp>
        <p:nvSpPr>
          <p:cNvPr id="9" name="Freeform 1">
            <a:extLst>
              <a:ext uri="{FF2B5EF4-FFF2-40B4-BE49-F238E27FC236}">
                <a16:creationId xmlns:a16="http://schemas.microsoft.com/office/drawing/2014/main" id="{E50D158E-4CD3-B08D-A8C8-C617F57DE942}"/>
              </a:ext>
            </a:extLst>
          </p:cNvPr>
          <p:cNvSpPr>
            <a:spLocks noChangeArrowheads="1"/>
          </p:cNvSpPr>
          <p:nvPr/>
        </p:nvSpPr>
        <p:spPr bwMode="auto">
          <a:xfrm>
            <a:off x="730260" y="3760557"/>
            <a:ext cx="10754315" cy="81301"/>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solidFill>
          <a:ln>
            <a:noFill/>
          </a:ln>
          <a:effectLst/>
        </p:spPr>
        <p:txBody>
          <a:bodyPr wrap="none" anchor="ctr"/>
          <a:lstStyle/>
          <a:p>
            <a:endParaRPr lang="en-US" sz="4000" dirty="0">
              <a:latin typeface="Lato Light" panose="020F0502020204030203" pitchFamily="34" charset="0"/>
            </a:endParaRPr>
          </a:p>
        </p:txBody>
      </p:sp>
      <p:sp>
        <p:nvSpPr>
          <p:cNvPr id="10" name="Freeform 1">
            <a:extLst>
              <a:ext uri="{FF2B5EF4-FFF2-40B4-BE49-F238E27FC236}">
                <a16:creationId xmlns:a16="http://schemas.microsoft.com/office/drawing/2014/main" id="{0655C210-3100-0FF0-CDB6-91030DD5A43F}"/>
              </a:ext>
            </a:extLst>
          </p:cNvPr>
          <p:cNvSpPr>
            <a:spLocks noChangeArrowheads="1"/>
          </p:cNvSpPr>
          <p:nvPr/>
        </p:nvSpPr>
        <p:spPr bwMode="auto">
          <a:xfrm>
            <a:off x="730260" y="4701129"/>
            <a:ext cx="10754315" cy="81301"/>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solidFill>
          <a:ln>
            <a:noFill/>
          </a:ln>
          <a:effectLst/>
        </p:spPr>
        <p:txBody>
          <a:bodyPr wrap="none" anchor="ctr"/>
          <a:lstStyle/>
          <a:p>
            <a:endParaRPr lang="en-US" sz="4000" dirty="0">
              <a:latin typeface="Lato Light" panose="020F0502020204030203" pitchFamily="34" charset="0"/>
            </a:endParaRPr>
          </a:p>
        </p:txBody>
      </p:sp>
      <p:sp>
        <p:nvSpPr>
          <p:cNvPr id="11" name="Freeform 1">
            <a:extLst>
              <a:ext uri="{FF2B5EF4-FFF2-40B4-BE49-F238E27FC236}">
                <a16:creationId xmlns:a16="http://schemas.microsoft.com/office/drawing/2014/main" id="{91507C4A-304D-B997-7EA1-BF1EF8C04DAF}"/>
              </a:ext>
            </a:extLst>
          </p:cNvPr>
          <p:cNvSpPr>
            <a:spLocks noChangeArrowheads="1"/>
          </p:cNvSpPr>
          <p:nvPr/>
        </p:nvSpPr>
        <p:spPr bwMode="auto">
          <a:xfrm>
            <a:off x="730260" y="5665655"/>
            <a:ext cx="10754315" cy="81301"/>
          </a:xfrm>
          <a:custGeom>
            <a:avLst/>
            <a:gdLst>
              <a:gd name="T0" fmla="*/ 18929 w 18930"/>
              <a:gd name="T1" fmla="*/ 244 h 245"/>
              <a:gd name="T2" fmla="*/ 0 w 18930"/>
              <a:gd name="T3" fmla="*/ 244 h 245"/>
              <a:gd name="T4" fmla="*/ 0 w 18930"/>
              <a:gd name="T5" fmla="*/ 0 h 245"/>
              <a:gd name="T6" fmla="*/ 18929 w 18930"/>
              <a:gd name="T7" fmla="*/ 0 h 245"/>
              <a:gd name="T8" fmla="*/ 18929 w 18930"/>
              <a:gd name="T9" fmla="*/ 244 h 245"/>
            </a:gdLst>
            <a:ahLst/>
            <a:cxnLst>
              <a:cxn ang="0">
                <a:pos x="T0" y="T1"/>
              </a:cxn>
              <a:cxn ang="0">
                <a:pos x="T2" y="T3"/>
              </a:cxn>
              <a:cxn ang="0">
                <a:pos x="T4" y="T5"/>
              </a:cxn>
              <a:cxn ang="0">
                <a:pos x="T6" y="T7"/>
              </a:cxn>
              <a:cxn ang="0">
                <a:pos x="T8" y="T9"/>
              </a:cxn>
            </a:cxnLst>
            <a:rect l="0" t="0" r="r" b="b"/>
            <a:pathLst>
              <a:path w="18930" h="245">
                <a:moveTo>
                  <a:pt x="18929" y="244"/>
                </a:moveTo>
                <a:lnTo>
                  <a:pt x="0" y="244"/>
                </a:lnTo>
                <a:lnTo>
                  <a:pt x="0" y="0"/>
                </a:lnTo>
                <a:lnTo>
                  <a:pt x="18929" y="0"/>
                </a:lnTo>
                <a:lnTo>
                  <a:pt x="18929" y="244"/>
                </a:lnTo>
              </a:path>
            </a:pathLst>
          </a:custGeom>
          <a:solidFill>
            <a:schemeClr val="bg1"/>
          </a:solidFill>
          <a:ln>
            <a:noFill/>
          </a:ln>
          <a:effectLst/>
        </p:spPr>
        <p:txBody>
          <a:bodyPr wrap="none" anchor="ctr"/>
          <a:lstStyle/>
          <a:p>
            <a:endParaRPr lang="en-US" sz="4000" dirty="0">
              <a:latin typeface="Lato Light" panose="020F0502020204030203" pitchFamily="34" charset="0"/>
            </a:endParaRPr>
          </a:p>
        </p:txBody>
      </p:sp>
      <p:sp>
        <p:nvSpPr>
          <p:cNvPr id="12" name="Freeform 2">
            <a:extLst>
              <a:ext uri="{FF2B5EF4-FFF2-40B4-BE49-F238E27FC236}">
                <a16:creationId xmlns:a16="http://schemas.microsoft.com/office/drawing/2014/main" id="{130305FD-0FBE-5441-FAE0-5FE7370F0089}"/>
              </a:ext>
            </a:extLst>
          </p:cNvPr>
          <p:cNvSpPr>
            <a:spLocks noChangeArrowheads="1"/>
          </p:cNvSpPr>
          <p:nvPr/>
        </p:nvSpPr>
        <p:spPr bwMode="auto">
          <a:xfrm>
            <a:off x="730259" y="1893931"/>
            <a:ext cx="2672677" cy="81301"/>
          </a:xfrm>
          <a:prstGeom prst="rect">
            <a:avLst/>
          </a:prstGeom>
          <a:solidFill>
            <a:srgbClr val="00B0C9"/>
          </a:solidFill>
          <a:ln>
            <a:noFill/>
          </a:ln>
          <a:effectLst/>
        </p:spPr>
        <p:txBody>
          <a:bodyPr wrap="none" anchor="ctr"/>
          <a:lstStyle/>
          <a:p>
            <a:endParaRPr lang="en-US" sz="4000" dirty="0">
              <a:latin typeface="Lato Light" panose="020F0502020204030203" pitchFamily="34" charset="0"/>
            </a:endParaRPr>
          </a:p>
        </p:txBody>
      </p:sp>
      <p:sp>
        <p:nvSpPr>
          <p:cNvPr id="13" name="Freeform 4">
            <a:extLst>
              <a:ext uri="{FF2B5EF4-FFF2-40B4-BE49-F238E27FC236}">
                <a16:creationId xmlns:a16="http://schemas.microsoft.com/office/drawing/2014/main" id="{A55512B6-9156-81AF-6B51-D8C77F9D475B}"/>
              </a:ext>
            </a:extLst>
          </p:cNvPr>
          <p:cNvSpPr>
            <a:spLocks noChangeArrowheads="1"/>
          </p:cNvSpPr>
          <p:nvPr/>
        </p:nvSpPr>
        <p:spPr bwMode="auto">
          <a:xfrm>
            <a:off x="1774880" y="2823615"/>
            <a:ext cx="4539348" cy="81301"/>
          </a:xfrm>
          <a:prstGeom prst="rect">
            <a:avLst/>
          </a:prstGeom>
          <a:solidFill>
            <a:srgbClr val="E03734"/>
          </a:solidFill>
          <a:ln>
            <a:noFill/>
          </a:ln>
          <a:effectLst/>
        </p:spPr>
        <p:txBody>
          <a:bodyPr wrap="none" anchor="ctr"/>
          <a:lstStyle/>
          <a:p>
            <a:endParaRPr lang="en-US" sz="4000" dirty="0">
              <a:latin typeface="Lato Light" panose="020F0502020204030203" pitchFamily="34" charset="0"/>
            </a:endParaRPr>
          </a:p>
        </p:txBody>
      </p:sp>
      <p:sp>
        <p:nvSpPr>
          <p:cNvPr id="14" name="Freeform 5">
            <a:extLst>
              <a:ext uri="{FF2B5EF4-FFF2-40B4-BE49-F238E27FC236}">
                <a16:creationId xmlns:a16="http://schemas.microsoft.com/office/drawing/2014/main" id="{E68113CB-6B79-369A-F3C4-83169C41502B}"/>
              </a:ext>
            </a:extLst>
          </p:cNvPr>
          <p:cNvSpPr>
            <a:spLocks noChangeArrowheads="1"/>
          </p:cNvSpPr>
          <p:nvPr/>
        </p:nvSpPr>
        <p:spPr bwMode="auto">
          <a:xfrm>
            <a:off x="6198853" y="2753928"/>
            <a:ext cx="230450" cy="227933"/>
          </a:xfrm>
          <a:custGeom>
            <a:avLst/>
            <a:gdLst>
              <a:gd name="T0" fmla="*/ 0 w 694"/>
              <a:gd name="T1" fmla="*/ 347 h 694"/>
              <a:gd name="T2" fmla="*/ 346 w 694"/>
              <a:gd name="T3" fmla="*/ 0 h 694"/>
              <a:gd name="T4" fmla="*/ 346 w 694"/>
              <a:gd name="T5" fmla="*/ 0 h 694"/>
              <a:gd name="T6" fmla="*/ 346 w 694"/>
              <a:gd name="T7" fmla="*/ 0 h 694"/>
              <a:gd name="T8" fmla="*/ 693 w 694"/>
              <a:gd name="T9" fmla="*/ 347 h 694"/>
              <a:gd name="T10" fmla="*/ 693 w 694"/>
              <a:gd name="T11" fmla="*/ 347 h 694"/>
              <a:gd name="T12" fmla="*/ 693 w 694"/>
              <a:gd name="T13" fmla="*/ 347 h 694"/>
              <a:gd name="T14" fmla="*/ 346 w 694"/>
              <a:gd name="T15" fmla="*/ 693 h 694"/>
              <a:gd name="T16" fmla="*/ 346 w 694"/>
              <a:gd name="T17" fmla="*/ 693 h 694"/>
              <a:gd name="T18" fmla="*/ 346 w 694"/>
              <a:gd name="T19" fmla="*/ 693 h 694"/>
              <a:gd name="T20" fmla="*/ 0 w 694"/>
              <a:gd name="T21" fmla="*/ 347 h 694"/>
              <a:gd name="T22" fmla="*/ 0 w 694"/>
              <a:gd name="T23" fmla="*/ 347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694">
                <a:moveTo>
                  <a:pt x="0" y="347"/>
                </a:moveTo>
                <a:cubicBezTo>
                  <a:pt x="0" y="155"/>
                  <a:pt x="155" y="0"/>
                  <a:pt x="346" y="0"/>
                </a:cubicBezTo>
                <a:lnTo>
                  <a:pt x="346" y="0"/>
                </a:lnTo>
                <a:lnTo>
                  <a:pt x="346" y="0"/>
                </a:lnTo>
                <a:cubicBezTo>
                  <a:pt x="538" y="0"/>
                  <a:pt x="693" y="155"/>
                  <a:pt x="693" y="347"/>
                </a:cubicBezTo>
                <a:lnTo>
                  <a:pt x="693" y="347"/>
                </a:lnTo>
                <a:lnTo>
                  <a:pt x="693" y="347"/>
                </a:lnTo>
                <a:cubicBezTo>
                  <a:pt x="693" y="538"/>
                  <a:pt x="538" y="693"/>
                  <a:pt x="346" y="693"/>
                </a:cubicBezTo>
                <a:lnTo>
                  <a:pt x="346" y="693"/>
                </a:lnTo>
                <a:lnTo>
                  <a:pt x="346" y="693"/>
                </a:lnTo>
                <a:cubicBezTo>
                  <a:pt x="155" y="693"/>
                  <a:pt x="0" y="538"/>
                  <a:pt x="0" y="347"/>
                </a:cubicBezTo>
                <a:lnTo>
                  <a:pt x="0" y="347"/>
                </a:lnTo>
              </a:path>
            </a:pathLst>
          </a:custGeom>
          <a:solidFill>
            <a:srgbClr val="E03734"/>
          </a:solidFill>
          <a:ln>
            <a:noFill/>
          </a:ln>
          <a:effectLst/>
        </p:spPr>
        <p:txBody>
          <a:bodyPr wrap="none" anchor="ctr"/>
          <a:lstStyle/>
          <a:p>
            <a:endParaRPr lang="en-US" sz="4000" dirty="0">
              <a:latin typeface="Lato Light" panose="020F0502020204030203" pitchFamily="34" charset="0"/>
            </a:endParaRPr>
          </a:p>
        </p:txBody>
      </p:sp>
      <p:sp>
        <p:nvSpPr>
          <p:cNvPr id="15" name="Freeform 6">
            <a:extLst>
              <a:ext uri="{FF2B5EF4-FFF2-40B4-BE49-F238E27FC236}">
                <a16:creationId xmlns:a16="http://schemas.microsoft.com/office/drawing/2014/main" id="{BFA75FF0-0289-D069-5F22-20F0F3655D78}"/>
              </a:ext>
            </a:extLst>
          </p:cNvPr>
          <p:cNvSpPr>
            <a:spLocks noChangeArrowheads="1"/>
          </p:cNvSpPr>
          <p:nvPr/>
        </p:nvSpPr>
        <p:spPr bwMode="auto">
          <a:xfrm>
            <a:off x="6245824" y="2812000"/>
            <a:ext cx="136508" cy="123404"/>
          </a:xfrm>
          <a:custGeom>
            <a:avLst/>
            <a:gdLst>
              <a:gd name="T0" fmla="*/ 209 w 409"/>
              <a:gd name="T1" fmla="*/ 375 h 376"/>
              <a:gd name="T2" fmla="*/ 209 w 409"/>
              <a:gd name="T3" fmla="*/ 375 h 376"/>
              <a:gd name="T4" fmla="*/ 206 w 409"/>
              <a:gd name="T5" fmla="*/ 375 h 376"/>
              <a:gd name="T6" fmla="*/ 206 w 409"/>
              <a:gd name="T7" fmla="*/ 375 h 376"/>
              <a:gd name="T8" fmla="*/ 205 w 409"/>
              <a:gd name="T9" fmla="*/ 375 h 376"/>
              <a:gd name="T10" fmla="*/ 205 w 409"/>
              <a:gd name="T11" fmla="*/ 375 h 376"/>
              <a:gd name="T12" fmla="*/ 200 w 409"/>
              <a:gd name="T13" fmla="*/ 371 h 376"/>
              <a:gd name="T14" fmla="*/ 200 w 409"/>
              <a:gd name="T15" fmla="*/ 371 h 376"/>
              <a:gd name="T16" fmla="*/ 19 w 409"/>
              <a:gd name="T17" fmla="*/ 187 h 376"/>
              <a:gd name="T18" fmla="*/ 19 w 409"/>
              <a:gd name="T19" fmla="*/ 187 h 376"/>
              <a:gd name="T20" fmla="*/ 17 w 409"/>
              <a:gd name="T21" fmla="*/ 74 h 376"/>
              <a:gd name="T22" fmla="*/ 17 w 409"/>
              <a:gd name="T23" fmla="*/ 74 h 376"/>
              <a:gd name="T24" fmla="*/ 95 w 409"/>
              <a:gd name="T25" fmla="*/ 11 h 376"/>
              <a:gd name="T26" fmla="*/ 95 w 409"/>
              <a:gd name="T27" fmla="*/ 11 h 376"/>
              <a:gd name="T28" fmla="*/ 208 w 409"/>
              <a:gd name="T29" fmla="*/ 44 h 376"/>
              <a:gd name="T30" fmla="*/ 208 w 409"/>
              <a:gd name="T31" fmla="*/ 44 h 376"/>
              <a:gd name="T32" fmla="*/ 311 w 409"/>
              <a:gd name="T33" fmla="*/ 8 h 376"/>
              <a:gd name="T34" fmla="*/ 311 w 409"/>
              <a:gd name="T35" fmla="*/ 8 h 376"/>
              <a:gd name="T36" fmla="*/ 392 w 409"/>
              <a:gd name="T37" fmla="*/ 69 h 376"/>
              <a:gd name="T38" fmla="*/ 392 w 409"/>
              <a:gd name="T39" fmla="*/ 69 h 376"/>
              <a:gd name="T40" fmla="*/ 387 w 409"/>
              <a:gd name="T41" fmla="*/ 187 h 376"/>
              <a:gd name="T42" fmla="*/ 387 w 409"/>
              <a:gd name="T43" fmla="*/ 187 h 376"/>
              <a:gd name="T44" fmla="*/ 217 w 409"/>
              <a:gd name="T45" fmla="*/ 373 h 376"/>
              <a:gd name="T46" fmla="*/ 217 w 409"/>
              <a:gd name="T47" fmla="*/ 373 h 376"/>
              <a:gd name="T48" fmla="*/ 209 w 409"/>
              <a:gd name="T49" fmla="*/ 375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9" h="376">
                <a:moveTo>
                  <a:pt x="209" y="375"/>
                </a:moveTo>
                <a:lnTo>
                  <a:pt x="209" y="375"/>
                </a:lnTo>
                <a:cubicBezTo>
                  <a:pt x="208" y="375"/>
                  <a:pt x="207" y="375"/>
                  <a:pt x="206" y="375"/>
                </a:cubicBezTo>
                <a:lnTo>
                  <a:pt x="206" y="375"/>
                </a:lnTo>
                <a:cubicBezTo>
                  <a:pt x="205" y="375"/>
                  <a:pt x="205" y="375"/>
                  <a:pt x="205" y="375"/>
                </a:cubicBezTo>
                <a:lnTo>
                  <a:pt x="205" y="375"/>
                </a:lnTo>
                <a:cubicBezTo>
                  <a:pt x="203" y="374"/>
                  <a:pt x="201" y="373"/>
                  <a:pt x="200" y="371"/>
                </a:cubicBezTo>
                <a:lnTo>
                  <a:pt x="200" y="371"/>
                </a:lnTo>
                <a:cubicBezTo>
                  <a:pt x="182" y="357"/>
                  <a:pt x="53" y="256"/>
                  <a:pt x="19" y="187"/>
                </a:cubicBezTo>
                <a:lnTo>
                  <a:pt x="19" y="187"/>
                </a:lnTo>
                <a:cubicBezTo>
                  <a:pt x="1" y="149"/>
                  <a:pt x="0" y="108"/>
                  <a:pt x="17" y="74"/>
                </a:cubicBezTo>
                <a:lnTo>
                  <a:pt x="17" y="74"/>
                </a:lnTo>
                <a:cubicBezTo>
                  <a:pt x="33" y="41"/>
                  <a:pt x="61" y="18"/>
                  <a:pt x="95" y="11"/>
                </a:cubicBezTo>
                <a:lnTo>
                  <a:pt x="95" y="11"/>
                </a:lnTo>
                <a:cubicBezTo>
                  <a:pt x="130" y="4"/>
                  <a:pt x="182" y="17"/>
                  <a:pt x="208" y="44"/>
                </a:cubicBezTo>
                <a:lnTo>
                  <a:pt x="208" y="44"/>
                </a:lnTo>
                <a:cubicBezTo>
                  <a:pt x="231" y="17"/>
                  <a:pt x="274" y="0"/>
                  <a:pt x="311" y="8"/>
                </a:cubicBezTo>
                <a:lnTo>
                  <a:pt x="311" y="8"/>
                </a:lnTo>
                <a:cubicBezTo>
                  <a:pt x="347" y="17"/>
                  <a:pt x="376" y="39"/>
                  <a:pt x="392" y="69"/>
                </a:cubicBezTo>
                <a:lnTo>
                  <a:pt x="392" y="69"/>
                </a:lnTo>
                <a:cubicBezTo>
                  <a:pt x="408" y="104"/>
                  <a:pt x="406" y="145"/>
                  <a:pt x="387" y="187"/>
                </a:cubicBezTo>
                <a:lnTo>
                  <a:pt x="387" y="187"/>
                </a:lnTo>
                <a:cubicBezTo>
                  <a:pt x="351" y="261"/>
                  <a:pt x="222" y="368"/>
                  <a:pt x="217" y="373"/>
                </a:cubicBezTo>
                <a:lnTo>
                  <a:pt x="217" y="373"/>
                </a:lnTo>
                <a:cubicBezTo>
                  <a:pt x="215" y="374"/>
                  <a:pt x="212" y="375"/>
                  <a:pt x="209" y="375"/>
                </a:cubicBezTo>
              </a:path>
            </a:pathLst>
          </a:custGeom>
          <a:solidFill>
            <a:schemeClr val="bg1"/>
          </a:solidFill>
          <a:ln>
            <a:noFill/>
          </a:ln>
          <a:effectLst/>
        </p:spPr>
        <p:txBody>
          <a:bodyPr wrap="none" anchor="ctr"/>
          <a:lstStyle/>
          <a:p>
            <a:endParaRPr lang="en-US" sz="4000" dirty="0">
              <a:latin typeface="Lato Light" panose="020F0502020204030203" pitchFamily="34" charset="0"/>
            </a:endParaRPr>
          </a:p>
        </p:txBody>
      </p:sp>
      <p:sp>
        <p:nvSpPr>
          <p:cNvPr id="16" name="Freeform 4">
            <a:extLst>
              <a:ext uri="{FF2B5EF4-FFF2-40B4-BE49-F238E27FC236}">
                <a16:creationId xmlns:a16="http://schemas.microsoft.com/office/drawing/2014/main" id="{13490AB4-72DE-002F-5F1A-F417DF5C38CF}"/>
              </a:ext>
            </a:extLst>
          </p:cNvPr>
          <p:cNvSpPr>
            <a:spLocks noChangeArrowheads="1"/>
          </p:cNvSpPr>
          <p:nvPr/>
        </p:nvSpPr>
        <p:spPr bwMode="auto">
          <a:xfrm>
            <a:off x="6314228" y="4701854"/>
            <a:ext cx="2000570" cy="81301"/>
          </a:xfrm>
          <a:prstGeom prst="rect">
            <a:avLst/>
          </a:prstGeom>
          <a:solidFill>
            <a:srgbClr val="6B3BC4"/>
          </a:solidFill>
          <a:ln>
            <a:noFill/>
          </a:ln>
          <a:effectLst/>
        </p:spPr>
        <p:txBody>
          <a:bodyPr wrap="none" anchor="ctr"/>
          <a:lstStyle/>
          <a:p>
            <a:endParaRPr lang="en-US" sz="4000" dirty="0">
              <a:latin typeface="Lato Light" panose="020F0502020204030203" pitchFamily="34" charset="0"/>
            </a:endParaRPr>
          </a:p>
        </p:txBody>
      </p:sp>
      <p:sp>
        <p:nvSpPr>
          <p:cNvPr id="17" name="Freeform 7">
            <a:extLst>
              <a:ext uri="{FF2B5EF4-FFF2-40B4-BE49-F238E27FC236}">
                <a16:creationId xmlns:a16="http://schemas.microsoft.com/office/drawing/2014/main" id="{BC6D356B-4BEF-49D3-EF3D-AF35850D8169}"/>
              </a:ext>
            </a:extLst>
          </p:cNvPr>
          <p:cNvSpPr>
            <a:spLocks noChangeArrowheads="1"/>
          </p:cNvSpPr>
          <p:nvPr/>
        </p:nvSpPr>
        <p:spPr bwMode="auto">
          <a:xfrm>
            <a:off x="8200934" y="4620554"/>
            <a:ext cx="230450" cy="227933"/>
          </a:xfrm>
          <a:custGeom>
            <a:avLst/>
            <a:gdLst>
              <a:gd name="T0" fmla="*/ 0 w 694"/>
              <a:gd name="T1" fmla="*/ 346 h 692"/>
              <a:gd name="T2" fmla="*/ 346 w 694"/>
              <a:gd name="T3" fmla="*/ 0 h 692"/>
              <a:gd name="T4" fmla="*/ 346 w 694"/>
              <a:gd name="T5" fmla="*/ 0 h 692"/>
              <a:gd name="T6" fmla="*/ 346 w 694"/>
              <a:gd name="T7" fmla="*/ 0 h 692"/>
              <a:gd name="T8" fmla="*/ 693 w 694"/>
              <a:gd name="T9" fmla="*/ 346 h 692"/>
              <a:gd name="T10" fmla="*/ 693 w 694"/>
              <a:gd name="T11" fmla="*/ 346 h 692"/>
              <a:gd name="T12" fmla="*/ 693 w 694"/>
              <a:gd name="T13" fmla="*/ 346 h 692"/>
              <a:gd name="T14" fmla="*/ 346 w 694"/>
              <a:gd name="T15" fmla="*/ 691 h 692"/>
              <a:gd name="T16" fmla="*/ 346 w 694"/>
              <a:gd name="T17" fmla="*/ 691 h 692"/>
              <a:gd name="T18" fmla="*/ 346 w 694"/>
              <a:gd name="T19" fmla="*/ 691 h 692"/>
              <a:gd name="T20" fmla="*/ 0 w 694"/>
              <a:gd name="T21" fmla="*/ 346 h 692"/>
              <a:gd name="T22" fmla="*/ 0 w 694"/>
              <a:gd name="T23" fmla="*/ 346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692">
                <a:moveTo>
                  <a:pt x="0" y="346"/>
                </a:moveTo>
                <a:cubicBezTo>
                  <a:pt x="0" y="155"/>
                  <a:pt x="155" y="0"/>
                  <a:pt x="346" y="0"/>
                </a:cubicBezTo>
                <a:lnTo>
                  <a:pt x="346" y="0"/>
                </a:lnTo>
                <a:lnTo>
                  <a:pt x="346" y="0"/>
                </a:lnTo>
                <a:cubicBezTo>
                  <a:pt x="538" y="0"/>
                  <a:pt x="693" y="155"/>
                  <a:pt x="693" y="346"/>
                </a:cubicBezTo>
                <a:lnTo>
                  <a:pt x="693" y="346"/>
                </a:lnTo>
                <a:lnTo>
                  <a:pt x="693" y="346"/>
                </a:lnTo>
                <a:cubicBezTo>
                  <a:pt x="693" y="536"/>
                  <a:pt x="538" y="691"/>
                  <a:pt x="346" y="691"/>
                </a:cubicBezTo>
                <a:lnTo>
                  <a:pt x="346" y="691"/>
                </a:lnTo>
                <a:lnTo>
                  <a:pt x="346" y="691"/>
                </a:lnTo>
                <a:cubicBezTo>
                  <a:pt x="155" y="691"/>
                  <a:pt x="0" y="536"/>
                  <a:pt x="0" y="346"/>
                </a:cubicBezTo>
                <a:lnTo>
                  <a:pt x="0" y="346"/>
                </a:lnTo>
              </a:path>
            </a:pathLst>
          </a:custGeom>
          <a:solidFill>
            <a:srgbClr val="6B3BC4"/>
          </a:solidFill>
          <a:ln>
            <a:noFill/>
          </a:ln>
          <a:effectLst/>
        </p:spPr>
        <p:txBody>
          <a:bodyPr wrap="none" anchor="ctr"/>
          <a:lstStyle/>
          <a:p>
            <a:endParaRPr lang="en-US" sz="4000" dirty="0">
              <a:latin typeface="Lato Light" panose="020F0502020204030203" pitchFamily="34" charset="0"/>
            </a:endParaRPr>
          </a:p>
        </p:txBody>
      </p:sp>
      <p:sp>
        <p:nvSpPr>
          <p:cNvPr id="18" name="Freeform 8">
            <a:extLst>
              <a:ext uri="{FF2B5EF4-FFF2-40B4-BE49-F238E27FC236}">
                <a16:creationId xmlns:a16="http://schemas.microsoft.com/office/drawing/2014/main" id="{FD0748F6-497F-D4D1-2073-8CEA63742BB4}"/>
              </a:ext>
            </a:extLst>
          </p:cNvPr>
          <p:cNvSpPr>
            <a:spLocks noChangeArrowheads="1"/>
          </p:cNvSpPr>
          <p:nvPr/>
        </p:nvSpPr>
        <p:spPr bwMode="auto">
          <a:xfrm>
            <a:off x="8249373" y="4672819"/>
            <a:ext cx="132105" cy="124855"/>
          </a:xfrm>
          <a:custGeom>
            <a:avLst/>
            <a:gdLst>
              <a:gd name="T0" fmla="*/ 198 w 398"/>
              <a:gd name="T1" fmla="*/ 0 h 378"/>
              <a:gd name="T2" fmla="*/ 260 w 398"/>
              <a:gd name="T3" fmla="*/ 125 h 378"/>
              <a:gd name="T4" fmla="*/ 397 w 398"/>
              <a:gd name="T5" fmla="*/ 145 h 378"/>
              <a:gd name="T6" fmla="*/ 298 w 398"/>
              <a:gd name="T7" fmla="*/ 240 h 378"/>
              <a:gd name="T8" fmla="*/ 321 w 398"/>
              <a:gd name="T9" fmla="*/ 377 h 378"/>
              <a:gd name="T10" fmla="*/ 198 w 398"/>
              <a:gd name="T11" fmla="*/ 312 h 378"/>
              <a:gd name="T12" fmla="*/ 76 w 398"/>
              <a:gd name="T13" fmla="*/ 377 h 378"/>
              <a:gd name="T14" fmla="*/ 100 w 398"/>
              <a:gd name="T15" fmla="*/ 240 h 378"/>
              <a:gd name="T16" fmla="*/ 0 w 398"/>
              <a:gd name="T17" fmla="*/ 145 h 378"/>
              <a:gd name="T18" fmla="*/ 137 w 398"/>
              <a:gd name="T19" fmla="*/ 125 h 378"/>
              <a:gd name="T20" fmla="*/ 198 w 398"/>
              <a:gd name="T21"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78">
                <a:moveTo>
                  <a:pt x="198" y="0"/>
                </a:moveTo>
                <a:lnTo>
                  <a:pt x="260" y="125"/>
                </a:lnTo>
                <a:lnTo>
                  <a:pt x="397" y="145"/>
                </a:lnTo>
                <a:lnTo>
                  <a:pt x="298" y="240"/>
                </a:lnTo>
                <a:lnTo>
                  <a:pt x="321" y="377"/>
                </a:lnTo>
                <a:lnTo>
                  <a:pt x="198" y="312"/>
                </a:lnTo>
                <a:lnTo>
                  <a:pt x="76" y="377"/>
                </a:lnTo>
                <a:lnTo>
                  <a:pt x="100" y="240"/>
                </a:lnTo>
                <a:lnTo>
                  <a:pt x="0" y="145"/>
                </a:lnTo>
                <a:lnTo>
                  <a:pt x="137" y="125"/>
                </a:lnTo>
                <a:lnTo>
                  <a:pt x="198" y="0"/>
                </a:lnTo>
              </a:path>
            </a:pathLst>
          </a:custGeom>
          <a:solidFill>
            <a:schemeClr val="bg1"/>
          </a:solidFill>
          <a:ln>
            <a:noFill/>
          </a:ln>
          <a:effectLst/>
        </p:spPr>
        <p:txBody>
          <a:bodyPr wrap="none" anchor="ctr"/>
          <a:lstStyle/>
          <a:p>
            <a:endParaRPr lang="en-US" sz="4000" dirty="0">
              <a:latin typeface="Lato Light" panose="020F0502020204030203" pitchFamily="34" charset="0"/>
            </a:endParaRPr>
          </a:p>
        </p:txBody>
      </p:sp>
      <p:sp>
        <p:nvSpPr>
          <p:cNvPr id="19" name="Freeform 4">
            <a:extLst>
              <a:ext uri="{FF2B5EF4-FFF2-40B4-BE49-F238E27FC236}">
                <a16:creationId xmlns:a16="http://schemas.microsoft.com/office/drawing/2014/main" id="{78236736-75A1-4B46-924B-6FE1F3CAD18F}"/>
              </a:ext>
            </a:extLst>
          </p:cNvPr>
          <p:cNvSpPr>
            <a:spLocks noChangeArrowheads="1"/>
          </p:cNvSpPr>
          <p:nvPr/>
        </p:nvSpPr>
        <p:spPr bwMode="auto">
          <a:xfrm>
            <a:off x="8763885" y="5665654"/>
            <a:ext cx="2720690" cy="81301"/>
          </a:xfrm>
          <a:prstGeom prst="rect">
            <a:avLst/>
          </a:prstGeom>
          <a:solidFill>
            <a:srgbClr val="FFA200"/>
          </a:solidFill>
          <a:ln>
            <a:noFill/>
          </a:ln>
          <a:effectLst/>
        </p:spPr>
        <p:txBody>
          <a:bodyPr wrap="none" anchor="ctr"/>
          <a:lstStyle/>
          <a:p>
            <a:endParaRPr lang="en-US" sz="4000" dirty="0">
              <a:latin typeface="Lato Light" panose="020F0502020204030203" pitchFamily="34" charset="0"/>
            </a:endParaRPr>
          </a:p>
        </p:txBody>
      </p:sp>
      <p:sp>
        <p:nvSpPr>
          <p:cNvPr id="20" name="Freeform 9">
            <a:extLst>
              <a:ext uri="{FF2B5EF4-FFF2-40B4-BE49-F238E27FC236}">
                <a16:creationId xmlns:a16="http://schemas.microsoft.com/office/drawing/2014/main" id="{3615DCA8-D535-A156-F4DE-B19DEB579850}"/>
              </a:ext>
            </a:extLst>
          </p:cNvPr>
          <p:cNvSpPr>
            <a:spLocks noChangeArrowheads="1"/>
          </p:cNvSpPr>
          <p:nvPr/>
        </p:nvSpPr>
        <p:spPr bwMode="auto">
          <a:xfrm>
            <a:off x="11254125" y="5595968"/>
            <a:ext cx="230450" cy="227933"/>
          </a:xfrm>
          <a:custGeom>
            <a:avLst/>
            <a:gdLst>
              <a:gd name="T0" fmla="*/ 0 w 694"/>
              <a:gd name="T1" fmla="*/ 345 h 693"/>
              <a:gd name="T2" fmla="*/ 347 w 694"/>
              <a:gd name="T3" fmla="*/ 0 h 693"/>
              <a:gd name="T4" fmla="*/ 347 w 694"/>
              <a:gd name="T5" fmla="*/ 0 h 693"/>
              <a:gd name="T6" fmla="*/ 347 w 694"/>
              <a:gd name="T7" fmla="*/ 0 h 693"/>
              <a:gd name="T8" fmla="*/ 693 w 694"/>
              <a:gd name="T9" fmla="*/ 345 h 693"/>
              <a:gd name="T10" fmla="*/ 693 w 694"/>
              <a:gd name="T11" fmla="*/ 345 h 693"/>
              <a:gd name="T12" fmla="*/ 693 w 694"/>
              <a:gd name="T13" fmla="*/ 345 h 693"/>
              <a:gd name="T14" fmla="*/ 347 w 694"/>
              <a:gd name="T15" fmla="*/ 692 h 693"/>
              <a:gd name="T16" fmla="*/ 347 w 694"/>
              <a:gd name="T17" fmla="*/ 692 h 693"/>
              <a:gd name="T18" fmla="*/ 347 w 694"/>
              <a:gd name="T19" fmla="*/ 692 h 693"/>
              <a:gd name="T20" fmla="*/ 0 w 694"/>
              <a:gd name="T21" fmla="*/ 345 h 693"/>
              <a:gd name="T22" fmla="*/ 0 w 694"/>
              <a:gd name="T23" fmla="*/ 345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693">
                <a:moveTo>
                  <a:pt x="0" y="345"/>
                </a:moveTo>
                <a:cubicBezTo>
                  <a:pt x="0" y="155"/>
                  <a:pt x="155" y="0"/>
                  <a:pt x="347" y="0"/>
                </a:cubicBezTo>
                <a:lnTo>
                  <a:pt x="347" y="0"/>
                </a:lnTo>
                <a:lnTo>
                  <a:pt x="347" y="0"/>
                </a:lnTo>
                <a:cubicBezTo>
                  <a:pt x="538" y="0"/>
                  <a:pt x="693" y="155"/>
                  <a:pt x="693" y="345"/>
                </a:cubicBezTo>
                <a:lnTo>
                  <a:pt x="693" y="345"/>
                </a:lnTo>
                <a:lnTo>
                  <a:pt x="693" y="345"/>
                </a:lnTo>
                <a:cubicBezTo>
                  <a:pt x="693" y="537"/>
                  <a:pt x="538" y="692"/>
                  <a:pt x="347" y="692"/>
                </a:cubicBezTo>
                <a:lnTo>
                  <a:pt x="347" y="692"/>
                </a:lnTo>
                <a:lnTo>
                  <a:pt x="347" y="692"/>
                </a:lnTo>
                <a:cubicBezTo>
                  <a:pt x="155" y="692"/>
                  <a:pt x="0" y="537"/>
                  <a:pt x="0" y="345"/>
                </a:cubicBezTo>
                <a:lnTo>
                  <a:pt x="0" y="345"/>
                </a:lnTo>
              </a:path>
            </a:pathLst>
          </a:custGeom>
          <a:solidFill>
            <a:srgbClr val="FFA200"/>
          </a:solidFill>
          <a:ln>
            <a:noFill/>
          </a:ln>
          <a:effectLst/>
        </p:spPr>
        <p:txBody>
          <a:bodyPr wrap="none" anchor="ctr"/>
          <a:lstStyle/>
          <a:p>
            <a:endParaRPr lang="en-US" sz="4000" dirty="0">
              <a:latin typeface="Lato Light" panose="020F0502020204030203" pitchFamily="34" charset="0"/>
            </a:endParaRPr>
          </a:p>
        </p:txBody>
      </p:sp>
      <p:sp>
        <p:nvSpPr>
          <p:cNvPr id="21" name="Freeform 20">
            <a:extLst>
              <a:ext uri="{FF2B5EF4-FFF2-40B4-BE49-F238E27FC236}">
                <a16:creationId xmlns:a16="http://schemas.microsoft.com/office/drawing/2014/main" id="{15FD1C3A-B29F-0DB5-DE19-CDA283F6950E}"/>
              </a:ext>
            </a:extLst>
          </p:cNvPr>
          <p:cNvSpPr>
            <a:spLocks noChangeArrowheads="1"/>
          </p:cNvSpPr>
          <p:nvPr/>
        </p:nvSpPr>
        <p:spPr bwMode="auto">
          <a:xfrm>
            <a:off x="11311371" y="5665655"/>
            <a:ext cx="115634" cy="86782"/>
          </a:xfrm>
          <a:custGeom>
            <a:avLst/>
            <a:gdLst>
              <a:gd name="connsiteX0" fmla="*/ 0 w 226905"/>
              <a:gd name="connsiteY0" fmla="*/ 86410 h 172171"/>
              <a:gd name="connsiteX1" fmla="*/ 51205 w 226905"/>
              <a:gd name="connsiteY1" fmla="*/ 86410 h 172171"/>
              <a:gd name="connsiteX2" fmla="*/ 51205 w 226905"/>
              <a:gd name="connsiteY2" fmla="*/ 172164 h 172171"/>
              <a:gd name="connsiteX3" fmla="*/ 0 w 226905"/>
              <a:gd name="connsiteY3" fmla="*/ 172164 h 172171"/>
              <a:gd name="connsiteX4" fmla="*/ 86409 w 226905"/>
              <a:gd name="connsiteY4" fmla="*/ 43206 h 172171"/>
              <a:gd name="connsiteX5" fmla="*/ 140469 w 226905"/>
              <a:gd name="connsiteY5" fmla="*/ 43206 h 172171"/>
              <a:gd name="connsiteX6" fmla="*/ 140469 w 226905"/>
              <a:gd name="connsiteY6" fmla="*/ 172171 h 172171"/>
              <a:gd name="connsiteX7" fmla="*/ 86409 w 226905"/>
              <a:gd name="connsiteY7" fmla="*/ 172171 h 172171"/>
              <a:gd name="connsiteX8" fmla="*/ 175700 w 226905"/>
              <a:gd name="connsiteY8" fmla="*/ 0 h 172171"/>
              <a:gd name="connsiteX9" fmla="*/ 226905 w 226905"/>
              <a:gd name="connsiteY9" fmla="*/ 0 h 172171"/>
              <a:gd name="connsiteX10" fmla="*/ 226905 w 226905"/>
              <a:gd name="connsiteY10" fmla="*/ 169290 h 172171"/>
              <a:gd name="connsiteX11" fmla="*/ 175700 w 226905"/>
              <a:gd name="connsiteY11" fmla="*/ 169290 h 17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905" h="172171">
                <a:moveTo>
                  <a:pt x="0" y="86410"/>
                </a:moveTo>
                <a:lnTo>
                  <a:pt x="51205" y="86410"/>
                </a:lnTo>
                <a:lnTo>
                  <a:pt x="51205" y="172164"/>
                </a:lnTo>
                <a:lnTo>
                  <a:pt x="0" y="172164"/>
                </a:lnTo>
                <a:close/>
                <a:moveTo>
                  <a:pt x="86409" y="43206"/>
                </a:moveTo>
                <a:lnTo>
                  <a:pt x="140469" y="43206"/>
                </a:lnTo>
                <a:lnTo>
                  <a:pt x="140469" y="172171"/>
                </a:lnTo>
                <a:lnTo>
                  <a:pt x="86409" y="172171"/>
                </a:lnTo>
                <a:close/>
                <a:moveTo>
                  <a:pt x="175700" y="0"/>
                </a:moveTo>
                <a:lnTo>
                  <a:pt x="226905" y="0"/>
                </a:lnTo>
                <a:lnTo>
                  <a:pt x="226905" y="169290"/>
                </a:lnTo>
                <a:lnTo>
                  <a:pt x="175700" y="169290"/>
                </a:lnTo>
                <a:close/>
              </a:path>
            </a:pathLst>
          </a:custGeom>
          <a:solidFill>
            <a:schemeClr val="bg1"/>
          </a:solidFill>
          <a:ln>
            <a:noFill/>
          </a:ln>
          <a:effectLst/>
        </p:spPr>
        <p:txBody>
          <a:bodyPr wrap="square" anchor="ctr">
            <a:noAutofit/>
          </a:bodyPr>
          <a:lstStyle/>
          <a:p>
            <a:endParaRPr lang="en-US" sz="4000" dirty="0">
              <a:latin typeface="Lato Light" panose="020F0502020204030203" pitchFamily="34" charset="0"/>
            </a:endParaRPr>
          </a:p>
        </p:txBody>
      </p:sp>
      <p:sp>
        <p:nvSpPr>
          <p:cNvPr id="22" name="Freeform 4">
            <a:extLst>
              <a:ext uri="{FF2B5EF4-FFF2-40B4-BE49-F238E27FC236}">
                <a16:creationId xmlns:a16="http://schemas.microsoft.com/office/drawing/2014/main" id="{E8C20F9F-27E4-DD47-7745-5264D2547492}"/>
              </a:ext>
            </a:extLst>
          </p:cNvPr>
          <p:cNvSpPr>
            <a:spLocks noChangeArrowheads="1"/>
          </p:cNvSpPr>
          <p:nvPr/>
        </p:nvSpPr>
        <p:spPr bwMode="auto">
          <a:xfrm>
            <a:off x="4052241" y="3762009"/>
            <a:ext cx="5945600" cy="81301"/>
          </a:xfrm>
          <a:prstGeom prst="rect">
            <a:avLst/>
          </a:prstGeom>
          <a:solidFill>
            <a:srgbClr val="72BA00"/>
          </a:solidFill>
          <a:ln>
            <a:noFill/>
          </a:ln>
          <a:effectLst/>
        </p:spPr>
        <p:txBody>
          <a:bodyPr wrap="none" anchor="ctr"/>
          <a:lstStyle/>
          <a:p>
            <a:endParaRPr lang="en-US" sz="4000" dirty="0">
              <a:latin typeface="Lato Light" panose="020F0502020204030203" pitchFamily="34" charset="0"/>
            </a:endParaRPr>
          </a:p>
        </p:txBody>
      </p:sp>
      <p:sp>
        <p:nvSpPr>
          <p:cNvPr id="23" name="TextBox 22">
            <a:extLst>
              <a:ext uri="{FF2B5EF4-FFF2-40B4-BE49-F238E27FC236}">
                <a16:creationId xmlns:a16="http://schemas.microsoft.com/office/drawing/2014/main" id="{B2612F1B-D5FC-7CCC-ED38-CBF55EA32FA0}"/>
              </a:ext>
            </a:extLst>
          </p:cNvPr>
          <p:cNvSpPr txBox="1"/>
          <p:nvPr/>
        </p:nvSpPr>
        <p:spPr>
          <a:xfrm>
            <a:off x="697128" y="1605492"/>
            <a:ext cx="1034257" cy="276999"/>
          </a:xfrm>
          <a:prstGeom prst="rect">
            <a:avLst/>
          </a:prstGeom>
          <a:noFill/>
        </p:spPr>
        <p:txBody>
          <a:bodyPr wrap="none" rtlCol="0" anchor="b" anchorCtr="0">
            <a:spAutoFit/>
          </a:bodyPr>
          <a:lstStyle/>
          <a:p>
            <a:r>
              <a:rPr lang="en-US" sz="1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B1ED72BA-31FB-7172-E663-EF5BA89E8DF3}"/>
              </a:ext>
            </a:extLst>
          </p:cNvPr>
          <p:cNvSpPr txBox="1">
            <a:spLocks/>
          </p:cNvSpPr>
          <p:nvPr/>
        </p:nvSpPr>
        <p:spPr>
          <a:xfrm>
            <a:off x="697127" y="1982789"/>
            <a:ext cx="2703073" cy="6001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5" name="TextBox 24">
            <a:extLst>
              <a:ext uri="{FF2B5EF4-FFF2-40B4-BE49-F238E27FC236}">
                <a16:creationId xmlns:a16="http://schemas.microsoft.com/office/drawing/2014/main" id="{45033278-087F-FE37-78B0-C0435E724C51}"/>
              </a:ext>
            </a:extLst>
          </p:cNvPr>
          <p:cNvSpPr txBox="1"/>
          <p:nvPr/>
        </p:nvSpPr>
        <p:spPr>
          <a:xfrm>
            <a:off x="1723497" y="2530727"/>
            <a:ext cx="1034257" cy="276999"/>
          </a:xfrm>
          <a:prstGeom prst="rect">
            <a:avLst/>
          </a:prstGeom>
          <a:noFill/>
        </p:spPr>
        <p:txBody>
          <a:bodyPr wrap="none" rtlCol="0" anchor="b" anchorCtr="0">
            <a:spAutoFit/>
          </a:bodyPr>
          <a:lstStyle/>
          <a:p>
            <a:r>
              <a:rPr lang="en-US" sz="1200" b="1" dirty="0">
                <a:solidFill>
                  <a:schemeClr val="tx2"/>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ABEF09C9-0B94-515D-C257-F88482D8D3D1}"/>
              </a:ext>
            </a:extLst>
          </p:cNvPr>
          <p:cNvSpPr txBox="1">
            <a:spLocks/>
          </p:cNvSpPr>
          <p:nvPr/>
        </p:nvSpPr>
        <p:spPr>
          <a:xfrm>
            <a:off x="1723498" y="2908024"/>
            <a:ext cx="2703073" cy="6001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7" name="TextBox 26">
            <a:extLst>
              <a:ext uri="{FF2B5EF4-FFF2-40B4-BE49-F238E27FC236}">
                <a16:creationId xmlns:a16="http://schemas.microsoft.com/office/drawing/2014/main" id="{D44DAE2D-6C80-8AF6-F99B-EA9CA17A21A9}"/>
              </a:ext>
            </a:extLst>
          </p:cNvPr>
          <p:cNvSpPr txBox="1"/>
          <p:nvPr/>
        </p:nvSpPr>
        <p:spPr>
          <a:xfrm>
            <a:off x="4019109" y="3461869"/>
            <a:ext cx="1034257" cy="276999"/>
          </a:xfrm>
          <a:prstGeom prst="rect">
            <a:avLst/>
          </a:prstGeom>
          <a:noFill/>
        </p:spPr>
        <p:txBody>
          <a:bodyPr wrap="none" rtlCol="0" anchor="b" anchorCtr="0">
            <a:spAutoFit/>
          </a:bodyPr>
          <a:lstStyle/>
          <a:p>
            <a:r>
              <a:rPr lang="en-US" sz="1200" b="1" dirty="0">
                <a:solidFill>
                  <a:schemeClr val="tx2"/>
                </a:solidFill>
                <a:latin typeface="Poppins" pitchFamily="2" charset="77"/>
                <a:ea typeface="League Spartan" charset="0"/>
                <a:cs typeface="Poppins" pitchFamily="2" charset="77"/>
              </a:rPr>
              <a:t>YOUR TITLE</a:t>
            </a:r>
          </a:p>
        </p:txBody>
      </p:sp>
      <p:sp>
        <p:nvSpPr>
          <p:cNvPr id="28" name="Subtitle 2">
            <a:extLst>
              <a:ext uri="{FF2B5EF4-FFF2-40B4-BE49-F238E27FC236}">
                <a16:creationId xmlns:a16="http://schemas.microsoft.com/office/drawing/2014/main" id="{F1CCF022-9A07-C6BB-8C3C-BC01072FB1B0}"/>
              </a:ext>
            </a:extLst>
          </p:cNvPr>
          <p:cNvSpPr txBox="1">
            <a:spLocks/>
          </p:cNvSpPr>
          <p:nvPr/>
        </p:nvSpPr>
        <p:spPr>
          <a:xfrm>
            <a:off x="4019109" y="3848768"/>
            <a:ext cx="2703073" cy="6001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9" name="TextBox 28">
            <a:extLst>
              <a:ext uri="{FF2B5EF4-FFF2-40B4-BE49-F238E27FC236}">
                <a16:creationId xmlns:a16="http://schemas.microsoft.com/office/drawing/2014/main" id="{5EE08F79-8C3B-F4EF-6AE9-8D261295B65E}"/>
              </a:ext>
            </a:extLst>
          </p:cNvPr>
          <p:cNvSpPr txBox="1"/>
          <p:nvPr/>
        </p:nvSpPr>
        <p:spPr>
          <a:xfrm>
            <a:off x="6304378" y="4404289"/>
            <a:ext cx="1034257" cy="276999"/>
          </a:xfrm>
          <a:prstGeom prst="rect">
            <a:avLst/>
          </a:prstGeom>
          <a:noFill/>
        </p:spPr>
        <p:txBody>
          <a:bodyPr wrap="none" rtlCol="0" anchor="b" anchorCtr="0">
            <a:spAutoFit/>
          </a:bodyPr>
          <a:lstStyle/>
          <a:p>
            <a:r>
              <a:rPr lang="en-US" sz="1200" b="1" dirty="0">
                <a:solidFill>
                  <a:schemeClr val="tx2"/>
                </a:solidFill>
                <a:latin typeface="Poppins" pitchFamily="2" charset="77"/>
                <a:ea typeface="League Spartan" charset="0"/>
                <a:cs typeface="Poppins" pitchFamily="2" charset="77"/>
              </a:rPr>
              <a:t>YOUR TITLE</a:t>
            </a:r>
          </a:p>
        </p:txBody>
      </p:sp>
      <p:sp>
        <p:nvSpPr>
          <p:cNvPr id="30" name="Subtitle 2">
            <a:extLst>
              <a:ext uri="{FF2B5EF4-FFF2-40B4-BE49-F238E27FC236}">
                <a16:creationId xmlns:a16="http://schemas.microsoft.com/office/drawing/2014/main" id="{61E8AE8C-9420-2FD6-CDA2-94393485E5BB}"/>
              </a:ext>
            </a:extLst>
          </p:cNvPr>
          <p:cNvSpPr txBox="1">
            <a:spLocks/>
          </p:cNvSpPr>
          <p:nvPr/>
        </p:nvSpPr>
        <p:spPr>
          <a:xfrm>
            <a:off x="6304379" y="4781587"/>
            <a:ext cx="2703073" cy="6001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1" name="TextBox 30">
            <a:extLst>
              <a:ext uri="{FF2B5EF4-FFF2-40B4-BE49-F238E27FC236}">
                <a16:creationId xmlns:a16="http://schemas.microsoft.com/office/drawing/2014/main" id="{38CE2DEF-F5ED-44EA-7F94-806C925F161E}"/>
              </a:ext>
            </a:extLst>
          </p:cNvPr>
          <p:cNvSpPr txBox="1"/>
          <p:nvPr/>
        </p:nvSpPr>
        <p:spPr>
          <a:xfrm>
            <a:off x="8763883" y="5374098"/>
            <a:ext cx="1034257" cy="276999"/>
          </a:xfrm>
          <a:prstGeom prst="rect">
            <a:avLst/>
          </a:prstGeom>
          <a:noFill/>
        </p:spPr>
        <p:txBody>
          <a:bodyPr wrap="none" rtlCol="0" anchor="b" anchorCtr="0">
            <a:spAutoFit/>
          </a:bodyPr>
          <a:lstStyle/>
          <a:p>
            <a:r>
              <a:rPr lang="en-US" sz="1200" b="1" dirty="0">
                <a:solidFill>
                  <a:schemeClr val="tx2"/>
                </a:solidFill>
                <a:latin typeface="Poppins" pitchFamily="2" charset="77"/>
                <a:ea typeface="League Spartan" charset="0"/>
                <a:cs typeface="Poppins" pitchFamily="2" charset="77"/>
              </a:rPr>
              <a:t>YOUR TITLE</a:t>
            </a:r>
          </a:p>
        </p:txBody>
      </p:sp>
      <p:sp>
        <p:nvSpPr>
          <p:cNvPr id="32" name="Subtitle 2">
            <a:extLst>
              <a:ext uri="{FF2B5EF4-FFF2-40B4-BE49-F238E27FC236}">
                <a16:creationId xmlns:a16="http://schemas.microsoft.com/office/drawing/2014/main" id="{05515BB2-E5E6-D904-3711-37781265993F}"/>
              </a:ext>
            </a:extLst>
          </p:cNvPr>
          <p:cNvSpPr txBox="1">
            <a:spLocks/>
          </p:cNvSpPr>
          <p:nvPr/>
        </p:nvSpPr>
        <p:spPr>
          <a:xfrm>
            <a:off x="8763884" y="5751395"/>
            <a:ext cx="2703073" cy="6001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3" name="Freeform 32">
            <a:extLst>
              <a:ext uri="{FF2B5EF4-FFF2-40B4-BE49-F238E27FC236}">
                <a16:creationId xmlns:a16="http://schemas.microsoft.com/office/drawing/2014/main" id="{92B39C23-6422-D727-0619-0A508224313D}"/>
              </a:ext>
            </a:extLst>
          </p:cNvPr>
          <p:cNvSpPr/>
          <p:nvPr/>
        </p:nvSpPr>
        <p:spPr>
          <a:xfrm rot="10800000">
            <a:off x="707214"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34" name="TextBox 33">
            <a:extLst>
              <a:ext uri="{FF2B5EF4-FFF2-40B4-BE49-F238E27FC236}">
                <a16:creationId xmlns:a16="http://schemas.microsoft.com/office/drawing/2014/main" id="{C410BB14-D354-5161-87D1-7B540D6E7D29}"/>
              </a:ext>
            </a:extLst>
          </p:cNvPr>
          <p:cNvSpPr txBox="1"/>
          <p:nvPr/>
        </p:nvSpPr>
        <p:spPr>
          <a:xfrm>
            <a:off x="693516" y="1137033"/>
            <a:ext cx="734496"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JAN ‘19</a:t>
            </a:r>
          </a:p>
        </p:txBody>
      </p:sp>
      <p:sp>
        <p:nvSpPr>
          <p:cNvPr id="35" name="Freeform 34">
            <a:extLst>
              <a:ext uri="{FF2B5EF4-FFF2-40B4-BE49-F238E27FC236}">
                <a16:creationId xmlns:a16="http://schemas.microsoft.com/office/drawing/2014/main" id="{277BFB78-2F10-F6CB-7DCC-77C5BD1D66DE}"/>
              </a:ext>
            </a:extLst>
          </p:cNvPr>
          <p:cNvSpPr/>
          <p:nvPr/>
        </p:nvSpPr>
        <p:spPr>
          <a:xfrm rot="10800000">
            <a:off x="1623629"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36" name="TextBox 35">
            <a:extLst>
              <a:ext uri="{FF2B5EF4-FFF2-40B4-BE49-F238E27FC236}">
                <a16:creationId xmlns:a16="http://schemas.microsoft.com/office/drawing/2014/main" id="{9DF6C067-661B-74C8-0140-2E3798E4DF38}"/>
              </a:ext>
            </a:extLst>
          </p:cNvPr>
          <p:cNvSpPr txBox="1"/>
          <p:nvPr/>
        </p:nvSpPr>
        <p:spPr>
          <a:xfrm>
            <a:off x="1633974" y="1137033"/>
            <a:ext cx="686406"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FEB ‘19</a:t>
            </a:r>
          </a:p>
        </p:txBody>
      </p:sp>
      <p:sp>
        <p:nvSpPr>
          <p:cNvPr id="37" name="Freeform 36">
            <a:extLst>
              <a:ext uri="{FF2B5EF4-FFF2-40B4-BE49-F238E27FC236}">
                <a16:creationId xmlns:a16="http://schemas.microsoft.com/office/drawing/2014/main" id="{3544CF64-8C94-D498-4DCE-2278543D4ABE}"/>
              </a:ext>
            </a:extLst>
          </p:cNvPr>
          <p:cNvSpPr/>
          <p:nvPr/>
        </p:nvSpPr>
        <p:spPr>
          <a:xfrm rot="10800000">
            <a:off x="2540043"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38" name="TextBox 37">
            <a:extLst>
              <a:ext uri="{FF2B5EF4-FFF2-40B4-BE49-F238E27FC236}">
                <a16:creationId xmlns:a16="http://schemas.microsoft.com/office/drawing/2014/main" id="{61EB244F-D248-ECC2-57D6-8612D020AE9E}"/>
              </a:ext>
            </a:extLst>
          </p:cNvPr>
          <p:cNvSpPr txBox="1"/>
          <p:nvPr/>
        </p:nvSpPr>
        <p:spPr>
          <a:xfrm>
            <a:off x="2507107" y="1137033"/>
            <a:ext cx="772968"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MAR ‘19</a:t>
            </a:r>
          </a:p>
        </p:txBody>
      </p:sp>
      <p:sp>
        <p:nvSpPr>
          <p:cNvPr id="39" name="Freeform 38">
            <a:extLst>
              <a:ext uri="{FF2B5EF4-FFF2-40B4-BE49-F238E27FC236}">
                <a16:creationId xmlns:a16="http://schemas.microsoft.com/office/drawing/2014/main" id="{B615C7EA-F7BF-6ADB-60DE-28DF611A50D2}"/>
              </a:ext>
            </a:extLst>
          </p:cNvPr>
          <p:cNvSpPr/>
          <p:nvPr/>
        </p:nvSpPr>
        <p:spPr>
          <a:xfrm rot="10800000">
            <a:off x="3456457"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40" name="TextBox 39">
            <a:extLst>
              <a:ext uri="{FF2B5EF4-FFF2-40B4-BE49-F238E27FC236}">
                <a16:creationId xmlns:a16="http://schemas.microsoft.com/office/drawing/2014/main" id="{677D8576-33B1-E877-1C13-7F50BC63AF35}"/>
              </a:ext>
            </a:extLst>
          </p:cNvPr>
          <p:cNvSpPr txBox="1"/>
          <p:nvPr/>
        </p:nvSpPr>
        <p:spPr>
          <a:xfrm>
            <a:off x="3445964" y="1137033"/>
            <a:ext cx="728084"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APR ‘19</a:t>
            </a:r>
          </a:p>
        </p:txBody>
      </p:sp>
      <p:sp>
        <p:nvSpPr>
          <p:cNvPr id="41" name="Freeform 40">
            <a:extLst>
              <a:ext uri="{FF2B5EF4-FFF2-40B4-BE49-F238E27FC236}">
                <a16:creationId xmlns:a16="http://schemas.microsoft.com/office/drawing/2014/main" id="{47CB984D-B8A9-FA62-3D32-49AEB19DD376}"/>
              </a:ext>
            </a:extLst>
          </p:cNvPr>
          <p:cNvSpPr/>
          <p:nvPr/>
        </p:nvSpPr>
        <p:spPr>
          <a:xfrm rot="10800000">
            <a:off x="4372871"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42" name="TextBox 41">
            <a:extLst>
              <a:ext uri="{FF2B5EF4-FFF2-40B4-BE49-F238E27FC236}">
                <a16:creationId xmlns:a16="http://schemas.microsoft.com/office/drawing/2014/main" id="{92BCBDE8-0370-BBAD-A617-25A3703A42AE}"/>
              </a:ext>
            </a:extLst>
          </p:cNvPr>
          <p:cNvSpPr txBox="1"/>
          <p:nvPr/>
        </p:nvSpPr>
        <p:spPr>
          <a:xfrm>
            <a:off x="4339134" y="1137033"/>
            <a:ext cx="774571"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MAY ‘19</a:t>
            </a:r>
          </a:p>
        </p:txBody>
      </p:sp>
      <p:sp>
        <p:nvSpPr>
          <p:cNvPr id="43" name="Freeform 42">
            <a:extLst>
              <a:ext uri="{FF2B5EF4-FFF2-40B4-BE49-F238E27FC236}">
                <a16:creationId xmlns:a16="http://schemas.microsoft.com/office/drawing/2014/main" id="{82BDB0F8-9CDB-F47B-4EF7-5346C9EC68B8}"/>
              </a:ext>
            </a:extLst>
          </p:cNvPr>
          <p:cNvSpPr/>
          <p:nvPr/>
        </p:nvSpPr>
        <p:spPr>
          <a:xfrm rot="10800000">
            <a:off x="5289286"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44" name="TextBox 43">
            <a:extLst>
              <a:ext uri="{FF2B5EF4-FFF2-40B4-BE49-F238E27FC236}">
                <a16:creationId xmlns:a16="http://schemas.microsoft.com/office/drawing/2014/main" id="{BCDC25CC-DF84-AD57-4192-47A9C3919E97}"/>
              </a:ext>
            </a:extLst>
          </p:cNvPr>
          <p:cNvSpPr txBox="1"/>
          <p:nvPr/>
        </p:nvSpPr>
        <p:spPr>
          <a:xfrm>
            <a:off x="5277992" y="1137033"/>
            <a:ext cx="729687"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JUN ‘19</a:t>
            </a:r>
          </a:p>
        </p:txBody>
      </p:sp>
      <p:sp>
        <p:nvSpPr>
          <p:cNvPr id="45" name="Freeform 44">
            <a:extLst>
              <a:ext uri="{FF2B5EF4-FFF2-40B4-BE49-F238E27FC236}">
                <a16:creationId xmlns:a16="http://schemas.microsoft.com/office/drawing/2014/main" id="{D4C60EA9-95C7-92E5-DE14-1A4248443E3D}"/>
              </a:ext>
            </a:extLst>
          </p:cNvPr>
          <p:cNvSpPr/>
          <p:nvPr/>
        </p:nvSpPr>
        <p:spPr>
          <a:xfrm rot="10800000">
            <a:off x="6205700"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46" name="TextBox 45">
            <a:extLst>
              <a:ext uri="{FF2B5EF4-FFF2-40B4-BE49-F238E27FC236}">
                <a16:creationId xmlns:a16="http://schemas.microsoft.com/office/drawing/2014/main" id="{A4242010-18BC-30DA-BF66-F0E87C1FE9BC}"/>
              </a:ext>
            </a:extLst>
          </p:cNvPr>
          <p:cNvSpPr txBox="1"/>
          <p:nvPr/>
        </p:nvSpPr>
        <p:spPr>
          <a:xfrm>
            <a:off x="6215244" y="1137033"/>
            <a:ext cx="688009"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JUL ‘19</a:t>
            </a:r>
          </a:p>
        </p:txBody>
      </p:sp>
      <p:sp>
        <p:nvSpPr>
          <p:cNvPr id="47" name="Freeform 46">
            <a:extLst>
              <a:ext uri="{FF2B5EF4-FFF2-40B4-BE49-F238E27FC236}">
                <a16:creationId xmlns:a16="http://schemas.microsoft.com/office/drawing/2014/main" id="{674D6AC5-2201-5F5E-DAC5-E05397922166}"/>
              </a:ext>
            </a:extLst>
          </p:cNvPr>
          <p:cNvSpPr/>
          <p:nvPr/>
        </p:nvSpPr>
        <p:spPr>
          <a:xfrm rot="10800000">
            <a:off x="7122114"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48" name="TextBox 47">
            <a:extLst>
              <a:ext uri="{FF2B5EF4-FFF2-40B4-BE49-F238E27FC236}">
                <a16:creationId xmlns:a16="http://schemas.microsoft.com/office/drawing/2014/main" id="{E3D013AF-5837-D766-B652-FED9E89CA5BE}"/>
              </a:ext>
            </a:extLst>
          </p:cNvPr>
          <p:cNvSpPr txBox="1"/>
          <p:nvPr/>
        </p:nvSpPr>
        <p:spPr>
          <a:xfrm>
            <a:off x="7097194" y="1137033"/>
            <a:ext cx="756938"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AUG ‘19</a:t>
            </a:r>
          </a:p>
        </p:txBody>
      </p:sp>
      <p:sp>
        <p:nvSpPr>
          <p:cNvPr id="49" name="Freeform 48">
            <a:extLst>
              <a:ext uri="{FF2B5EF4-FFF2-40B4-BE49-F238E27FC236}">
                <a16:creationId xmlns:a16="http://schemas.microsoft.com/office/drawing/2014/main" id="{5C4BA4B9-7E45-2781-7153-7C9DA40C93D7}"/>
              </a:ext>
            </a:extLst>
          </p:cNvPr>
          <p:cNvSpPr/>
          <p:nvPr/>
        </p:nvSpPr>
        <p:spPr>
          <a:xfrm rot="10800000">
            <a:off x="8038528"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50" name="TextBox 49">
            <a:extLst>
              <a:ext uri="{FF2B5EF4-FFF2-40B4-BE49-F238E27FC236}">
                <a16:creationId xmlns:a16="http://schemas.microsoft.com/office/drawing/2014/main" id="{393BB2AF-CB07-6910-FA11-78636E39D8DA}"/>
              </a:ext>
            </a:extLst>
          </p:cNvPr>
          <p:cNvSpPr txBox="1"/>
          <p:nvPr/>
        </p:nvSpPr>
        <p:spPr>
          <a:xfrm>
            <a:off x="8046471" y="1137033"/>
            <a:ext cx="691215"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SEP ‘19</a:t>
            </a:r>
          </a:p>
        </p:txBody>
      </p:sp>
      <p:sp>
        <p:nvSpPr>
          <p:cNvPr id="51" name="Freeform 50">
            <a:extLst>
              <a:ext uri="{FF2B5EF4-FFF2-40B4-BE49-F238E27FC236}">
                <a16:creationId xmlns:a16="http://schemas.microsoft.com/office/drawing/2014/main" id="{27FAA8A3-11F2-5735-3333-6455BC42BD3D}"/>
              </a:ext>
            </a:extLst>
          </p:cNvPr>
          <p:cNvSpPr/>
          <p:nvPr/>
        </p:nvSpPr>
        <p:spPr>
          <a:xfrm rot="10800000">
            <a:off x="8954943"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52" name="TextBox 51">
            <a:extLst>
              <a:ext uri="{FF2B5EF4-FFF2-40B4-BE49-F238E27FC236}">
                <a16:creationId xmlns:a16="http://schemas.microsoft.com/office/drawing/2014/main" id="{440E09EA-1221-BA33-A1BE-27521C363779}"/>
              </a:ext>
            </a:extLst>
          </p:cNvPr>
          <p:cNvSpPr txBox="1"/>
          <p:nvPr/>
        </p:nvSpPr>
        <p:spPr>
          <a:xfrm>
            <a:off x="8935634" y="1137033"/>
            <a:ext cx="745717"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OCT ‘19</a:t>
            </a:r>
          </a:p>
        </p:txBody>
      </p:sp>
      <p:sp>
        <p:nvSpPr>
          <p:cNvPr id="53" name="Freeform 52">
            <a:extLst>
              <a:ext uri="{FF2B5EF4-FFF2-40B4-BE49-F238E27FC236}">
                <a16:creationId xmlns:a16="http://schemas.microsoft.com/office/drawing/2014/main" id="{5971146A-A2A4-58E8-77BA-781E846795B2}"/>
              </a:ext>
            </a:extLst>
          </p:cNvPr>
          <p:cNvSpPr/>
          <p:nvPr/>
        </p:nvSpPr>
        <p:spPr>
          <a:xfrm rot="10800000">
            <a:off x="9871357"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54" name="TextBox 53">
            <a:extLst>
              <a:ext uri="{FF2B5EF4-FFF2-40B4-BE49-F238E27FC236}">
                <a16:creationId xmlns:a16="http://schemas.microsoft.com/office/drawing/2014/main" id="{093D6A7A-7C10-CE6E-38A3-6ED9684FD412}"/>
              </a:ext>
            </a:extLst>
          </p:cNvPr>
          <p:cNvSpPr txBox="1"/>
          <p:nvPr/>
        </p:nvSpPr>
        <p:spPr>
          <a:xfrm>
            <a:off x="9842429" y="1137033"/>
            <a:ext cx="764953"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NOV ‘19</a:t>
            </a:r>
          </a:p>
        </p:txBody>
      </p:sp>
      <p:sp>
        <p:nvSpPr>
          <p:cNvPr id="55" name="Freeform 54">
            <a:extLst>
              <a:ext uri="{FF2B5EF4-FFF2-40B4-BE49-F238E27FC236}">
                <a16:creationId xmlns:a16="http://schemas.microsoft.com/office/drawing/2014/main" id="{4D87D933-8593-B1B0-56E4-B8A431F26C09}"/>
              </a:ext>
            </a:extLst>
          </p:cNvPr>
          <p:cNvSpPr/>
          <p:nvPr/>
        </p:nvSpPr>
        <p:spPr>
          <a:xfrm rot="10800000">
            <a:off x="10787771" y="1137606"/>
            <a:ext cx="707100" cy="393112"/>
          </a:xfrm>
          <a:custGeom>
            <a:avLst/>
            <a:gdLst>
              <a:gd name="connsiteX0" fmla="*/ 2184400 w 2184400"/>
              <a:gd name="connsiteY0" fmla="*/ 779914 h 779914"/>
              <a:gd name="connsiteX1" fmla="*/ 0 w 2184400"/>
              <a:gd name="connsiteY1" fmla="*/ 779914 h 779914"/>
              <a:gd name="connsiteX2" fmla="*/ 0 w 2184400"/>
              <a:gd name="connsiteY2" fmla="*/ 221114 h 779914"/>
              <a:gd name="connsiteX3" fmla="*/ 911872 w 2184400"/>
              <a:gd name="connsiteY3" fmla="*/ 221114 h 779914"/>
              <a:gd name="connsiteX4" fmla="*/ 1092202 w 2184400"/>
              <a:gd name="connsiteY4" fmla="*/ 0 h 779914"/>
              <a:gd name="connsiteX5" fmla="*/ 1272532 w 2184400"/>
              <a:gd name="connsiteY5" fmla="*/ 221114 h 779914"/>
              <a:gd name="connsiteX6" fmla="*/ 2184400 w 2184400"/>
              <a:gd name="connsiteY6" fmla="*/ 221114 h 77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4400" h="779914">
                <a:moveTo>
                  <a:pt x="2184400" y="779914"/>
                </a:moveTo>
                <a:lnTo>
                  <a:pt x="0" y="779914"/>
                </a:lnTo>
                <a:lnTo>
                  <a:pt x="0" y="221114"/>
                </a:lnTo>
                <a:lnTo>
                  <a:pt x="911872" y="221114"/>
                </a:lnTo>
                <a:lnTo>
                  <a:pt x="1092202" y="0"/>
                </a:lnTo>
                <a:lnTo>
                  <a:pt x="1272532" y="221114"/>
                </a:lnTo>
                <a:lnTo>
                  <a:pt x="2184400" y="221114"/>
                </a:lnTo>
                <a:close/>
              </a:path>
            </a:pathLst>
          </a:cu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atin typeface="Lato Light" panose="020F0502020204030203" pitchFamily="34" charset="0"/>
            </a:endParaRPr>
          </a:p>
        </p:txBody>
      </p:sp>
      <p:sp>
        <p:nvSpPr>
          <p:cNvPr id="56" name="TextBox 55">
            <a:extLst>
              <a:ext uri="{FF2B5EF4-FFF2-40B4-BE49-F238E27FC236}">
                <a16:creationId xmlns:a16="http://schemas.microsoft.com/office/drawing/2014/main" id="{538B4B4D-1BF4-83D1-F3D1-575C712FB40C}"/>
              </a:ext>
            </a:extLst>
          </p:cNvPr>
          <p:cNvSpPr txBox="1"/>
          <p:nvPr/>
        </p:nvSpPr>
        <p:spPr>
          <a:xfrm>
            <a:off x="10776476" y="1137033"/>
            <a:ext cx="729687" cy="276999"/>
          </a:xfrm>
          <a:prstGeom prst="rect">
            <a:avLst/>
          </a:prstGeom>
          <a:noFill/>
        </p:spPr>
        <p:txBody>
          <a:bodyPr wrap="none" rtlCol="0" anchor="ctr">
            <a:spAutoFit/>
          </a:bodyPr>
          <a:lstStyle/>
          <a:p>
            <a:pPr algn="ctr"/>
            <a:r>
              <a:rPr lang="en-US" sz="1200" b="1" dirty="0">
                <a:solidFill>
                  <a:schemeClr val="bg1"/>
                </a:solidFill>
                <a:latin typeface="Poppins" pitchFamily="2" charset="77"/>
                <a:cs typeface="Poppins" pitchFamily="2" charset="77"/>
              </a:rPr>
              <a:t>DEC ‘19</a:t>
            </a:r>
          </a:p>
        </p:txBody>
      </p:sp>
    </p:spTree>
    <p:extLst>
      <p:ext uri="{BB962C8B-B14F-4D97-AF65-F5344CB8AC3E}">
        <p14:creationId xmlns:p14="http://schemas.microsoft.com/office/powerpoint/2010/main" val="648325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29468">
            <a:extLst>
              <a:ext uri="{FF2B5EF4-FFF2-40B4-BE49-F238E27FC236}">
                <a16:creationId xmlns:a16="http://schemas.microsoft.com/office/drawing/2014/main" id="{55A225D8-DB1F-B2F1-9D5E-C9B72CCD1EAB}"/>
              </a:ext>
            </a:extLst>
          </p:cNvPr>
          <p:cNvSpPr/>
          <p:nvPr/>
        </p:nvSpPr>
        <p:spPr>
          <a:xfrm>
            <a:off x="1276416" y="2619855"/>
            <a:ext cx="1394985" cy="23249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rgbClr val="00B0C9"/>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6" name="Shape 29471">
            <a:extLst>
              <a:ext uri="{FF2B5EF4-FFF2-40B4-BE49-F238E27FC236}">
                <a16:creationId xmlns:a16="http://schemas.microsoft.com/office/drawing/2014/main" id="{99232E75-EB1A-77D8-D01A-E1BD24628892}"/>
              </a:ext>
            </a:extLst>
          </p:cNvPr>
          <p:cNvSpPr/>
          <p:nvPr/>
        </p:nvSpPr>
        <p:spPr>
          <a:xfrm>
            <a:off x="2714607" y="2503605"/>
            <a:ext cx="1534485" cy="25574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noFill/>
          <a:ln w="34925" cap="rnd">
            <a:solidFill>
              <a:srgbClr val="72BA00"/>
            </a:solid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7" name="Shape 29474">
            <a:extLst>
              <a:ext uri="{FF2B5EF4-FFF2-40B4-BE49-F238E27FC236}">
                <a16:creationId xmlns:a16="http://schemas.microsoft.com/office/drawing/2014/main" id="{309EE68C-FB6C-2FA1-8B04-36C0AAF256B3}"/>
              </a:ext>
            </a:extLst>
          </p:cNvPr>
          <p:cNvSpPr/>
          <p:nvPr/>
        </p:nvSpPr>
        <p:spPr>
          <a:xfrm flipH="1">
            <a:off x="9460332" y="2619855"/>
            <a:ext cx="1394985" cy="23249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noFill/>
          <a:ln w="34925" cap="rnd">
            <a:solidFill>
              <a:srgbClr val="FFA200"/>
            </a:solid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29477">
            <a:extLst>
              <a:ext uri="{FF2B5EF4-FFF2-40B4-BE49-F238E27FC236}">
                <a16:creationId xmlns:a16="http://schemas.microsoft.com/office/drawing/2014/main" id="{5685D850-7D03-D7B0-C710-DFF767921099}"/>
              </a:ext>
            </a:extLst>
          </p:cNvPr>
          <p:cNvSpPr/>
          <p:nvPr/>
        </p:nvSpPr>
        <p:spPr>
          <a:xfrm>
            <a:off x="4298109" y="2329232"/>
            <a:ext cx="1743733" cy="29062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rgbClr val="E3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Shape 29480">
            <a:extLst>
              <a:ext uri="{FF2B5EF4-FFF2-40B4-BE49-F238E27FC236}">
                <a16:creationId xmlns:a16="http://schemas.microsoft.com/office/drawing/2014/main" id="{BE5C4908-D2E6-8433-910E-AA6F7B3F5DA7}"/>
              </a:ext>
            </a:extLst>
          </p:cNvPr>
          <p:cNvSpPr/>
          <p:nvPr/>
        </p:nvSpPr>
        <p:spPr>
          <a:xfrm flipH="1">
            <a:off x="6089891" y="2329232"/>
            <a:ext cx="1743733" cy="29062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noFill/>
          <a:ln w="34925" cap="rnd">
            <a:solidFill>
              <a:srgbClr val="E03734"/>
            </a:solid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0" name="Shape 29483">
            <a:extLst>
              <a:ext uri="{FF2B5EF4-FFF2-40B4-BE49-F238E27FC236}">
                <a16:creationId xmlns:a16="http://schemas.microsoft.com/office/drawing/2014/main" id="{F08EB1E4-06E6-FBE1-7FC8-B4B2EC89F367}"/>
              </a:ext>
            </a:extLst>
          </p:cNvPr>
          <p:cNvSpPr/>
          <p:nvPr/>
        </p:nvSpPr>
        <p:spPr>
          <a:xfrm flipH="1">
            <a:off x="7881673" y="2503605"/>
            <a:ext cx="1534485" cy="25574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974"/>
                </a:lnTo>
                <a:lnTo>
                  <a:pt x="21600" y="17626"/>
                </a:lnTo>
                <a:lnTo>
                  <a:pt x="0" y="21600"/>
                </a:lnTo>
                <a:lnTo>
                  <a:pt x="0" y="0"/>
                </a:lnTo>
                <a:close/>
              </a:path>
            </a:pathLst>
          </a:custGeom>
          <a:solidFill>
            <a:srgbClr val="6B3BC4"/>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7" name="Freeform 926">
            <a:extLst>
              <a:ext uri="{FF2B5EF4-FFF2-40B4-BE49-F238E27FC236}">
                <a16:creationId xmlns:a16="http://schemas.microsoft.com/office/drawing/2014/main" id="{091AB75A-15F8-79AC-7951-4F131A818A05}"/>
              </a:ext>
            </a:extLst>
          </p:cNvPr>
          <p:cNvSpPr>
            <a:spLocks noChangeArrowheads="1"/>
          </p:cNvSpPr>
          <p:nvPr/>
        </p:nvSpPr>
        <p:spPr bwMode="auto">
          <a:xfrm>
            <a:off x="4823385" y="3435750"/>
            <a:ext cx="693182" cy="693182"/>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18" name="Freeform 927">
            <a:extLst>
              <a:ext uri="{FF2B5EF4-FFF2-40B4-BE49-F238E27FC236}">
                <a16:creationId xmlns:a16="http://schemas.microsoft.com/office/drawing/2014/main" id="{A6ECF25B-B054-1E63-B7D0-42D6319219BD}"/>
              </a:ext>
            </a:extLst>
          </p:cNvPr>
          <p:cNvSpPr>
            <a:spLocks noChangeArrowheads="1"/>
          </p:cNvSpPr>
          <p:nvPr/>
        </p:nvSpPr>
        <p:spPr bwMode="auto">
          <a:xfrm>
            <a:off x="6650983" y="3438351"/>
            <a:ext cx="552091" cy="693182"/>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rgbClr val="E03734"/>
          </a:solidFill>
          <a:ln>
            <a:noFill/>
          </a:ln>
          <a:effectLst/>
        </p:spPr>
        <p:txBody>
          <a:bodyPr anchor="ctr"/>
          <a:lstStyle/>
          <a:p>
            <a:endParaRPr lang="en-US" sz="1100" dirty="0">
              <a:latin typeface="Lato Light" panose="020F0502020204030203" pitchFamily="34" charset="0"/>
            </a:endParaRPr>
          </a:p>
        </p:txBody>
      </p:sp>
      <p:sp>
        <p:nvSpPr>
          <p:cNvPr id="19" name="Freeform 928">
            <a:extLst>
              <a:ext uri="{FF2B5EF4-FFF2-40B4-BE49-F238E27FC236}">
                <a16:creationId xmlns:a16="http://schemas.microsoft.com/office/drawing/2014/main" id="{5C3849B6-884F-5EF7-06B9-7D134B2B0E06}"/>
              </a:ext>
            </a:extLst>
          </p:cNvPr>
          <p:cNvSpPr>
            <a:spLocks noChangeArrowheads="1"/>
          </p:cNvSpPr>
          <p:nvPr/>
        </p:nvSpPr>
        <p:spPr bwMode="auto">
          <a:xfrm>
            <a:off x="9811233" y="3438351"/>
            <a:ext cx="693182" cy="693182"/>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rgbClr val="FFA200"/>
          </a:solidFill>
          <a:ln>
            <a:noFill/>
          </a:ln>
          <a:effectLst/>
        </p:spPr>
        <p:txBody>
          <a:bodyPr anchor="ctr"/>
          <a:lstStyle/>
          <a:p>
            <a:endParaRPr lang="en-US" sz="1100" dirty="0">
              <a:latin typeface="Lato Light" panose="020F0502020204030203" pitchFamily="34" charset="0"/>
            </a:endParaRPr>
          </a:p>
        </p:txBody>
      </p:sp>
      <p:sp>
        <p:nvSpPr>
          <p:cNvPr id="20" name="Freeform 934">
            <a:extLst>
              <a:ext uri="{FF2B5EF4-FFF2-40B4-BE49-F238E27FC236}">
                <a16:creationId xmlns:a16="http://schemas.microsoft.com/office/drawing/2014/main" id="{A8BF87EB-79D7-A5D7-E276-B4B53F717C1B}"/>
              </a:ext>
            </a:extLst>
          </p:cNvPr>
          <p:cNvSpPr>
            <a:spLocks noChangeArrowheads="1"/>
          </p:cNvSpPr>
          <p:nvPr/>
        </p:nvSpPr>
        <p:spPr bwMode="auto">
          <a:xfrm>
            <a:off x="8302325" y="3435750"/>
            <a:ext cx="693182" cy="693184"/>
          </a:xfrm>
          <a:custGeom>
            <a:avLst/>
            <a:gdLst>
              <a:gd name="T0" fmla="*/ 2272781 w 296503"/>
              <a:gd name="T1" fmla="*/ 1180774 h 296503"/>
              <a:gd name="T2" fmla="*/ 2322929 w 296503"/>
              <a:gd name="T3" fmla="*/ 1227945 h 296503"/>
              <a:gd name="T4" fmla="*/ 2322929 w 296503"/>
              <a:gd name="T5" fmla="*/ 2796622 h 296503"/>
              <a:gd name="T6" fmla="*/ 2272781 w 296503"/>
              <a:gd name="T7" fmla="*/ 2843817 h 296503"/>
              <a:gd name="T8" fmla="*/ 2222616 w 296503"/>
              <a:gd name="T9" fmla="*/ 2796622 h 296503"/>
              <a:gd name="T10" fmla="*/ 2222616 w 296503"/>
              <a:gd name="T11" fmla="*/ 1227945 h 296503"/>
              <a:gd name="T12" fmla="*/ 2272781 w 296503"/>
              <a:gd name="T13" fmla="*/ 1180774 h 296503"/>
              <a:gd name="T14" fmla="*/ 1632228 w 296503"/>
              <a:gd name="T15" fmla="*/ 1180774 h 296503"/>
              <a:gd name="T16" fmla="*/ 1680323 w 296503"/>
              <a:gd name="T17" fmla="*/ 1227945 h 296503"/>
              <a:gd name="T18" fmla="*/ 1680323 w 296503"/>
              <a:gd name="T19" fmla="*/ 2796622 h 296503"/>
              <a:gd name="T20" fmla="*/ 1632228 w 296503"/>
              <a:gd name="T21" fmla="*/ 2843817 h 296503"/>
              <a:gd name="T22" fmla="*/ 1580138 w 296503"/>
              <a:gd name="T23" fmla="*/ 2796622 h 296503"/>
              <a:gd name="T24" fmla="*/ 1580138 w 296503"/>
              <a:gd name="T25" fmla="*/ 1227945 h 296503"/>
              <a:gd name="T26" fmla="*/ 1632228 w 296503"/>
              <a:gd name="T27" fmla="*/ 1180774 h 296503"/>
              <a:gd name="T28" fmla="*/ 968393 w 296503"/>
              <a:gd name="T29" fmla="*/ 1180774 h 296503"/>
              <a:gd name="T30" fmla="*/ 1020479 w 296503"/>
              <a:gd name="T31" fmla="*/ 1227945 h 296503"/>
              <a:gd name="T32" fmla="*/ 1020479 w 296503"/>
              <a:gd name="T33" fmla="*/ 2796622 h 296503"/>
              <a:gd name="T34" fmla="*/ 968393 w 296503"/>
              <a:gd name="T35" fmla="*/ 2843817 h 296503"/>
              <a:gd name="T36" fmla="*/ 920306 w 296503"/>
              <a:gd name="T37" fmla="*/ 2796622 h 296503"/>
              <a:gd name="T38" fmla="*/ 920306 w 296503"/>
              <a:gd name="T39" fmla="*/ 1227945 h 296503"/>
              <a:gd name="T40" fmla="*/ 968393 w 296503"/>
              <a:gd name="T41" fmla="*/ 1180774 h 296503"/>
              <a:gd name="T42" fmla="*/ 133984 w 296503"/>
              <a:gd name="T43" fmla="*/ 882707 h 296503"/>
              <a:gd name="T44" fmla="*/ 295550 w 296503"/>
              <a:gd name="T45" fmla="*/ 1544750 h 296503"/>
              <a:gd name="T46" fmla="*/ 295550 w 296503"/>
              <a:gd name="T47" fmla="*/ 2868817 h 296503"/>
              <a:gd name="T48" fmla="*/ 575330 w 296503"/>
              <a:gd name="T49" fmla="*/ 3144662 h 296503"/>
              <a:gd name="T50" fmla="*/ 2671776 w 296503"/>
              <a:gd name="T51" fmla="*/ 3144662 h 296503"/>
              <a:gd name="T52" fmla="*/ 2951561 w 296503"/>
              <a:gd name="T53" fmla="*/ 2868817 h 296503"/>
              <a:gd name="T54" fmla="*/ 2951561 w 296503"/>
              <a:gd name="T55" fmla="*/ 1544750 h 296503"/>
              <a:gd name="T56" fmla="*/ 3113128 w 296503"/>
              <a:gd name="T57" fmla="*/ 882707 h 296503"/>
              <a:gd name="T58" fmla="*/ 445292 w 296503"/>
              <a:gd name="T59" fmla="*/ 492597 h 296503"/>
              <a:gd name="T60" fmla="*/ 102431 w 296503"/>
              <a:gd name="T61" fmla="*/ 788140 h 296503"/>
              <a:gd name="T62" fmla="*/ 3140711 w 296503"/>
              <a:gd name="T63" fmla="*/ 788140 h 296503"/>
              <a:gd name="T64" fmla="*/ 2801819 w 296503"/>
              <a:gd name="T65" fmla="*/ 492597 h 296503"/>
              <a:gd name="T66" fmla="*/ 1296480 w 296503"/>
              <a:gd name="T67" fmla="*/ 98520 h 296503"/>
              <a:gd name="T68" fmla="*/ 953624 w 296503"/>
              <a:gd name="T69" fmla="*/ 394077 h 296503"/>
              <a:gd name="T70" fmla="*/ 2289518 w 296503"/>
              <a:gd name="T71" fmla="*/ 394077 h 296503"/>
              <a:gd name="T72" fmla="*/ 1950639 w 296503"/>
              <a:gd name="T73" fmla="*/ 98520 h 296503"/>
              <a:gd name="T74" fmla="*/ 1296480 w 296503"/>
              <a:gd name="T75" fmla="*/ 0 h 296503"/>
              <a:gd name="T76" fmla="*/ 1950639 w 296503"/>
              <a:gd name="T77" fmla="*/ 0 h 296503"/>
              <a:gd name="T78" fmla="*/ 2388037 w 296503"/>
              <a:gd name="T79" fmla="*/ 394077 h 296503"/>
              <a:gd name="T80" fmla="*/ 2801819 w 296503"/>
              <a:gd name="T81" fmla="*/ 394077 h 296503"/>
              <a:gd name="T82" fmla="*/ 3243166 w 296503"/>
              <a:gd name="T83" fmla="*/ 835417 h 296503"/>
              <a:gd name="T84" fmla="*/ 3235277 w 296503"/>
              <a:gd name="T85" fmla="*/ 859070 h 296503"/>
              <a:gd name="T86" fmla="*/ 3046128 w 296503"/>
              <a:gd name="T87" fmla="*/ 1544750 h 296503"/>
              <a:gd name="T88" fmla="*/ 3046128 w 296503"/>
              <a:gd name="T89" fmla="*/ 2868817 h 296503"/>
              <a:gd name="T90" fmla="*/ 2671776 w 296503"/>
              <a:gd name="T91" fmla="*/ 3243184 h 296503"/>
              <a:gd name="T92" fmla="*/ 575330 w 296503"/>
              <a:gd name="T93" fmla="*/ 3243184 h 296503"/>
              <a:gd name="T94" fmla="*/ 197031 w 296503"/>
              <a:gd name="T95" fmla="*/ 2868817 h 296503"/>
              <a:gd name="T96" fmla="*/ 197031 w 296503"/>
              <a:gd name="T97" fmla="*/ 1544750 h 296503"/>
              <a:gd name="T98" fmla="*/ 7881 w 296503"/>
              <a:gd name="T99" fmla="*/ 859070 h 296503"/>
              <a:gd name="T100" fmla="*/ 0 w 296503"/>
              <a:gd name="T101" fmla="*/ 835417 h 296503"/>
              <a:gd name="T102" fmla="*/ 445292 w 296503"/>
              <a:gd name="T103" fmla="*/ 394077 h 296503"/>
              <a:gd name="T104" fmla="*/ 855104 w 296503"/>
              <a:gd name="T105" fmla="*/ 394077 h 296503"/>
              <a:gd name="T106" fmla="*/ 1296480 w 296503"/>
              <a:gd name="T107" fmla="*/ 0 h 2965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3">
                <a:moveTo>
                  <a:pt x="207786" y="107950"/>
                </a:moveTo>
                <a:cubicBezTo>
                  <a:pt x="210256" y="107950"/>
                  <a:pt x="212372" y="109747"/>
                  <a:pt x="212372" y="112263"/>
                </a:cubicBezTo>
                <a:lnTo>
                  <a:pt x="212372" y="255677"/>
                </a:lnTo>
                <a:cubicBezTo>
                  <a:pt x="212372" y="258193"/>
                  <a:pt x="210256" y="259991"/>
                  <a:pt x="207786" y="259991"/>
                </a:cubicBezTo>
                <a:cubicBezTo>
                  <a:pt x="205317" y="259991"/>
                  <a:pt x="203200" y="258193"/>
                  <a:pt x="203200" y="255677"/>
                </a:cubicBezTo>
                <a:lnTo>
                  <a:pt x="203200" y="112263"/>
                </a:lnTo>
                <a:cubicBezTo>
                  <a:pt x="203200" y="109747"/>
                  <a:pt x="205317" y="107950"/>
                  <a:pt x="207786" y="107950"/>
                </a:cubicBezTo>
                <a:close/>
                <a:moveTo>
                  <a:pt x="149225" y="107950"/>
                </a:moveTo>
                <a:cubicBezTo>
                  <a:pt x="151790" y="107950"/>
                  <a:pt x="153621" y="109747"/>
                  <a:pt x="153621" y="112263"/>
                </a:cubicBezTo>
                <a:lnTo>
                  <a:pt x="153621" y="255677"/>
                </a:lnTo>
                <a:cubicBezTo>
                  <a:pt x="153621" y="258193"/>
                  <a:pt x="151790" y="259991"/>
                  <a:pt x="149225" y="259991"/>
                </a:cubicBezTo>
                <a:cubicBezTo>
                  <a:pt x="146661" y="259991"/>
                  <a:pt x="144463" y="258193"/>
                  <a:pt x="144463" y="255677"/>
                </a:cubicBezTo>
                <a:lnTo>
                  <a:pt x="144463" y="112263"/>
                </a:lnTo>
                <a:cubicBezTo>
                  <a:pt x="144463" y="109747"/>
                  <a:pt x="146661" y="107950"/>
                  <a:pt x="149225" y="107950"/>
                </a:cubicBezTo>
                <a:close/>
                <a:moveTo>
                  <a:pt x="88534" y="107950"/>
                </a:moveTo>
                <a:cubicBezTo>
                  <a:pt x="91098" y="107950"/>
                  <a:pt x="93296" y="109747"/>
                  <a:pt x="93296" y="112263"/>
                </a:cubicBezTo>
                <a:lnTo>
                  <a:pt x="93296" y="255677"/>
                </a:lnTo>
                <a:cubicBezTo>
                  <a:pt x="93296" y="258193"/>
                  <a:pt x="91098" y="259991"/>
                  <a:pt x="88534" y="259991"/>
                </a:cubicBezTo>
                <a:cubicBezTo>
                  <a:pt x="86336" y="259991"/>
                  <a:pt x="84138" y="258193"/>
                  <a:pt x="84138" y="255677"/>
                </a:cubicBezTo>
                <a:lnTo>
                  <a:pt x="84138" y="112263"/>
                </a:lnTo>
                <a:cubicBezTo>
                  <a:pt x="84138" y="109747"/>
                  <a:pt x="86336" y="107950"/>
                  <a:pt x="88534" y="107950"/>
                </a:cubicBezTo>
                <a:close/>
                <a:moveTo>
                  <a:pt x="12249" y="80701"/>
                </a:moveTo>
                <a:cubicBezTo>
                  <a:pt x="21976" y="99435"/>
                  <a:pt x="27020" y="120330"/>
                  <a:pt x="27020" y="141226"/>
                </a:cubicBezTo>
                <a:lnTo>
                  <a:pt x="27020" y="262277"/>
                </a:lnTo>
                <a:cubicBezTo>
                  <a:pt x="27020" y="275967"/>
                  <a:pt x="38549" y="287496"/>
                  <a:pt x="52599" y="287496"/>
                </a:cubicBezTo>
                <a:lnTo>
                  <a:pt x="244264" y="287496"/>
                </a:lnTo>
                <a:cubicBezTo>
                  <a:pt x="258314" y="287496"/>
                  <a:pt x="269843" y="275967"/>
                  <a:pt x="269843" y="262277"/>
                </a:cubicBezTo>
                <a:lnTo>
                  <a:pt x="269843" y="141226"/>
                </a:lnTo>
                <a:cubicBezTo>
                  <a:pt x="269843" y="120330"/>
                  <a:pt x="274887" y="99435"/>
                  <a:pt x="284614" y="80701"/>
                </a:cubicBezTo>
                <a:lnTo>
                  <a:pt x="12249" y="80701"/>
                </a:lnTo>
                <a:close/>
                <a:moveTo>
                  <a:pt x="40710" y="45034"/>
                </a:moveTo>
                <a:cubicBezTo>
                  <a:pt x="24498" y="45034"/>
                  <a:pt x="11528" y="56562"/>
                  <a:pt x="9367" y="72054"/>
                </a:cubicBezTo>
                <a:lnTo>
                  <a:pt x="287136" y="72054"/>
                </a:lnTo>
                <a:cubicBezTo>
                  <a:pt x="285335" y="56562"/>
                  <a:pt x="272005" y="45034"/>
                  <a:pt x="256153" y="45034"/>
                </a:cubicBezTo>
                <a:lnTo>
                  <a:pt x="40710" y="45034"/>
                </a:lnTo>
                <a:close/>
                <a:moveTo>
                  <a:pt x="118529" y="9007"/>
                </a:moveTo>
                <a:cubicBezTo>
                  <a:pt x="102677" y="9007"/>
                  <a:pt x="89347" y="20896"/>
                  <a:pt x="87185" y="36027"/>
                </a:cubicBezTo>
                <a:lnTo>
                  <a:pt x="209317" y="36027"/>
                </a:lnTo>
                <a:cubicBezTo>
                  <a:pt x="207156" y="20896"/>
                  <a:pt x="194186" y="9007"/>
                  <a:pt x="178334" y="9007"/>
                </a:cubicBezTo>
                <a:lnTo>
                  <a:pt x="118529" y="9007"/>
                </a:lnTo>
                <a:close/>
                <a:moveTo>
                  <a:pt x="118529" y="0"/>
                </a:moveTo>
                <a:lnTo>
                  <a:pt x="178334" y="0"/>
                </a:lnTo>
                <a:cubicBezTo>
                  <a:pt x="198869" y="0"/>
                  <a:pt x="216163" y="15852"/>
                  <a:pt x="218324" y="36027"/>
                </a:cubicBezTo>
                <a:lnTo>
                  <a:pt x="256153" y="36027"/>
                </a:lnTo>
                <a:cubicBezTo>
                  <a:pt x="278489" y="36027"/>
                  <a:pt x="296503" y="54041"/>
                  <a:pt x="296503" y="76377"/>
                </a:cubicBezTo>
                <a:cubicBezTo>
                  <a:pt x="296503" y="77098"/>
                  <a:pt x="296503" y="78179"/>
                  <a:pt x="295782" y="78539"/>
                </a:cubicBezTo>
                <a:cubicBezTo>
                  <a:pt x="284614" y="97633"/>
                  <a:pt x="278489" y="119250"/>
                  <a:pt x="278489" y="141226"/>
                </a:cubicBezTo>
                <a:lnTo>
                  <a:pt x="278489" y="262277"/>
                </a:lnTo>
                <a:cubicBezTo>
                  <a:pt x="278489" y="281011"/>
                  <a:pt x="262998" y="296503"/>
                  <a:pt x="244264" y="296503"/>
                </a:cubicBezTo>
                <a:lnTo>
                  <a:pt x="52599" y="296503"/>
                </a:lnTo>
                <a:cubicBezTo>
                  <a:pt x="33505" y="296503"/>
                  <a:pt x="18013" y="281011"/>
                  <a:pt x="18013" y="262277"/>
                </a:cubicBezTo>
                <a:lnTo>
                  <a:pt x="18013" y="141226"/>
                </a:lnTo>
                <a:cubicBezTo>
                  <a:pt x="18013" y="119250"/>
                  <a:pt x="12249" y="97633"/>
                  <a:pt x="720" y="78539"/>
                </a:cubicBezTo>
                <a:cubicBezTo>
                  <a:pt x="360" y="78179"/>
                  <a:pt x="0" y="77098"/>
                  <a:pt x="0" y="76377"/>
                </a:cubicBezTo>
                <a:cubicBezTo>
                  <a:pt x="0" y="54041"/>
                  <a:pt x="18374" y="36027"/>
                  <a:pt x="40710" y="36027"/>
                </a:cubicBezTo>
                <a:lnTo>
                  <a:pt x="78178" y="36027"/>
                </a:lnTo>
                <a:cubicBezTo>
                  <a:pt x="80700" y="15852"/>
                  <a:pt x="97633" y="0"/>
                  <a:pt x="118529"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21" name="Freeform 935">
            <a:extLst>
              <a:ext uri="{FF2B5EF4-FFF2-40B4-BE49-F238E27FC236}">
                <a16:creationId xmlns:a16="http://schemas.microsoft.com/office/drawing/2014/main" id="{5FCC6420-A021-7639-2FDE-1BDFD8173A3A}"/>
              </a:ext>
            </a:extLst>
          </p:cNvPr>
          <p:cNvSpPr>
            <a:spLocks noChangeArrowheads="1"/>
          </p:cNvSpPr>
          <p:nvPr/>
        </p:nvSpPr>
        <p:spPr bwMode="auto">
          <a:xfrm>
            <a:off x="3135258" y="3438350"/>
            <a:ext cx="693182" cy="693184"/>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rgbClr val="72BA00"/>
          </a:solidFill>
          <a:ln>
            <a:noFill/>
          </a:ln>
          <a:effectLst/>
        </p:spPr>
        <p:txBody>
          <a:bodyPr anchor="ctr"/>
          <a:lstStyle/>
          <a:p>
            <a:endParaRPr lang="en-US" sz="1100" dirty="0">
              <a:latin typeface="Lato Light" panose="020F0502020204030203" pitchFamily="34" charset="0"/>
            </a:endParaRPr>
          </a:p>
        </p:txBody>
      </p:sp>
      <p:sp>
        <p:nvSpPr>
          <p:cNvPr id="22" name="Freeform 936">
            <a:extLst>
              <a:ext uri="{FF2B5EF4-FFF2-40B4-BE49-F238E27FC236}">
                <a16:creationId xmlns:a16="http://schemas.microsoft.com/office/drawing/2014/main" id="{562BA0C9-E40B-AD92-B772-B137D9D7EFB7}"/>
              </a:ext>
            </a:extLst>
          </p:cNvPr>
          <p:cNvSpPr>
            <a:spLocks noChangeArrowheads="1"/>
          </p:cNvSpPr>
          <p:nvPr/>
        </p:nvSpPr>
        <p:spPr bwMode="auto">
          <a:xfrm>
            <a:off x="1627317" y="3438350"/>
            <a:ext cx="693182" cy="693184"/>
          </a:xfrm>
          <a:custGeom>
            <a:avLst/>
            <a:gdLst>
              <a:gd name="T0" fmla="*/ 1806716 w 296503"/>
              <a:gd name="T1" fmla="*/ 2521042 h 296053"/>
              <a:gd name="T2" fmla="*/ 1728165 w 296503"/>
              <a:gd name="T3" fmla="*/ 2548969 h 296053"/>
              <a:gd name="T4" fmla="*/ 1476798 w 296503"/>
              <a:gd name="T5" fmla="*/ 2660632 h 296053"/>
              <a:gd name="T6" fmla="*/ 1500362 w 296503"/>
              <a:gd name="T7" fmla="*/ 2780290 h 296053"/>
              <a:gd name="T8" fmla="*/ 1315761 w 296503"/>
              <a:gd name="T9" fmla="*/ 2991678 h 296053"/>
              <a:gd name="T10" fmla="*/ 2525481 w 296503"/>
              <a:gd name="T11" fmla="*/ 3179152 h 296053"/>
              <a:gd name="T12" fmla="*/ 2470489 w 296503"/>
              <a:gd name="T13" fmla="*/ 2672592 h 296053"/>
              <a:gd name="T14" fmla="*/ 2415490 w 296503"/>
              <a:gd name="T15" fmla="*/ 2616767 h 296053"/>
              <a:gd name="T16" fmla="*/ 2113062 w 296503"/>
              <a:gd name="T17" fmla="*/ 2245832 h 296053"/>
              <a:gd name="T18" fmla="*/ 620564 w 296503"/>
              <a:gd name="T19" fmla="*/ 1950682 h 296053"/>
              <a:gd name="T20" fmla="*/ 616653 w 296503"/>
              <a:gd name="T21" fmla="*/ 2082305 h 296053"/>
              <a:gd name="T22" fmla="*/ 490982 w 296503"/>
              <a:gd name="T23" fmla="*/ 2086293 h 296053"/>
              <a:gd name="T24" fmla="*/ 490982 w 296503"/>
              <a:gd name="T25" fmla="*/ 2883965 h 296053"/>
              <a:gd name="T26" fmla="*/ 1390395 w 296503"/>
              <a:gd name="T27" fmla="*/ 2728441 h 296053"/>
              <a:gd name="T28" fmla="*/ 1626051 w 296503"/>
              <a:gd name="T29" fmla="*/ 2409355 h 296053"/>
              <a:gd name="T30" fmla="*/ 2050226 w 296503"/>
              <a:gd name="T31" fmla="*/ 2154103 h 296053"/>
              <a:gd name="T32" fmla="*/ 1810640 w 296503"/>
              <a:gd name="T33" fmla="*/ 1854948 h 296053"/>
              <a:gd name="T34" fmla="*/ 1598554 w 296503"/>
              <a:gd name="T35" fmla="*/ 1926755 h 296053"/>
              <a:gd name="T36" fmla="*/ 1095805 w 296503"/>
              <a:gd name="T37" fmla="*/ 1464107 h 296053"/>
              <a:gd name="T38" fmla="*/ 1225427 w 296503"/>
              <a:gd name="T39" fmla="*/ 1380337 h 296053"/>
              <a:gd name="T40" fmla="*/ 1810640 w 296503"/>
              <a:gd name="T41" fmla="*/ 1755248 h 296053"/>
              <a:gd name="T42" fmla="*/ 2446917 w 296503"/>
              <a:gd name="T43" fmla="*/ 1416233 h 296053"/>
              <a:gd name="T44" fmla="*/ 1834210 w 296503"/>
              <a:gd name="T45" fmla="*/ 698292 h 296053"/>
              <a:gd name="T46" fmla="*/ 2148417 w 296503"/>
              <a:gd name="T47" fmla="*/ 2058369 h 296053"/>
              <a:gd name="T48" fmla="*/ 2148417 w 296503"/>
              <a:gd name="T49" fmla="*/ 2150122 h 296053"/>
              <a:gd name="T50" fmla="*/ 2517618 w 296503"/>
              <a:gd name="T51" fmla="*/ 2568903 h 296053"/>
              <a:gd name="T52" fmla="*/ 2525481 w 296503"/>
              <a:gd name="T53" fmla="*/ 3278851 h 296053"/>
              <a:gd name="T54" fmla="*/ 1217570 w 296503"/>
              <a:gd name="T55" fmla="*/ 2991678 h 296053"/>
              <a:gd name="T56" fmla="*/ 490982 w 296503"/>
              <a:gd name="T57" fmla="*/ 2983689 h 296053"/>
              <a:gd name="T58" fmla="*/ 526313 w 296503"/>
              <a:gd name="T59" fmla="*/ 1990572 h 296053"/>
              <a:gd name="T60" fmla="*/ 1095805 w 296503"/>
              <a:gd name="T61" fmla="*/ 1368373 h 296053"/>
              <a:gd name="T62" fmla="*/ 1834210 w 296503"/>
              <a:gd name="T63" fmla="*/ 698292 h 296053"/>
              <a:gd name="T64" fmla="*/ 1873792 w 296503"/>
              <a:gd name="T65" fmla="*/ 14933 h 296053"/>
              <a:gd name="T66" fmla="*/ 2794579 w 296503"/>
              <a:gd name="T67" fmla="*/ 400998 h 296053"/>
              <a:gd name="T68" fmla="*/ 2841802 w 296503"/>
              <a:gd name="T69" fmla="*/ 994075 h 296053"/>
              <a:gd name="T70" fmla="*/ 3239232 w 296503"/>
              <a:gd name="T71" fmla="*/ 1415991 h 296053"/>
              <a:gd name="T72" fmla="*/ 2841802 w 296503"/>
              <a:gd name="T73" fmla="*/ 1837894 h 296053"/>
              <a:gd name="T74" fmla="*/ 2794579 w 296503"/>
              <a:gd name="T75" fmla="*/ 2434932 h 296053"/>
              <a:gd name="T76" fmla="*/ 2578164 w 296503"/>
              <a:gd name="T77" fmla="*/ 2383192 h 296053"/>
              <a:gd name="T78" fmla="*/ 2743420 w 296503"/>
              <a:gd name="T79" fmla="*/ 2335427 h 296053"/>
              <a:gd name="T80" fmla="*/ 2759168 w 296503"/>
              <a:gd name="T81" fmla="*/ 1782153 h 296053"/>
              <a:gd name="T82" fmla="*/ 2759168 w 296503"/>
              <a:gd name="T83" fmla="*/ 1049779 h 296053"/>
              <a:gd name="T84" fmla="*/ 2743420 w 296503"/>
              <a:gd name="T85" fmla="*/ 500517 h 296053"/>
              <a:gd name="T86" fmla="*/ 2200401 w 296503"/>
              <a:gd name="T87" fmla="*/ 484585 h 296053"/>
              <a:gd name="T88" fmla="*/ 1476353 w 296503"/>
              <a:gd name="T89" fmla="*/ 484585 h 296053"/>
              <a:gd name="T90" fmla="*/ 933332 w 296503"/>
              <a:gd name="T91" fmla="*/ 500517 h 296053"/>
              <a:gd name="T92" fmla="*/ 917581 w 296503"/>
              <a:gd name="T93" fmla="*/ 1049779 h 296053"/>
              <a:gd name="T94" fmla="*/ 590998 w 296503"/>
              <a:gd name="T95" fmla="*/ 1451815 h 296053"/>
              <a:gd name="T96" fmla="*/ 524086 w 296503"/>
              <a:gd name="T97" fmla="*/ 1519446 h 296053"/>
              <a:gd name="T98" fmla="*/ 453259 w 296503"/>
              <a:gd name="T99" fmla="*/ 1380163 h 296053"/>
              <a:gd name="T100" fmla="*/ 834959 w 296503"/>
              <a:gd name="T101" fmla="*/ 448764 h 296053"/>
              <a:gd name="T102" fmla="*/ 1425206 w 296503"/>
              <a:gd name="T103" fmla="*/ 400998 h 2960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6503" h="296053">
                <a:moveTo>
                  <a:pt x="193419" y="202780"/>
                </a:moveTo>
                <a:cubicBezTo>
                  <a:pt x="179398" y="202780"/>
                  <a:pt x="167175" y="213584"/>
                  <a:pt x="165377" y="227629"/>
                </a:cubicBezTo>
                <a:cubicBezTo>
                  <a:pt x="165377" y="229069"/>
                  <a:pt x="164299" y="230510"/>
                  <a:pt x="162501" y="231230"/>
                </a:cubicBezTo>
                <a:cubicBezTo>
                  <a:pt x="161063" y="231590"/>
                  <a:pt x="159266" y="231230"/>
                  <a:pt x="158187" y="230150"/>
                </a:cubicBezTo>
                <a:cubicBezTo>
                  <a:pt x="155671" y="227989"/>
                  <a:pt x="152075" y="226548"/>
                  <a:pt x="148840" y="226548"/>
                </a:cubicBezTo>
                <a:cubicBezTo>
                  <a:pt x="141290" y="226548"/>
                  <a:pt x="135178" y="232670"/>
                  <a:pt x="135178" y="240233"/>
                </a:cubicBezTo>
                <a:cubicBezTo>
                  <a:pt x="135178" y="242754"/>
                  <a:pt x="135897" y="244915"/>
                  <a:pt x="136976" y="246715"/>
                </a:cubicBezTo>
                <a:cubicBezTo>
                  <a:pt x="137695" y="248156"/>
                  <a:pt x="137695" y="249596"/>
                  <a:pt x="137335" y="251037"/>
                </a:cubicBezTo>
                <a:cubicBezTo>
                  <a:pt x="136616" y="252477"/>
                  <a:pt x="135538" y="253198"/>
                  <a:pt x="134100" y="253558"/>
                </a:cubicBezTo>
                <a:cubicBezTo>
                  <a:pt x="125831" y="255358"/>
                  <a:pt x="120438" y="262201"/>
                  <a:pt x="120438" y="270124"/>
                </a:cubicBezTo>
                <a:cubicBezTo>
                  <a:pt x="120438" y="279487"/>
                  <a:pt x="127988" y="287050"/>
                  <a:pt x="137335" y="287050"/>
                </a:cubicBezTo>
                <a:lnTo>
                  <a:pt x="231169" y="287050"/>
                </a:lnTo>
                <a:cubicBezTo>
                  <a:pt x="243752" y="287050"/>
                  <a:pt x="254178" y="276606"/>
                  <a:pt x="254178" y="264002"/>
                </a:cubicBezTo>
                <a:cubicBezTo>
                  <a:pt x="254178" y="249957"/>
                  <a:pt x="241235" y="238432"/>
                  <a:pt x="226135" y="241313"/>
                </a:cubicBezTo>
                <a:cubicBezTo>
                  <a:pt x="224697" y="242034"/>
                  <a:pt x="223259" y="241313"/>
                  <a:pt x="222181" y="240233"/>
                </a:cubicBezTo>
                <a:cubicBezTo>
                  <a:pt x="221102" y="239153"/>
                  <a:pt x="220743" y="237712"/>
                  <a:pt x="221102" y="236272"/>
                </a:cubicBezTo>
                <a:cubicBezTo>
                  <a:pt x="221462" y="234471"/>
                  <a:pt x="221462" y="232670"/>
                  <a:pt x="221462" y="231230"/>
                </a:cubicBezTo>
                <a:cubicBezTo>
                  <a:pt x="221462" y="215744"/>
                  <a:pt x="208879" y="202780"/>
                  <a:pt x="193419" y="202780"/>
                </a:cubicBezTo>
                <a:close/>
                <a:moveTo>
                  <a:pt x="100305" y="132195"/>
                </a:moveTo>
                <a:cubicBezTo>
                  <a:pt x="76577" y="132195"/>
                  <a:pt x="56804" y="152002"/>
                  <a:pt x="56804" y="176130"/>
                </a:cubicBezTo>
                <a:cubicBezTo>
                  <a:pt x="56804" y="178651"/>
                  <a:pt x="57163" y="181172"/>
                  <a:pt x="57882" y="184053"/>
                </a:cubicBezTo>
                <a:cubicBezTo>
                  <a:pt x="57882" y="185494"/>
                  <a:pt x="57523" y="186934"/>
                  <a:pt x="56444" y="188015"/>
                </a:cubicBezTo>
                <a:cubicBezTo>
                  <a:pt x="55366" y="189095"/>
                  <a:pt x="53928" y="189455"/>
                  <a:pt x="52490" y="189095"/>
                </a:cubicBezTo>
                <a:cubicBezTo>
                  <a:pt x="49973" y="188735"/>
                  <a:pt x="47456" y="188375"/>
                  <a:pt x="44940" y="188375"/>
                </a:cubicBezTo>
                <a:cubicBezTo>
                  <a:pt x="25166" y="188375"/>
                  <a:pt x="8988" y="204580"/>
                  <a:pt x="8988" y="224387"/>
                </a:cubicBezTo>
                <a:cubicBezTo>
                  <a:pt x="8988" y="244555"/>
                  <a:pt x="25166" y="260400"/>
                  <a:pt x="44940" y="260400"/>
                </a:cubicBezTo>
                <a:lnTo>
                  <a:pt x="113248" y="260400"/>
                </a:lnTo>
                <a:cubicBezTo>
                  <a:pt x="115764" y="254278"/>
                  <a:pt x="120798" y="249236"/>
                  <a:pt x="127269" y="246355"/>
                </a:cubicBezTo>
                <a:cubicBezTo>
                  <a:pt x="126550" y="244555"/>
                  <a:pt x="126550" y="242394"/>
                  <a:pt x="126550" y="240233"/>
                </a:cubicBezTo>
                <a:cubicBezTo>
                  <a:pt x="126550" y="227989"/>
                  <a:pt x="136616" y="217545"/>
                  <a:pt x="148840" y="217545"/>
                </a:cubicBezTo>
                <a:cubicBezTo>
                  <a:pt x="152075" y="217545"/>
                  <a:pt x="155311" y="218265"/>
                  <a:pt x="158187" y="219706"/>
                </a:cubicBezTo>
                <a:cubicBezTo>
                  <a:pt x="162142" y="206381"/>
                  <a:pt x="174006" y="196658"/>
                  <a:pt x="187667" y="194497"/>
                </a:cubicBezTo>
                <a:cubicBezTo>
                  <a:pt x="188027" y="192696"/>
                  <a:pt x="188027" y="191256"/>
                  <a:pt x="188027" y="189455"/>
                </a:cubicBezTo>
                <a:cubicBezTo>
                  <a:pt x="188027" y="177211"/>
                  <a:pt x="177960" y="167487"/>
                  <a:pt x="165737" y="167487"/>
                </a:cubicBezTo>
                <a:cubicBezTo>
                  <a:pt x="160344" y="167487"/>
                  <a:pt x="155311" y="169288"/>
                  <a:pt x="150997" y="173249"/>
                </a:cubicBezTo>
                <a:cubicBezTo>
                  <a:pt x="149918" y="173970"/>
                  <a:pt x="148121" y="174690"/>
                  <a:pt x="146323" y="173970"/>
                </a:cubicBezTo>
                <a:cubicBezTo>
                  <a:pt x="144885" y="173609"/>
                  <a:pt x="143807" y="172169"/>
                  <a:pt x="143807" y="170368"/>
                </a:cubicBezTo>
                <a:cubicBezTo>
                  <a:pt x="140930" y="148761"/>
                  <a:pt x="122236" y="132195"/>
                  <a:pt x="100305" y="132195"/>
                </a:cubicBezTo>
                <a:close/>
                <a:moveTo>
                  <a:pt x="167894" y="71693"/>
                </a:moveTo>
                <a:cubicBezTo>
                  <a:pt x="138054" y="71693"/>
                  <a:pt x="113607" y="95462"/>
                  <a:pt x="112169" y="124632"/>
                </a:cubicBezTo>
                <a:cubicBezTo>
                  <a:pt x="130864" y="128954"/>
                  <a:pt x="145964" y="143359"/>
                  <a:pt x="150997" y="162085"/>
                </a:cubicBezTo>
                <a:cubicBezTo>
                  <a:pt x="155671" y="159564"/>
                  <a:pt x="160704" y="158484"/>
                  <a:pt x="165737" y="158484"/>
                </a:cubicBezTo>
                <a:cubicBezTo>
                  <a:pt x="178679" y="158484"/>
                  <a:pt x="189465" y="166047"/>
                  <a:pt x="194498" y="176851"/>
                </a:cubicBezTo>
                <a:cubicBezTo>
                  <a:pt x="212114" y="167487"/>
                  <a:pt x="223978" y="149121"/>
                  <a:pt x="223978" y="127873"/>
                </a:cubicBezTo>
                <a:cubicBezTo>
                  <a:pt x="223978" y="96902"/>
                  <a:pt x="198812" y="71693"/>
                  <a:pt x="167894" y="71693"/>
                </a:cubicBezTo>
                <a:close/>
                <a:moveTo>
                  <a:pt x="167894" y="63050"/>
                </a:moveTo>
                <a:cubicBezTo>
                  <a:pt x="203486" y="63050"/>
                  <a:pt x="232966" y="92220"/>
                  <a:pt x="232966" y="127873"/>
                </a:cubicBezTo>
                <a:cubicBezTo>
                  <a:pt x="232966" y="153442"/>
                  <a:pt x="217867" y="175410"/>
                  <a:pt x="196655" y="185854"/>
                </a:cubicBezTo>
                <a:cubicBezTo>
                  <a:pt x="197015" y="187294"/>
                  <a:pt x="197015" y="188375"/>
                  <a:pt x="197015" y="189455"/>
                </a:cubicBezTo>
                <a:cubicBezTo>
                  <a:pt x="197015" y="191256"/>
                  <a:pt x="197015" y="192696"/>
                  <a:pt x="196655" y="194137"/>
                </a:cubicBezTo>
                <a:cubicBezTo>
                  <a:pt x="215709" y="195577"/>
                  <a:pt x="230450" y="211783"/>
                  <a:pt x="230450" y="231230"/>
                </a:cubicBezTo>
                <a:cubicBezTo>
                  <a:pt x="230450" y="231590"/>
                  <a:pt x="230450" y="231590"/>
                  <a:pt x="230450" y="231950"/>
                </a:cubicBezTo>
                <a:cubicBezTo>
                  <a:pt x="248425" y="231950"/>
                  <a:pt x="263165" y="246355"/>
                  <a:pt x="263165" y="264002"/>
                </a:cubicBezTo>
                <a:cubicBezTo>
                  <a:pt x="263165" y="281648"/>
                  <a:pt x="248785" y="296053"/>
                  <a:pt x="231169" y="296053"/>
                </a:cubicBezTo>
                <a:lnTo>
                  <a:pt x="137335" y="296053"/>
                </a:lnTo>
                <a:cubicBezTo>
                  <a:pt x="122955" y="296053"/>
                  <a:pt x="111450" y="284529"/>
                  <a:pt x="111450" y="270124"/>
                </a:cubicBezTo>
                <a:cubicBezTo>
                  <a:pt x="111450" y="270124"/>
                  <a:pt x="111450" y="269764"/>
                  <a:pt x="111450" y="269403"/>
                </a:cubicBezTo>
                <a:lnTo>
                  <a:pt x="44940" y="269403"/>
                </a:lnTo>
                <a:cubicBezTo>
                  <a:pt x="20133" y="269403"/>
                  <a:pt x="0" y="249236"/>
                  <a:pt x="0" y="224387"/>
                </a:cubicBezTo>
                <a:cubicBezTo>
                  <a:pt x="0" y="198818"/>
                  <a:pt x="21931" y="177571"/>
                  <a:pt x="48175" y="179732"/>
                </a:cubicBezTo>
                <a:cubicBezTo>
                  <a:pt x="48175" y="178291"/>
                  <a:pt x="48175" y="177211"/>
                  <a:pt x="48175" y="176130"/>
                </a:cubicBezTo>
                <a:cubicBezTo>
                  <a:pt x="48175" y="146960"/>
                  <a:pt x="71544" y="123552"/>
                  <a:pt x="100305" y="123552"/>
                </a:cubicBezTo>
                <a:cubicBezTo>
                  <a:pt x="101384" y="123552"/>
                  <a:pt x="102462" y="123552"/>
                  <a:pt x="103181" y="123552"/>
                </a:cubicBezTo>
                <a:cubicBezTo>
                  <a:pt x="105338" y="89700"/>
                  <a:pt x="133740" y="63050"/>
                  <a:pt x="167894" y="63050"/>
                </a:cubicBezTo>
                <a:close/>
                <a:moveTo>
                  <a:pt x="165394" y="1347"/>
                </a:moveTo>
                <a:cubicBezTo>
                  <a:pt x="166835" y="-450"/>
                  <a:pt x="169717" y="-450"/>
                  <a:pt x="171517" y="1347"/>
                </a:cubicBezTo>
                <a:lnTo>
                  <a:pt x="206456" y="36207"/>
                </a:lnTo>
                <a:lnTo>
                  <a:pt x="255801" y="36207"/>
                </a:lnTo>
                <a:cubicBezTo>
                  <a:pt x="258323" y="36207"/>
                  <a:pt x="260124" y="38004"/>
                  <a:pt x="260124" y="40520"/>
                </a:cubicBezTo>
                <a:lnTo>
                  <a:pt x="260124" y="89756"/>
                </a:lnTo>
                <a:lnTo>
                  <a:pt x="295062" y="124616"/>
                </a:lnTo>
                <a:cubicBezTo>
                  <a:pt x="295782" y="125335"/>
                  <a:pt x="296503" y="126773"/>
                  <a:pt x="296503" y="127851"/>
                </a:cubicBezTo>
                <a:cubicBezTo>
                  <a:pt x="296503" y="128929"/>
                  <a:pt x="295782" y="130007"/>
                  <a:pt x="295062" y="131085"/>
                </a:cubicBezTo>
                <a:lnTo>
                  <a:pt x="260124" y="165946"/>
                </a:lnTo>
                <a:lnTo>
                  <a:pt x="260124" y="215182"/>
                </a:lnTo>
                <a:cubicBezTo>
                  <a:pt x="260124" y="217697"/>
                  <a:pt x="258323" y="219854"/>
                  <a:pt x="255801" y="219854"/>
                </a:cubicBezTo>
                <a:lnTo>
                  <a:pt x="240313" y="219854"/>
                </a:lnTo>
                <a:cubicBezTo>
                  <a:pt x="238152" y="219854"/>
                  <a:pt x="235991" y="217697"/>
                  <a:pt x="235991" y="215182"/>
                </a:cubicBezTo>
                <a:cubicBezTo>
                  <a:pt x="235991" y="212666"/>
                  <a:pt x="238152" y="210869"/>
                  <a:pt x="240313" y="210869"/>
                </a:cubicBezTo>
                <a:lnTo>
                  <a:pt x="251119" y="210869"/>
                </a:lnTo>
                <a:lnTo>
                  <a:pt x="251119" y="164149"/>
                </a:lnTo>
                <a:cubicBezTo>
                  <a:pt x="251119" y="162711"/>
                  <a:pt x="251839" y="161993"/>
                  <a:pt x="252560" y="160914"/>
                </a:cubicBezTo>
                <a:lnTo>
                  <a:pt x="285697" y="127851"/>
                </a:lnTo>
                <a:lnTo>
                  <a:pt x="252560" y="94787"/>
                </a:lnTo>
                <a:cubicBezTo>
                  <a:pt x="251839" y="94069"/>
                  <a:pt x="251119" y="92990"/>
                  <a:pt x="251119" y="91912"/>
                </a:cubicBezTo>
                <a:lnTo>
                  <a:pt x="251119" y="45192"/>
                </a:lnTo>
                <a:lnTo>
                  <a:pt x="204655" y="45192"/>
                </a:lnTo>
                <a:cubicBezTo>
                  <a:pt x="203214" y="45192"/>
                  <a:pt x="202133" y="44833"/>
                  <a:pt x="201413" y="43754"/>
                </a:cubicBezTo>
                <a:lnTo>
                  <a:pt x="168276" y="10691"/>
                </a:lnTo>
                <a:lnTo>
                  <a:pt x="135138" y="43754"/>
                </a:lnTo>
                <a:cubicBezTo>
                  <a:pt x="134418" y="44833"/>
                  <a:pt x="133337" y="45192"/>
                  <a:pt x="131897" y="45192"/>
                </a:cubicBezTo>
                <a:lnTo>
                  <a:pt x="85432" y="45192"/>
                </a:lnTo>
                <a:lnTo>
                  <a:pt x="85432" y="91912"/>
                </a:lnTo>
                <a:cubicBezTo>
                  <a:pt x="85432" y="92990"/>
                  <a:pt x="84712" y="94069"/>
                  <a:pt x="83992" y="94787"/>
                </a:cubicBezTo>
                <a:lnTo>
                  <a:pt x="50854" y="127851"/>
                </a:lnTo>
                <a:lnTo>
                  <a:pt x="54096" y="131085"/>
                </a:lnTo>
                <a:cubicBezTo>
                  <a:pt x="55897" y="132523"/>
                  <a:pt x="55897" y="135757"/>
                  <a:pt x="54096" y="137195"/>
                </a:cubicBezTo>
                <a:cubicBezTo>
                  <a:pt x="52295" y="138992"/>
                  <a:pt x="49413" y="138992"/>
                  <a:pt x="47973" y="137195"/>
                </a:cubicBezTo>
                <a:lnTo>
                  <a:pt x="41489" y="131085"/>
                </a:lnTo>
                <a:cubicBezTo>
                  <a:pt x="39688" y="129288"/>
                  <a:pt x="39688" y="126413"/>
                  <a:pt x="41489" y="124616"/>
                </a:cubicBezTo>
                <a:lnTo>
                  <a:pt x="76428" y="89756"/>
                </a:lnTo>
                <a:lnTo>
                  <a:pt x="76428" y="40520"/>
                </a:lnTo>
                <a:cubicBezTo>
                  <a:pt x="76428" y="38004"/>
                  <a:pt x="78228" y="36207"/>
                  <a:pt x="80750" y="36207"/>
                </a:cubicBezTo>
                <a:lnTo>
                  <a:pt x="130456" y="36207"/>
                </a:lnTo>
                <a:lnTo>
                  <a:pt x="165394" y="1347"/>
                </a:ln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23" name="TextBox 22">
            <a:extLst>
              <a:ext uri="{FF2B5EF4-FFF2-40B4-BE49-F238E27FC236}">
                <a16:creationId xmlns:a16="http://schemas.microsoft.com/office/drawing/2014/main" id="{BE641568-615B-2932-98DA-A02B476AC870}"/>
              </a:ext>
            </a:extLst>
          </p:cNvPr>
          <p:cNvSpPr txBox="1"/>
          <p:nvPr/>
        </p:nvSpPr>
        <p:spPr>
          <a:xfrm>
            <a:off x="1115572" y="5209181"/>
            <a:ext cx="1460656" cy="369332"/>
          </a:xfrm>
          <a:prstGeom prst="rect">
            <a:avLst/>
          </a:prstGeom>
          <a:noFill/>
        </p:spPr>
        <p:txBody>
          <a:bodyPr wrap="none" rtlCol="0" anchor="ctr" anchorCtr="0">
            <a:spAutoFit/>
          </a:bodyPr>
          <a:lstStyle/>
          <a:p>
            <a:r>
              <a:rPr lang="en-US" b="1" dirty="0">
                <a:solidFill>
                  <a:srgbClr val="00B0C9"/>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C3B7059C-F75B-E9AC-47A8-634B135496B5}"/>
              </a:ext>
            </a:extLst>
          </p:cNvPr>
          <p:cNvSpPr txBox="1">
            <a:spLocks/>
          </p:cNvSpPr>
          <p:nvPr/>
        </p:nvSpPr>
        <p:spPr>
          <a:xfrm>
            <a:off x="1115572" y="5561091"/>
            <a:ext cx="1535921" cy="93871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25" name="TextBox 24">
            <a:extLst>
              <a:ext uri="{FF2B5EF4-FFF2-40B4-BE49-F238E27FC236}">
                <a16:creationId xmlns:a16="http://schemas.microsoft.com/office/drawing/2014/main" id="{760E27A1-8868-E8C9-ECB2-4FE3CDA9D24B}"/>
              </a:ext>
            </a:extLst>
          </p:cNvPr>
          <p:cNvSpPr txBox="1"/>
          <p:nvPr/>
        </p:nvSpPr>
        <p:spPr>
          <a:xfrm>
            <a:off x="8034073" y="5209181"/>
            <a:ext cx="1460656" cy="369332"/>
          </a:xfrm>
          <a:prstGeom prst="rect">
            <a:avLst/>
          </a:prstGeom>
          <a:noFill/>
        </p:spPr>
        <p:txBody>
          <a:bodyPr wrap="none" rtlCol="0" anchor="ctr" anchorCtr="0">
            <a:spAutoFit/>
          </a:bodyPr>
          <a:lstStyle/>
          <a:p>
            <a:r>
              <a:rPr lang="en-US" b="1" dirty="0">
                <a:solidFill>
                  <a:srgbClr val="6B3BC4"/>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11FCD9DA-DDD4-D0A5-42F2-77D764E3F0D5}"/>
              </a:ext>
            </a:extLst>
          </p:cNvPr>
          <p:cNvSpPr txBox="1">
            <a:spLocks/>
          </p:cNvSpPr>
          <p:nvPr/>
        </p:nvSpPr>
        <p:spPr>
          <a:xfrm>
            <a:off x="8034074" y="5561091"/>
            <a:ext cx="1542870" cy="93871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27" name="TextBox 26">
            <a:extLst>
              <a:ext uri="{FF2B5EF4-FFF2-40B4-BE49-F238E27FC236}">
                <a16:creationId xmlns:a16="http://schemas.microsoft.com/office/drawing/2014/main" id="{D5C10493-28B8-98B0-95B7-5D457E7F95B5}"/>
              </a:ext>
            </a:extLst>
          </p:cNvPr>
          <p:cNvSpPr txBox="1"/>
          <p:nvPr/>
        </p:nvSpPr>
        <p:spPr>
          <a:xfrm>
            <a:off x="4445326" y="5209181"/>
            <a:ext cx="1460656" cy="369332"/>
          </a:xfrm>
          <a:prstGeom prst="rect">
            <a:avLst/>
          </a:prstGeom>
          <a:noFill/>
        </p:spPr>
        <p:txBody>
          <a:bodyPr wrap="none" rtlCol="0" anchor="ctr" anchorCtr="0">
            <a:spAutoFit/>
          </a:bodyPr>
          <a:lstStyle/>
          <a:p>
            <a:r>
              <a:rPr lang="en-US" b="1" dirty="0">
                <a:solidFill>
                  <a:srgbClr val="E32D8E"/>
                </a:solidFill>
                <a:latin typeface="Poppins" pitchFamily="2" charset="77"/>
                <a:ea typeface="League Spartan" charset="0"/>
                <a:cs typeface="Poppins" pitchFamily="2" charset="77"/>
              </a:rPr>
              <a:t>YOUR TITLE</a:t>
            </a:r>
          </a:p>
        </p:txBody>
      </p:sp>
      <p:sp>
        <p:nvSpPr>
          <p:cNvPr id="28" name="Subtitle 2">
            <a:extLst>
              <a:ext uri="{FF2B5EF4-FFF2-40B4-BE49-F238E27FC236}">
                <a16:creationId xmlns:a16="http://schemas.microsoft.com/office/drawing/2014/main" id="{1EAB2862-ADE0-8A99-0A05-2747B501EEE1}"/>
              </a:ext>
            </a:extLst>
          </p:cNvPr>
          <p:cNvSpPr txBox="1">
            <a:spLocks/>
          </p:cNvSpPr>
          <p:nvPr/>
        </p:nvSpPr>
        <p:spPr>
          <a:xfrm>
            <a:off x="4445326" y="5561091"/>
            <a:ext cx="1535921" cy="93871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29" name="TextBox 28">
            <a:extLst>
              <a:ext uri="{FF2B5EF4-FFF2-40B4-BE49-F238E27FC236}">
                <a16:creationId xmlns:a16="http://schemas.microsoft.com/office/drawing/2014/main" id="{8182AC07-180A-DADF-F13C-C0D4594042ED}"/>
              </a:ext>
            </a:extLst>
          </p:cNvPr>
          <p:cNvSpPr txBox="1"/>
          <p:nvPr/>
        </p:nvSpPr>
        <p:spPr>
          <a:xfrm>
            <a:off x="2762300" y="877794"/>
            <a:ext cx="1460656" cy="369332"/>
          </a:xfrm>
          <a:prstGeom prst="rect">
            <a:avLst/>
          </a:prstGeom>
          <a:noFill/>
        </p:spPr>
        <p:txBody>
          <a:bodyPr wrap="none" rtlCol="0" anchor="ctr" anchorCtr="0">
            <a:spAutoFit/>
          </a:bodyPr>
          <a:lstStyle/>
          <a:p>
            <a:pPr algn="r"/>
            <a:r>
              <a:rPr lang="en-US" b="1" dirty="0">
                <a:solidFill>
                  <a:srgbClr val="72BA00"/>
                </a:solidFill>
                <a:latin typeface="Poppins" pitchFamily="2" charset="77"/>
                <a:ea typeface="League Spartan" charset="0"/>
                <a:cs typeface="Poppins" pitchFamily="2" charset="77"/>
              </a:rPr>
              <a:t>YOUR TITLE</a:t>
            </a:r>
          </a:p>
        </p:txBody>
      </p:sp>
      <p:sp>
        <p:nvSpPr>
          <p:cNvPr id="30" name="Subtitle 2">
            <a:extLst>
              <a:ext uri="{FF2B5EF4-FFF2-40B4-BE49-F238E27FC236}">
                <a16:creationId xmlns:a16="http://schemas.microsoft.com/office/drawing/2014/main" id="{5D13E954-07F7-35C6-0B35-46602821346F}"/>
              </a:ext>
            </a:extLst>
          </p:cNvPr>
          <p:cNvSpPr txBox="1">
            <a:spLocks/>
          </p:cNvSpPr>
          <p:nvPr/>
        </p:nvSpPr>
        <p:spPr>
          <a:xfrm>
            <a:off x="2714607" y="1229704"/>
            <a:ext cx="1508350" cy="93871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31" name="TextBox 30">
            <a:extLst>
              <a:ext uri="{FF2B5EF4-FFF2-40B4-BE49-F238E27FC236}">
                <a16:creationId xmlns:a16="http://schemas.microsoft.com/office/drawing/2014/main" id="{88EEF38F-2774-0127-96B1-916A14874D06}"/>
              </a:ext>
            </a:extLst>
          </p:cNvPr>
          <p:cNvSpPr txBox="1"/>
          <p:nvPr/>
        </p:nvSpPr>
        <p:spPr>
          <a:xfrm>
            <a:off x="9428120" y="877794"/>
            <a:ext cx="1460656" cy="369332"/>
          </a:xfrm>
          <a:prstGeom prst="rect">
            <a:avLst/>
          </a:prstGeom>
          <a:noFill/>
        </p:spPr>
        <p:txBody>
          <a:bodyPr wrap="none" rtlCol="0" anchor="ctr" anchorCtr="0">
            <a:spAutoFit/>
          </a:bodyPr>
          <a:lstStyle/>
          <a:p>
            <a:pPr algn="r"/>
            <a:r>
              <a:rPr lang="en-US" b="1" dirty="0">
                <a:solidFill>
                  <a:srgbClr val="FFA200"/>
                </a:solidFill>
                <a:latin typeface="Poppins" pitchFamily="2" charset="77"/>
                <a:ea typeface="League Spartan" charset="0"/>
                <a:cs typeface="Poppins" pitchFamily="2" charset="77"/>
              </a:rPr>
              <a:t>YOUR TITLE</a:t>
            </a:r>
          </a:p>
        </p:txBody>
      </p:sp>
      <p:sp>
        <p:nvSpPr>
          <p:cNvPr id="32" name="Subtitle 2">
            <a:extLst>
              <a:ext uri="{FF2B5EF4-FFF2-40B4-BE49-F238E27FC236}">
                <a16:creationId xmlns:a16="http://schemas.microsoft.com/office/drawing/2014/main" id="{5FC1F6B6-0168-D004-B11E-87F890100501}"/>
              </a:ext>
            </a:extLst>
          </p:cNvPr>
          <p:cNvSpPr txBox="1">
            <a:spLocks/>
          </p:cNvSpPr>
          <p:nvPr/>
        </p:nvSpPr>
        <p:spPr>
          <a:xfrm>
            <a:off x="9424544" y="1229704"/>
            <a:ext cx="1464233" cy="110799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33" name="TextBox 32">
            <a:extLst>
              <a:ext uri="{FF2B5EF4-FFF2-40B4-BE49-F238E27FC236}">
                <a16:creationId xmlns:a16="http://schemas.microsoft.com/office/drawing/2014/main" id="{41B7C5A4-C96D-7DE2-BDE6-611018D45DC2}"/>
              </a:ext>
            </a:extLst>
          </p:cNvPr>
          <p:cNvSpPr txBox="1"/>
          <p:nvPr/>
        </p:nvSpPr>
        <p:spPr>
          <a:xfrm>
            <a:off x="6056512" y="877794"/>
            <a:ext cx="1460656" cy="369332"/>
          </a:xfrm>
          <a:prstGeom prst="rect">
            <a:avLst/>
          </a:prstGeom>
          <a:noFill/>
        </p:spPr>
        <p:txBody>
          <a:bodyPr wrap="none" rtlCol="0" anchor="ctr" anchorCtr="0">
            <a:spAutoFit/>
          </a:bodyPr>
          <a:lstStyle/>
          <a:p>
            <a:pPr algn="r"/>
            <a:r>
              <a:rPr lang="en-US" b="1" dirty="0">
                <a:solidFill>
                  <a:srgbClr val="E03734"/>
                </a:solidFill>
                <a:latin typeface="Poppins"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9A892A7B-33AD-167A-1430-E8AC779DE69F}"/>
              </a:ext>
            </a:extLst>
          </p:cNvPr>
          <p:cNvSpPr txBox="1">
            <a:spLocks/>
          </p:cNvSpPr>
          <p:nvPr/>
        </p:nvSpPr>
        <p:spPr>
          <a:xfrm>
            <a:off x="6041842" y="1229704"/>
            <a:ext cx="1475326" cy="110799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Tree>
    <p:extLst>
      <p:ext uri="{BB962C8B-B14F-4D97-AF65-F5344CB8AC3E}">
        <p14:creationId xmlns:p14="http://schemas.microsoft.com/office/powerpoint/2010/main" val="2617256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CA2AA0F6-2F8E-5789-3F50-F11A42399960}"/>
              </a:ext>
            </a:extLst>
          </p:cNvPr>
          <p:cNvSpPr/>
          <p:nvPr/>
        </p:nvSpPr>
        <p:spPr>
          <a:xfrm>
            <a:off x="0" y="1881192"/>
            <a:ext cx="12192000" cy="42086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1" name="Shape 62609">
            <a:extLst>
              <a:ext uri="{FF2B5EF4-FFF2-40B4-BE49-F238E27FC236}">
                <a16:creationId xmlns:a16="http://schemas.microsoft.com/office/drawing/2014/main" id="{2130391A-AB62-AF2A-6092-E19A09BAACAC}"/>
              </a:ext>
            </a:extLst>
          </p:cNvPr>
          <p:cNvSpPr/>
          <p:nvPr/>
        </p:nvSpPr>
        <p:spPr>
          <a:xfrm>
            <a:off x="9335113" y="6070756"/>
            <a:ext cx="936640" cy="430481"/>
          </a:xfrm>
          <a:custGeom>
            <a:avLst/>
            <a:gdLst/>
            <a:ahLst/>
            <a:cxnLst>
              <a:cxn ang="0">
                <a:pos x="wd2" y="hd2"/>
              </a:cxn>
              <a:cxn ang="5400000">
                <a:pos x="wd2" y="hd2"/>
              </a:cxn>
              <a:cxn ang="10800000">
                <a:pos x="wd2" y="hd2"/>
              </a:cxn>
              <a:cxn ang="16200000">
                <a:pos x="wd2" y="hd2"/>
              </a:cxn>
            </a:cxnLst>
            <a:rect l="0" t="0" r="r" b="b"/>
            <a:pathLst>
              <a:path w="21481" h="21600" extrusionOk="0">
                <a:moveTo>
                  <a:pt x="0" y="0"/>
                </a:moveTo>
                <a:cubicBezTo>
                  <a:pt x="1154" y="2569"/>
                  <a:pt x="2347" y="5057"/>
                  <a:pt x="3600" y="7399"/>
                </a:cubicBezTo>
                <a:cubicBezTo>
                  <a:pt x="5790" y="11494"/>
                  <a:pt x="8130" y="15186"/>
                  <a:pt x="10557" y="18580"/>
                </a:cubicBezTo>
                <a:cubicBezTo>
                  <a:pt x="11290" y="19604"/>
                  <a:pt x="12030" y="20601"/>
                  <a:pt x="12778" y="21571"/>
                </a:cubicBezTo>
                <a:lnTo>
                  <a:pt x="14416" y="21600"/>
                </a:lnTo>
                <a:cubicBezTo>
                  <a:pt x="15163" y="21454"/>
                  <a:pt x="15895" y="21039"/>
                  <a:pt x="16575" y="20347"/>
                </a:cubicBezTo>
                <a:cubicBezTo>
                  <a:pt x="18277" y="18617"/>
                  <a:pt x="19520" y="15544"/>
                  <a:pt x="20336" y="12083"/>
                </a:cubicBezTo>
                <a:cubicBezTo>
                  <a:pt x="21194" y="8446"/>
                  <a:pt x="21600" y="4284"/>
                  <a:pt x="21450" y="0"/>
                </a:cubicBezTo>
                <a:lnTo>
                  <a:pt x="0" y="0"/>
                </a:lnTo>
                <a:close/>
              </a:path>
            </a:pathLst>
          </a:custGeom>
          <a:solidFill>
            <a:schemeClr val="accent4">
              <a:lumMod val="75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2" name="Shape 62610">
            <a:extLst>
              <a:ext uri="{FF2B5EF4-FFF2-40B4-BE49-F238E27FC236}">
                <a16:creationId xmlns:a16="http://schemas.microsoft.com/office/drawing/2014/main" id="{EED06A82-6885-1F5D-6128-F38DC2933053}"/>
              </a:ext>
            </a:extLst>
          </p:cNvPr>
          <p:cNvSpPr/>
          <p:nvPr/>
        </p:nvSpPr>
        <p:spPr>
          <a:xfrm>
            <a:off x="4003703" y="3277124"/>
            <a:ext cx="3878293" cy="3224114"/>
          </a:xfrm>
          <a:custGeom>
            <a:avLst/>
            <a:gdLst/>
            <a:ahLst/>
            <a:cxnLst>
              <a:cxn ang="0">
                <a:pos x="wd2" y="hd2"/>
              </a:cxn>
              <a:cxn ang="5400000">
                <a:pos x="wd2" y="hd2"/>
              </a:cxn>
              <a:cxn ang="10800000">
                <a:pos x="wd2" y="hd2"/>
              </a:cxn>
              <a:cxn ang="16200000">
                <a:pos x="wd2" y="hd2"/>
              </a:cxn>
            </a:cxnLst>
            <a:rect l="0" t="0" r="r" b="b"/>
            <a:pathLst>
              <a:path w="21600" h="21600" extrusionOk="0">
                <a:moveTo>
                  <a:pt x="16468" y="0"/>
                </a:moveTo>
                <a:cubicBezTo>
                  <a:pt x="14112" y="3269"/>
                  <a:pt x="11779" y="6563"/>
                  <a:pt x="9470" y="9881"/>
                </a:cubicBezTo>
                <a:cubicBezTo>
                  <a:pt x="7838" y="12226"/>
                  <a:pt x="6218" y="14583"/>
                  <a:pt x="4535" y="16875"/>
                </a:cubicBezTo>
                <a:cubicBezTo>
                  <a:pt x="3842" y="17819"/>
                  <a:pt x="3138" y="18752"/>
                  <a:pt x="2352" y="19585"/>
                </a:cubicBezTo>
                <a:cubicBezTo>
                  <a:pt x="1628" y="20352"/>
                  <a:pt x="840" y="21027"/>
                  <a:pt x="0" y="21600"/>
                </a:cubicBezTo>
                <a:lnTo>
                  <a:pt x="11583" y="21600"/>
                </a:lnTo>
                <a:lnTo>
                  <a:pt x="21600" y="7238"/>
                </a:lnTo>
                <a:cubicBezTo>
                  <a:pt x="19900" y="4815"/>
                  <a:pt x="18192" y="2399"/>
                  <a:pt x="16468" y="0"/>
                </a:cubicBezTo>
                <a:close/>
              </a:path>
            </a:pathLst>
          </a:custGeom>
          <a:solidFill>
            <a:srgbClr val="E3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33" name="Shape 62611">
            <a:extLst>
              <a:ext uri="{FF2B5EF4-FFF2-40B4-BE49-F238E27FC236}">
                <a16:creationId xmlns:a16="http://schemas.microsoft.com/office/drawing/2014/main" id="{9A24FC93-3DF4-6D02-286D-289566B343F5}"/>
              </a:ext>
            </a:extLst>
          </p:cNvPr>
          <p:cNvSpPr/>
          <p:nvPr/>
        </p:nvSpPr>
        <p:spPr>
          <a:xfrm>
            <a:off x="7784458" y="5369367"/>
            <a:ext cx="2130830" cy="1131870"/>
          </a:xfrm>
          <a:custGeom>
            <a:avLst/>
            <a:gdLst/>
            <a:ahLst/>
            <a:cxnLst>
              <a:cxn ang="0">
                <a:pos x="wd2" y="hd2"/>
              </a:cxn>
              <a:cxn ang="5400000">
                <a:pos x="wd2" y="hd2"/>
              </a:cxn>
              <a:cxn ang="10800000">
                <a:pos x="wd2" y="hd2"/>
              </a:cxn>
              <a:cxn ang="16200000">
                <a:pos x="wd2" y="hd2"/>
              </a:cxn>
            </a:cxnLst>
            <a:rect l="0" t="0" r="r" b="b"/>
            <a:pathLst>
              <a:path w="21600" h="21600" extrusionOk="0">
                <a:moveTo>
                  <a:pt x="9627" y="0"/>
                </a:moveTo>
                <a:lnTo>
                  <a:pt x="0" y="21600"/>
                </a:lnTo>
                <a:lnTo>
                  <a:pt x="21600" y="21600"/>
                </a:lnTo>
                <a:cubicBezTo>
                  <a:pt x="20072" y="19969"/>
                  <a:pt x="18637" y="18045"/>
                  <a:pt x="17319" y="15859"/>
                </a:cubicBezTo>
                <a:cubicBezTo>
                  <a:pt x="15889" y="13489"/>
                  <a:pt x="14607" y="10829"/>
                  <a:pt x="13346" y="8141"/>
                </a:cubicBezTo>
                <a:cubicBezTo>
                  <a:pt x="12088" y="5459"/>
                  <a:pt x="10856" y="2730"/>
                  <a:pt x="9627" y="0"/>
                </a:cubicBezTo>
                <a:close/>
              </a:path>
            </a:pathLst>
          </a:custGeom>
          <a:solidFill>
            <a:srgbClr val="FFA20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34" name="Shape 62612">
            <a:extLst>
              <a:ext uri="{FF2B5EF4-FFF2-40B4-BE49-F238E27FC236}">
                <a16:creationId xmlns:a16="http://schemas.microsoft.com/office/drawing/2014/main" id="{551FFA04-B56C-271D-A311-44622EA6FEBA}"/>
              </a:ext>
            </a:extLst>
          </p:cNvPr>
          <p:cNvSpPr/>
          <p:nvPr/>
        </p:nvSpPr>
        <p:spPr>
          <a:xfrm>
            <a:off x="6057708" y="4351994"/>
            <a:ext cx="2677925" cy="2151741"/>
          </a:xfrm>
          <a:custGeom>
            <a:avLst/>
            <a:gdLst/>
            <a:ahLst/>
            <a:cxnLst>
              <a:cxn ang="0">
                <a:pos x="wd2" y="hd2"/>
              </a:cxn>
              <a:cxn ang="5400000">
                <a:pos x="wd2" y="hd2"/>
              </a:cxn>
              <a:cxn ang="10800000">
                <a:pos x="wd2" y="hd2"/>
              </a:cxn>
              <a:cxn ang="16200000">
                <a:pos x="wd2" y="hd2"/>
              </a:cxn>
            </a:cxnLst>
            <a:rect l="0" t="0" r="r" b="b"/>
            <a:pathLst>
              <a:path w="21600" h="21600" extrusionOk="0">
                <a:moveTo>
                  <a:pt x="14681" y="0"/>
                </a:moveTo>
                <a:lnTo>
                  <a:pt x="0" y="21600"/>
                </a:lnTo>
                <a:lnTo>
                  <a:pt x="7274" y="21575"/>
                </a:lnTo>
                <a:lnTo>
                  <a:pt x="13958" y="21575"/>
                </a:lnTo>
                <a:lnTo>
                  <a:pt x="21600" y="10234"/>
                </a:lnTo>
                <a:cubicBezTo>
                  <a:pt x="20193" y="8168"/>
                  <a:pt x="18797" y="6093"/>
                  <a:pt x="17400" y="4015"/>
                </a:cubicBezTo>
                <a:cubicBezTo>
                  <a:pt x="16498" y="2673"/>
                  <a:pt x="15588" y="1338"/>
                  <a:pt x="14681" y="0"/>
                </a:cubicBezTo>
                <a:close/>
              </a:path>
            </a:pathLst>
          </a:custGeom>
          <a:solidFill>
            <a:srgbClr val="6B3BC4"/>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35" name="Shape 62613">
            <a:extLst>
              <a:ext uri="{FF2B5EF4-FFF2-40B4-BE49-F238E27FC236}">
                <a16:creationId xmlns:a16="http://schemas.microsoft.com/office/drawing/2014/main" id="{CBA6A1EC-B5AA-ED63-E0A7-D94E7C674A29}"/>
              </a:ext>
            </a:extLst>
          </p:cNvPr>
          <p:cNvSpPr/>
          <p:nvPr/>
        </p:nvSpPr>
        <p:spPr>
          <a:xfrm>
            <a:off x="3638408" y="6070756"/>
            <a:ext cx="936640" cy="430481"/>
          </a:xfrm>
          <a:custGeom>
            <a:avLst/>
            <a:gdLst/>
            <a:ahLst/>
            <a:cxnLst>
              <a:cxn ang="0">
                <a:pos x="wd2" y="hd2"/>
              </a:cxn>
              <a:cxn ang="5400000">
                <a:pos x="wd2" y="hd2"/>
              </a:cxn>
              <a:cxn ang="10800000">
                <a:pos x="wd2" y="hd2"/>
              </a:cxn>
              <a:cxn ang="16200000">
                <a:pos x="wd2" y="hd2"/>
              </a:cxn>
            </a:cxnLst>
            <a:rect l="0" t="0" r="r" b="b"/>
            <a:pathLst>
              <a:path w="21481" h="21600" extrusionOk="0">
                <a:moveTo>
                  <a:pt x="21481" y="0"/>
                </a:moveTo>
                <a:cubicBezTo>
                  <a:pt x="20327" y="2569"/>
                  <a:pt x="19134" y="5057"/>
                  <a:pt x="17881" y="7399"/>
                </a:cubicBezTo>
                <a:cubicBezTo>
                  <a:pt x="15691" y="11494"/>
                  <a:pt x="13351" y="15186"/>
                  <a:pt x="10924" y="18580"/>
                </a:cubicBezTo>
                <a:cubicBezTo>
                  <a:pt x="10191" y="19604"/>
                  <a:pt x="9451" y="20601"/>
                  <a:pt x="8703" y="21571"/>
                </a:cubicBezTo>
                <a:lnTo>
                  <a:pt x="7065" y="21600"/>
                </a:lnTo>
                <a:cubicBezTo>
                  <a:pt x="6318" y="21454"/>
                  <a:pt x="5586" y="21039"/>
                  <a:pt x="4906" y="20347"/>
                </a:cubicBezTo>
                <a:cubicBezTo>
                  <a:pt x="3204" y="18617"/>
                  <a:pt x="1961" y="15544"/>
                  <a:pt x="1145" y="12083"/>
                </a:cubicBezTo>
                <a:cubicBezTo>
                  <a:pt x="287" y="8446"/>
                  <a:pt x="-119" y="4284"/>
                  <a:pt x="31" y="0"/>
                </a:cubicBezTo>
                <a:lnTo>
                  <a:pt x="21481" y="0"/>
                </a:lnTo>
                <a:close/>
              </a:path>
            </a:pathLst>
          </a:custGeom>
          <a:solidFill>
            <a:srgbClr val="C6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6" name="Shape 62620">
            <a:extLst>
              <a:ext uri="{FF2B5EF4-FFF2-40B4-BE49-F238E27FC236}">
                <a16:creationId xmlns:a16="http://schemas.microsoft.com/office/drawing/2014/main" id="{1F87BE50-2D93-B28D-F510-735B00C3DCE0}"/>
              </a:ext>
            </a:extLst>
          </p:cNvPr>
          <p:cNvSpPr/>
          <p:nvPr/>
        </p:nvSpPr>
        <p:spPr>
          <a:xfrm>
            <a:off x="1913815" y="1456029"/>
            <a:ext cx="936641" cy="430481"/>
          </a:xfrm>
          <a:custGeom>
            <a:avLst/>
            <a:gdLst/>
            <a:ahLst/>
            <a:cxnLst>
              <a:cxn ang="0">
                <a:pos x="wd2" y="hd2"/>
              </a:cxn>
              <a:cxn ang="5400000">
                <a:pos x="wd2" y="hd2"/>
              </a:cxn>
              <a:cxn ang="10800000">
                <a:pos x="wd2" y="hd2"/>
              </a:cxn>
              <a:cxn ang="16200000">
                <a:pos x="wd2" y="hd2"/>
              </a:cxn>
            </a:cxnLst>
            <a:rect l="0" t="0" r="r" b="b"/>
            <a:pathLst>
              <a:path w="21481" h="21600" extrusionOk="0">
                <a:moveTo>
                  <a:pt x="21481" y="21600"/>
                </a:moveTo>
                <a:cubicBezTo>
                  <a:pt x="20327" y="19031"/>
                  <a:pt x="19134" y="16543"/>
                  <a:pt x="17881" y="14201"/>
                </a:cubicBezTo>
                <a:cubicBezTo>
                  <a:pt x="15691" y="10106"/>
                  <a:pt x="13351" y="6414"/>
                  <a:pt x="10924" y="3020"/>
                </a:cubicBezTo>
                <a:cubicBezTo>
                  <a:pt x="10191" y="1996"/>
                  <a:pt x="9451" y="999"/>
                  <a:pt x="8703" y="29"/>
                </a:cubicBezTo>
                <a:lnTo>
                  <a:pt x="7065" y="0"/>
                </a:lnTo>
                <a:cubicBezTo>
                  <a:pt x="6318" y="146"/>
                  <a:pt x="5586" y="561"/>
                  <a:pt x="4906" y="1253"/>
                </a:cubicBezTo>
                <a:cubicBezTo>
                  <a:pt x="3204" y="2983"/>
                  <a:pt x="1961" y="6056"/>
                  <a:pt x="1145" y="9517"/>
                </a:cubicBezTo>
                <a:cubicBezTo>
                  <a:pt x="287" y="13154"/>
                  <a:pt x="-119" y="17316"/>
                  <a:pt x="31" y="21600"/>
                </a:cubicBezTo>
                <a:lnTo>
                  <a:pt x="21481" y="21600"/>
                </a:lnTo>
                <a:close/>
              </a:path>
            </a:pathLst>
          </a:custGeom>
          <a:solidFill>
            <a:schemeClr val="accent4">
              <a:lumMod val="75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7" name="Shape 62621">
            <a:extLst>
              <a:ext uri="{FF2B5EF4-FFF2-40B4-BE49-F238E27FC236}">
                <a16:creationId xmlns:a16="http://schemas.microsoft.com/office/drawing/2014/main" id="{36A8B602-DA06-00B9-3793-1DA6ECF580EF}"/>
              </a:ext>
            </a:extLst>
          </p:cNvPr>
          <p:cNvSpPr/>
          <p:nvPr/>
        </p:nvSpPr>
        <p:spPr>
          <a:xfrm>
            <a:off x="4303571" y="1456029"/>
            <a:ext cx="3878293" cy="3224112"/>
          </a:xfrm>
          <a:custGeom>
            <a:avLst/>
            <a:gdLst/>
            <a:ahLst/>
            <a:cxnLst>
              <a:cxn ang="0">
                <a:pos x="wd2" y="hd2"/>
              </a:cxn>
              <a:cxn ang="5400000">
                <a:pos x="wd2" y="hd2"/>
              </a:cxn>
              <a:cxn ang="10800000">
                <a:pos x="wd2" y="hd2"/>
              </a:cxn>
              <a:cxn ang="16200000">
                <a:pos x="wd2" y="hd2"/>
              </a:cxn>
            </a:cxnLst>
            <a:rect l="0" t="0" r="r" b="b"/>
            <a:pathLst>
              <a:path w="21600" h="21600" extrusionOk="0">
                <a:moveTo>
                  <a:pt x="5132" y="21600"/>
                </a:moveTo>
                <a:cubicBezTo>
                  <a:pt x="7488" y="18331"/>
                  <a:pt x="9821" y="15037"/>
                  <a:pt x="12130" y="11719"/>
                </a:cubicBezTo>
                <a:cubicBezTo>
                  <a:pt x="13762" y="9374"/>
                  <a:pt x="15382" y="7017"/>
                  <a:pt x="17065" y="4725"/>
                </a:cubicBezTo>
                <a:cubicBezTo>
                  <a:pt x="17758" y="3781"/>
                  <a:pt x="18462" y="2848"/>
                  <a:pt x="19248" y="2015"/>
                </a:cubicBezTo>
                <a:cubicBezTo>
                  <a:pt x="19972" y="1248"/>
                  <a:pt x="20760" y="573"/>
                  <a:pt x="21600" y="0"/>
                </a:cubicBezTo>
                <a:lnTo>
                  <a:pt x="10017" y="0"/>
                </a:lnTo>
                <a:lnTo>
                  <a:pt x="0" y="14362"/>
                </a:lnTo>
                <a:cubicBezTo>
                  <a:pt x="1700" y="16785"/>
                  <a:pt x="3408" y="19201"/>
                  <a:pt x="5132" y="21600"/>
                </a:cubicBezTo>
                <a:close/>
              </a:path>
            </a:pathLst>
          </a:custGeom>
          <a:solidFill>
            <a:srgbClr val="E3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28" name="Shape 62622">
            <a:extLst>
              <a:ext uri="{FF2B5EF4-FFF2-40B4-BE49-F238E27FC236}">
                <a16:creationId xmlns:a16="http://schemas.microsoft.com/office/drawing/2014/main" id="{B14A6770-DCFA-AAF3-7013-CE2B6B722A78}"/>
              </a:ext>
            </a:extLst>
          </p:cNvPr>
          <p:cNvSpPr/>
          <p:nvPr/>
        </p:nvSpPr>
        <p:spPr>
          <a:xfrm>
            <a:off x="2270281" y="1456030"/>
            <a:ext cx="2130829" cy="1131869"/>
          </a:xfrm>
          <a:custGeom>
            <a:avLst/>
            <a:gdLst/>
            <a:ahLst/>
            <a:cxnLst>
              <a:cxn ang="0">
                <a:pos x="wd2" y="hd2"/>
              </a:cxn>
              <a:cxn ang="5400000">
                <a:pos x="wd2" y="hd2"/>
              </a:cxn>
              <a:cxn ang="10800000">
                <a:pos x="wd2" y="hd2"/>
              </a:cxn>
              <a:cxn ang="16200000">
                <a:pos x="wd2" y="hd2"/>
              </a:cxn>
            </a:cxnLst>
            <a:rect l="0" t="0" r="r" b="b"/>
            <a:pathLst>
              <a:path w="21600" h="21600" extrusionOk="0">
                <a:moveTo>
                  <a:pt x="11973" y="21600"/>
                </a:moveTo>
                <a:lnTo>
                  <a:pt x="21600" y="0"/>
                </a:lnTo>
                <a:lnTo>
                  <a:pt x="0" y="0"/>
                </a:lnTo>
                <a:cubicBezTo>
                  <a:pt x="1528" y="1631"/>
                  <a:pt x="2963" y="3555"/>
                  <a:pt x="4281" y="5741"/>
                </a:cubicBezTo>
                <a:cubicBezTo>
                  <a:pt x="5711" y="8111"/>
                  <a:pt x="6993" y="10771"/>
                  <a:pt x="8254" y="13459"/>
                </a:cubicBezTo>
                <a:cubicBezTo>
                  <a:pt x="9512" y="16141"/>
                  <a:pt x="10744" y="18870"/>
                  <a:pt x="11973" y="21600"/>
                </a:cubicBezTo>
                <a:close/>
              </a:path>
            </a:pathLst>
          </a:custGeom>
          <a:solidFill>
            <a:srgbClr val="FFA20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29" name="Shape 62623">
            <a:extLst>
              <a:ext uri="{FF2B5EF4-FFF2-40B4-BE49-F238E27FC236}">
                <a16:creationId xmlns:a16="http://schemas.microsoft.com/office/drawing/2014/main" id="{4D47FE46-83C2-BD72-BCCD-ADF8F6C028A8}"/>
              </a:ext>
            </a:extLst>
          </p:cNvPr>
          <p:cNvSpPr/>
          <p:nvPr/>
        </p:nvSpPr>
        <p:spPr>
          <a:xfrm>
            <a:off x="3449935" y="1448309"/>
            <a:ext cx="2679468" cy="2158507"/>
          </a:xfrm>
          <a:custGeom>
            <a:avLst/>
            <a:gdLst/>
            <a:ahLst/>
            <a:cxnLst>
              <a:cxn ang="0">
                <a:pos x="wd2" y="hd2"/>
              </a:cxn>
              <a:cxn ang="5400000">
                <a:pos x="wd2" y="hd2"/>
              </a:cxn>
              <a:cxn ang="10800000">
                <a:pos x="wd2" y="hd2"/>
              </a:cxn>
              <a:cxn ang="16200000">
                <a:pos x="wd2" y="hd2"/>
              </a:cxn>
            </a:cxnLst>
            <a:rect l="0" t="0" r="r" b="b"/>
            <a:pathLst>
              <a:path w="21600" h="21600" extrusionOk="0">
                <a:moveTo>
                  <a:pt x="6915" y="21600"/>
                </a:moveTo>
                <a:lnTo>
                  <a:pt x="21600" y="0"/>
                </a:lnTo>
                <a:lnTo>
                  <a:pt x="14318" y="77"/>
                </a:lnTo>
                <a:lnTo>
                  <a:pt x="7638" y="77"/>
                </a:lnTo>
                <a:lnTo>
                  <a:pt x="0" y="11382"/>
                </a:lnTo>
                <a:cubicBezTo>
                  <a:pt x="1408" y="13440"/>
                  <a:pt x="2804" y="15509"/>
                  <a:pt x="4197" y="17582"/>
                </a:cubicBezTo>
                <a:cubicBezTo>
                  <a:pt x="5100" y="18925"/>
                  <a:pt x="6009" y="20260"/>
                  <a:pt x="6915" y="21600"/>
                </a:cubicBezTo>
                <a:close/>
              </a:path>
            </a:pathLst>
          </a:custGeom>
          <a:solidFill>
            <a:srgbClr val="6B3BC4"/>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30" name="Shape 62624">
            <a:extLst>
              <a:ext uri="{FF2B5EF4-FFF2-40B4-BE49-F238E27FC236}">
                <a16:creationId xmlns:a16="http://schemas.microsoft.com/office/drawing/2014/main" id="{09F919B5-938D-6B29-40AF-64CD475DD8FC}"/>
              </a:ext>
            </a:extLst>
          </p:cNvPr>
          <p:cNvSpPr/>
          <p:nvPr/>
        </p:nvSpPr>
        <p:spPr>
          <a:xfrm>
            <a:off x="7610520" y="1456029"/>
            <a:ext cx="936639" cy="430481"/>
          </a:xfrm>
          <a:custGeom>
            <a:avLst/>
            <a:gdLst/>
            <a:ahLst/>
            <a:cxnLst>
              <a:cxn ang="0">
                <a:pos x="wd2" y="hd2"/>
              </a:cxn>
              <a:cxn ang="5400000">
                <a:pos x="wd2" y="hd2"/>
              </a:cxn>
              <a:cxn ang="10800000">
                <a:pos x="wd2" y="hd2"/>
              </a:cxn>
              <a:cxn ang="16200000">
                <a:pos x="wd2" y="hd2"/>
              </a:cxn>
            </a:cxnLst>
            <a:rect l="0" t="0" r="r" b="b"/>
            <a:pathLst>
              <a:path w="21481" h="21600" extrusionOk="0">
                <a:moveTo>
                  <a:pt x="0" y="21600"/>
                </a:moveTo>
                <a:cubicBezTo>
                  <a:pt x="1154" y="19031"/>
                  <a:pt x="2347" y="16543"/>
                  <a:pt x="3600" y="14201"/>
                </a:cubicBezTo>
                <a:cubicBezTo>
                  <a:pt x="5790" y="10106"/>
                  <a:pt x="8130" y="6414"/>
                  <a:pt x="10557" y="3020"/>
                </a:cubicBezTo>
                <a:cubicBezTo>
                  <a:pt x="11290" y="1996"/>
                  <a:pt x="12030" y="999"/>
                  <a:pt x="12778" y="29"/>
                </a:cubicBezTo>
                <a:lnTo>
                  <a:pt x="14416" y="0"/>
                </a:lnTo>
                <a:cubicBezTo>
                  <a:pt x="15163" y="146"/>
                  <a:pt x="15895" y="561"/>
                  <a:pt x="16575" y="1253"/>
                </a:cubicBezTo>
                <a:cubicBezTo>
                  <a:pt x="18277" y="2983"/>
                  <a:pt x="19520" y="6056"/>
                  <a:pt x="20336" y="9517"/>
                </a:cubicBezTo>
                <a:cubicBezTo>
                  <a:pt x="21194" y="13154"/>
                  <a:pt x="21600" y="17316"/>
                  <a:pt x="21450" y="21600"/>
                </a:cubicBezTo>
                <a:lnTo>
                  <a:pt x="0" y="21600"/>
                </a:lnTo>
                <a:close/>
              </a:path>
            </a:pathLst>
          </a:custGeom>
          <a:solidFill>
            <a:srgbClr val="C6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6" name="Freeform 926">
            <a:extLst>
              <a:ext uri="{FF2B5EF4-FFF2-40B4-BE49-F238E27FC236}">
                <a16:creationId xmlns:a16="http://schemas.microsoft.com/office/drawing/2014/main" id="{7EABAFF8-D71A-003A-134E-40C4AD1EDF46}"/>
              </a:ext>
            </a:extLst>
          </p:cNvPr>
          <p:cNvSpPr>
            <a:spLocks noChangeArrowheads="1"/>
          </p:cNvSpPr>
          <p:nvPr/>
        </p:nvSpPr>
        <p:spPr bwMode="auto">
          <a:xfrm>
            <a:off x="3176144" y="1612719"/>
            <a:ext cx="547582" cy="547582"/>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7" name="Freeform 942">
            <a:extLst>
              <a:ext uri="{FF2B5EF4-FFF2-40B4-BE49-F238E27FC236}">
                <a16:creationId xmlns:a16="http://schemas.microsoft.com/office/drawing/2014/main" id="{86CB6AA4-48F8-779F-5A5A-94584B2217F2}"/>
              </a:ext>
            </a:extLst>
          </p:cNvPr>
          <p:cNvSpPr>
            <a:spLocks noChangeArrowheads="1"/>
          </p:cNvSpPr>
          <p:nvPr/>
        </p:nvSpPr>
        <p:spPr bwMode="auto">
          <a:xfrm>
            <a:off x="6177715" y="4615389"/>
            <a:ext cx="547582" cy="547582"/>
          </a:xfrm>
          <a:custGeom>
            <a:avLst/>
            <a:gdLst>
              <a:gd name="T0" fmla="*/ 2503992 w 296502"/>
              <a:gd name="T1" fmla="*/ 1851221 h 296502"/>
              <a:gd name="T2" fmla="*/ 1443248 w 296502"/>
              <a:gd name="T3" fmla="*/ 2864642 h 296502"/>
              <a:gd name="T4" fmla="*/ 725570 w 296502"/>
              <a:gd name="T5" fmla="*/ 2588611 h 296502"/>
              <a:gd name="T6" fmla="*/ 528404 w 296502"/>
              <a:gd name="T7" fmla="*/ 2781836 h 296502"/>
              <a:gd name="T8" fmla="*/ 1443248 w 296502"/>
              <a:gd name="T9" fmla="*/ 3140663 h 296502"/>
              <a:gd name="T10" fmla="*/ 2780023 w 296502"/>
              <a:gd name="T11" fmla="*/ 1851221 h 296502"/>
              <a:gd name="T12" fmla="*/ 2145157 w 296502"/>
              <a:gd name="T13" fmla="*/ 1851221 h 296502"/>
              <a:gd name="T14" fmla="*/ 1443248 w 296502"/>
              <a:gd name="T15" fmla="*/ 2509755 h 296502"/>
              <a:gd name="T16" fmla="*/ 977940 w 296502"/>
              <a:gd name="T17" fmla="*/ 2336250 h 296502"/>
              <a:gd name="T18" fmla="*/ 792610 w 296502"/>
              <a:gd name="T19" fmla="*/ 2517630 h 296502"/>
              <a:gd name="T20" fmla="*/ 1443248 w 296502"/>
              <a:gd name="T21" fmla="*/ 2770002 h 296502"/>
              <a:gd name="T22" fmla="*/ 2405415 w 296502"/>
              <a:gd name="T23" fmla="*/ 1851221 h 296502"/>
              <a:gd name="T24" fmla="*/ 461368 w 296502"/>
              <a:gd name="T25" fmla="*/ 889085 h 296502"/>
              <a:gd name="T26" fmla="*/ 98587 w 296502"/>
              <a:gd name="T27" fmla="*/ 1799977 h 296502"/>
              <a:gd name="T28" fmla="*/ 461368 w 296502"/>
              <a:gd name="T29" fmla="*/ 2714796 h 296502"/>
              <a:gd name="T30" fmla="*/ 906954 w 296502"/>
              <a:gd name="T31" fmla="*/ 2265269 h 296502"/>
              <a:gd name="T32" fmla="*/ 733460 w 296502"/>
              <a:gd name="T33" fmla="*/ 1799977 h 296502"/>
              <a:gd name="T34" fmla="*/ 906954 w 296502"/>
              <a:gd name="T35" fmla="*/ 1338610 h 296502"/>
              <a:gd name="T36" fmla="*/ 1392001 w 296502"/>
              <a:gd name="T37" fmla="*/ 463235 h 296502"/>
              <a:gd name="T38" fmla="*/ 528404 w 296502"/>
              <a:gd name="T39" fmla="*/ 818104 h 296502"/>
              <a:gd name="T40" fmla="*/ 1392001 w 296502"/>
              <a:gd name="T41" fmla="*/ 1681684 h 296502"/>
              <a:gd name="T42" fmla="*/ 1443248 w 296502"/>
              <a:gd name="T43" fmla="*/ 364659 h 296502"/>
              <a:gd name="T44" fmla="*/ 1490575 w 296502"/>
              <a:gd name="T45" fmla="*/ 411973 h 296502"/>
              <a:gd name="T46" fmla="*/ 1490575 w 296502"/>
              <a:gd name="T47" fmla="*/ 1799977 h 296502"/>
              <a:gd name="T48" fmla="*/ 1459015 w 296502"/>
              <a:gd name="T49" fmla="*/ 1847295 h 296502"/>
              <a:gd name="T50" fmla="*/ 1443248 w 296502"/>
              <a:gd name="T51" fmla="*/ 1851221 h 296502"/>
              <a:gd name="T52" fmla="*/ 1407768 w 296502"/>
              <a:gd name="T53" fmla="*/ 1835454 h 296502"/>
              <a:gd name="T54" fmla="*/ 977940 w 296502"/>
              <a:gd name="T55" fmla="*/ 1409587 h 296502"/>
              <a:gd name="T56" fmla="*/ 832049 w 296502"/>
              <a:gd name="T57" fmla="*/ 1799977 h 296502"/>
              <a:gd name="T58" fmla="*/ 1443248 w 296502"/>
              <a:gd name="T59" fmla="*/ 2411167 h 296502"/>
              <a:gd name="T60" fmla="*/ 2050521 w 296502"/>
              <a:gd name="T61" fmla="*/ 1799977 h 296502"/>
              <a:gd name="T62" fmla="*/ 2097847 w 296502"/>
              <a:gd name="T63" fmla="*/ 1752657 h 296502"/>
              <a:gd name="T64" fmla="*/ 2831296 w 296502"/>
              <a:gd name="T65" fmla="*/ 1752657 h 296502"/>
              <a:gd name="T66" fmla="*/ 2878610 w 296502"/>
              <a:gd name="T67" fmla="*/ 1799977 h 296502"/>
              <a:gd name="T68" fmla="*/ 1443248 w 296502"/>
              <a:gd name="T69" fmla="*/ 3243187 h 296502"/>
              <a:gd name="T70" fmla="*/ 0 w 296502"/>
              <a:gd name="T71" fmla="*/ 1799977 h 296502"/>
              <a:gd name="T72" fmla="*/ 1443248 w 296502"/>
              <a:gd name="T73" fmla="*/ 364659 h 296502"/>
              <a:gd name="T74" fmla="*/ 1852608 w 296502"/>
              <a:gd name="T75" fmla="*/ 102421 h 296502"/>
              <a:gd name="T76" fmla="*/ 1852608 w 296502"/>
              <a:gd name="T77" fmla="*/ 732886 h 296502"/>
              <a:gd name="T78" fmla="*/ 2508439 w 296502"/>
              <a:gd name="T79" fmla="*/ 1390888 h 296502"/>
              <a:gd name="T80" fmla="*/ 3144498 w 296502"/>
              <a:gd name="T81" fmla="*/ 1390888 h 296502"/>
              <a:gd name="T82" fmla="*/ 1852608 w 296502"/>
              <a:gd name="T83" fmla="*/ 102421 h 296502"/>
              <a:gd name="T84" fmla="*/ 1801246 w 296502"/>
              <a:gd name="T85" fmla="*/ 0 h 296502"/>
              <a:gd name="T86" fmla="*/ 3243260 w 296502"/>
              <a:gd name="T87" fmla="*/ 1438172 h 296502"/>
              <a:gd name="T88" fmla="*/ 3195860 w 296502"/>
              <a:gd name="T89" fmla="*/ 1489399 h 296502"/>
              <a:gd name="T90" fmla="*/ 2461030 w 296502"/>
              <a:gd name="T91" fmla="*/ 1489399 h 296502"/>
              <a:gd name="T92" fmla="*/ 2413618 w 296502"/>
              <a:gd name="T93" fmla="*/ 1438172 h 296502"/>
              <a:gd name="T94" fmla="*/ 1801246 w 296502"/>
              <a:gd name="T95" fmla="*/ 831385 h 296502"/>
              <a:gd name="T96" fmla="*/ 1753837 w 296502"/>
              <a:gd name="T97" fmla="*/ 784094 h 296502"/>
              <a:gd name="T98" fmla="*/ 1753837 w 296502"/>
              <a:gd name="T99" fmla="*/ 51244 h 296502"/>
              <a:gd name="T100" fmla="*/ 1801246 w 296502"/>
              <a:gd name="T101" fmla="*/ 0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2" h="296502">
                <a:moveTo>
                  <a:pt x="228917" y="169245"/>
                </a:moveTo>
                <a:cubicBezTo>
                  <a:pt x="226394" y="220797"/>
                  <a:pt x="183855" y="261894"/>
                  <a:pt x="131943" y="261894"/>
                </a:cubicBezTo>
                <a:cubicBezTo>
                  <a:pt x="107069" y="261894"/>
                  <a:pt x="84357" y="252881"/>
                  <a:pt x="66332" y="236659"/>
                </a:cubicBezTo>
                <a:lnTo>
                  <a:pt x="48307" y="254323"/>
                </a:lnTo>
                <a:cubicBezTo>
                  <a:pt x="70298" y="274872"/>
                  <a:pt x="99498" y="287129"/>
                  <a:pt x="131943" y="287129"/>
                </a:cubicBezTo>
                <a:cubicBezTo>
                  <a:pt x="197914" y="287129"/>
                  <a:pt x="251989" y="234856"/>
                  <a:pt x="254152" y="169245"/>
                </a:cubicBezTo>
                <a:lnTo>
                  <a:pt x="228917" y="169245"/>
                </a:lnTo>
                <a:close/>
                <a:moveTo>
                  <a:pt x="196112" y="169245"/>
                </a:moveTo>
                <a:cubicBezTo>
                  <a:pt x="193949" y="202772"/>
                  <a:pt x="165830" y="229449"/>
                  <a:pt x="131943" y="229449"/>
                </a:cubicBezTo>
                <a:cubicBezTo>
                  <a:pt x="115360" y="229449"/>
                  <a:pt x="100580" y="223320"/>
                  <a:pt x="89404" y="213587"/>
                </a:cubicBezTo>
                <a:lnTo>
                  <a:pt x="72461" y="230170"/>
                </a:lnTo>
                <a:cubicBezTo>
                  <a:pt x="88683" y="244950"/>
                  <a:pt x="109592" y="253242"/>
                  <a:pt x="131943" y="253242"/>
                </a:cubicBezTo>
                <a:cubicBezTo>
                  <a:pt x="179168" y="253242"/>
                  <a:pt x="217381" y="215750"/>
                  <a:pt x="219905" y="169245"/>
                </a:cubicBezTo>
                <a:lnTo>
                  <a:pt x="196112" y="169245"/>
                </a:lnTo>
                <a:close/>
                <a:moveTo>
                  <a:pt x="42179" y="81283"/>
                </a:moveTo>
                <a:cubicBezTo>
                  <a:pt x="21630" y="103274"/>
                  <a:pt x="9013" y="132474"/>
                  <a:pt x="9013" y="164559"/>
                </a:cubicBezTo>
                <a:cubicBezTo>
                  <a:pt x="9013" y="196643"/>
                  <a:pt x="21630" y="226204"/>
                  <a:pt x="42179" y="248195"/>
                </a:cubicBezTo>
                <a:lnTo>
                  <a:pt x="82915" y="207098"/>
                </a:lnTo>
                <a:cubicBezTo>
                  <a:pt x="72821" y="195922"/>
                  <a:pt x="67053" y="181142"/>
                  <a:pt x="67053" y="164559"/>
                </a:cubicBezTo>
                <a:cubicBezTo>
                  <a:pt x="67053" y="149057"/>
                  <a:pt x="72821" y="133916"/>
                  <a:pt x="82915" y="122380"/>
                </a:cubicBezTo>
                <a:lnTo>
                  <a:pt x="42179" y="81283"/>
                </a:lnTo>
                <a:close/>
                <a:moveTo>
                  <a:pt x="127257" y="42350"/>
                </a:moveTo>
                <a:cubicBezTo>
                  <a:pt x="96975" y="43431"/>
                  <a:pt x="69577" y="55688"/>
                  <a:pt x="48307" y="74794"/>
                </a:cubicBezTo>
                <a:lnTo>
                  <a:pt x="127257" y="153744"/>
                </a:lnTo>
                <a:lnTo>
                  <a:pt x="127257" y="42350"/>
                </a:lnTo>
                <a:close/>
                <a:moveTo>
                  <a:pt x="131943" y="33337"/>
                </a:moveTo>
                <a:cubicBezTo>
                  <a:pt x="134106" y="33337"/>
                  <a:pt x="136269" y="35140"/>
                  <a:pt x="136269" y="37663"/>
                </a:cubicBezTo>
                <a:lnTo>
                  <a:pt x="136269" y="164559"/>
                </a:lnTo>
                <a:cubicBezTo>
                  <a:pt x="136269" y="166722"/>
                  <a:pt x="135187" y="168164"/>
                  <a:pt x="133385" y="168885"/>
                </a:cubicBezTo>
                <a:cubicBezTo>
                  <a:pt x="133024" y="169245"/>
                  <a:pt x="132303" y="169245"/>
                  <a:pt x="131943" y="169245"/>
                </a:cubicBezTo>
                <a:cubicBezTo>
                  <a:pt x="130501" y="169245"/>
                  <a:pt x="129420" y="168885"/>
                  <a:pt x="128699" y="167803"/>
                </a:cubicBezTo>
                <a:lnTo>
                  <a:pt x="89404" y="128869"/>
                </a:lnTo>
                <a:cubicBezTo>
                  <a:pt x="80752" y="138603"/>
                  <a:pt x="76066" y="151220"/>
                  <a:pt x="76066" y="164559"/>
                </a:cubicBezTo>
                <a:cubicBezTo>
                  <a:pt x="76066" y="195562"/>
                  <a:pt x="100940" y="220436"/>
                  <a:pt x="131943" y="220436"/>
                </a:cubicBezTo>
                <a:cubicBezTo>
                  <a:pt x="162585" y="220436"/>
                  <a:pt x="187460" y="195562"/>
                  <a:pt x="187460" y="164559"/>
                </a:cubicBezTo>
                <a:cubicBezTo>
                  <a:pt x="187460" y="162035"/>
                  <a:pt x="189262" y="160233"/>
                  <a:pt x="191786" y="160233"/>
                </a:cubicBezTo>
                <a:lnTo>
                  <a:pt x="258839" y="160233"/>
                </a:lnTo>
                <a:cubicBezTo>
                  <a:pt x="261362" y="160233"/>
                  <a:pt x="263165" y="162035"/>
                  <a:pt x="263165" y="164559"/>
                </a:cubicBezTo>
                <a:cubicBezTo>
                  <a:pt x="263165" y="237380"/>
                  <a:pt x="204403" y="296502"/>
                  <a:pt x="131943" y="296502"/>
                </a:cubicBezTo>
                <a:cubicBezTo>
                  <a:pt x="59122" y="296502"/>
                  <a:pt x="0" y="237380"/>
                  <a:pt x="0" y="164559"/>
                </a:cubicBezTo>
                <a:cubicBezTo>
                  <a:pt x="0" y="92098"/>
                  <a:pt x="59122" y="33337"/>
                  <a:pt x="131943" y="33337"/>
                </a:cubicBezTo>
                <a:close/>
                <a:moveTo>
                  <a:pt x="169368" y="9366"/>
                </a:moveTo>
                <a:lnTo>
                  <a:pt x="169368" y="67002"/>
                </a:lnTo>
                <a:cubicBezTo>
                  <a:pt x="201151" y="69523"/>
                  <a:pt x="227156" y="95099"/>
                  <a:pt x="229323" y="127159"/>
                </a:cubicBezTo>
                <a:lnTo>
                  <a:pt x="287473" y="127159"/>
                </a:lnTo>
                <a:cubicBezTo>
                  <a:pt x="285306" y="63039"/>
                  <a:pt x="233296" y="11527"/>
                  <a:pt x="169368" y="9366"/>
                </a:cubicBezTo>
                <a:close/>
                <a:moveTo>
                  <a:pt x="164672" y="0"/>
                </a:moveTo>
                <a:cubicBezTo>
                  <a:pt x="237269" y="0"/>
                  <a:pt x="296502" y="59077"/>
                  <a:pt x="296502" y="131482"/>
                </a:cubicBezTo>
                <a:cubicBezTo>
                  <a:pt x="296502" y="134364"/>
                  <a:pt x="294696" y="136165"/>
                  <a:pt x="292168" y="136165"/>
                </a:cubicBezTo>
                <a:lnTo>
                  <a:pt x="224989" y="136165"/>
                </a:lnTo>
                <a:cubicBezTo>
                  <a:pt x="222461" y="136165"/>
                  <a:pt x="220655" y="134364"/>
                  <a:pt x="220655" y="131482"/>
                </a:cubicBezTo>
                <a:cubicBezTo>
                  <a:pt x="220655" y="100863"/>
                  <a:pt x="195734" y="76007"/>
                  <a:pt x="164672" y="76007"/>
                </a:cubicBezTo>
                <a:cubicBezTo>
                  <a:pt x="162144" y="76007"/>
                  <a:pt x="160338" y="73846"/>
                  <a:pt x="160338" y="71685"/>
                </a:cubicBezTo>
                <a:lnTo>
                  <a:pt x="160338" y="4683"/>
                </a:lnTo>
                <a:cubicBezTo>
                  <a:pt x="160338" y="2161"/>
                  <a:pt x="162144" y="0"/>
                  <a:pt x="164672"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8" name="Freeform 943">
            <a:extLst>
              <a:ext uri="{FF2B5EF4-FFF2-40B4-BE49-F238E27FC236}">
                <a16:creationId xmlns:a16="http://schemas.microsoft.com/office/drawing/2014/main" id="{CF3A02AD-BE05-6EEA-A620-08DF3C250E67}"/>
              </a:ext>
            </a:extLst>
          </p:cNvPr>
          <p:cNvSpPr>
            <a:spLocks noChangeArrowheads="1"/>
          </p:cNvSpPr>
          <p:nvPr/>
        </p:nvSpPr>
        <p:spPr bwMode="auto">
          <a:xfrm>
            <a:off x="5398378" y="2794294"/>
            <a:ext cx="547584" cy="547582"/>
          </a:xfrm>
          <a:custGeom>
            <a:avLst/>
            <a:gdLst>
              <a:gd name="T0" fmla="*/ 1368892 w 296142"/>
              <a:gd name="T1" fmla="*/ 2458896 h 296500"/>
              <a:gd name="T2" fmla="*/ 380977 w 296142"/>
              <a:gd name="T3" fmla="*/ 2358841 h 296500"/>
              <a:gd name="T4" fmla="*/ 380977 w 296142"/>
              <a:gd name="T5" fmla="*/ 2458896 h 296500"/>
              <a:gd name="T6" fmla="*/ 1118148 w 296142"/>
              <a:gd name="T7" fmla="*/ 2011947 h 296500"/>
              <a:gd name="T8" fmla="*/ 736448 w 296142"/>
              <a:gd name="T9" fmla="*/ 1959906 h 296500"/>
              <a:gd name="T10" fmla="*/ 736448 w 296142"/>
              <a:gd name="T11" fmla="*/ 1959906 h 296500"/>
              <a:gd name="T12" fmla="*/ 333158 w 296142"/>
              <a:gd name="T13" fmla="*/ 2011947 h 296500"/>
              <a:gd name="T14" fmla="*/ 2187539 w 296142"/>
              <a:gd name="T15" fmla="*/ 2231300 h 296500"/>
              <a:gd name="T16" fmla="*/ 2000323 w 296142"/>
              <a:gd name="T17" fmla="*/ 3097107 h 296500"/>
              <a:gd name="T18" fmla="*/ 2848750 w 296142"/>
              <a:gd name="T19" fmla="*/ 3097107 h 296500"/>
              <a:gd name="T20" fmla="*/ 2665533 w 296142"/>
              <a:gd name="T21" fmla="*/ 2231300 h 296500"/>
              <a:gd name="T22" fmla="*/ 2470359 w 296142"/>
              <a:gd name="T23" fmla="*/ 1665950 h 296500"/>
              <a:gd name="T24" fmla="*/ 3255028 w 296142"/>
              <a:gd name="T25" fmla="*/ 2294554 h 296500"/>
              <a:gd name="T26" fmla="*/ 2892571 w 296142"/>
              <a:gd name="T27" fmla="*/ 3231533 h 296500"/>
              <a:gd name="T28" fmla="*/ 1904736 w 296142"/>
              <a:gd name="T29" fmla="*/ 3227578 h 296500"/>
              <a:gd name="T30" fmla="*/ 1582084 w 296142"/>
              <a:gd name="T31" fmla="*/ 2247109 h 296500"/>
              <a:gd name="T32" fmla="*/ 2086591 w 296142"/>
              <a:gd name="T33" fmla="*/ 1630364 h 296500"/>
              <a:gd name="T34" fmla="*/ 2086591 w 296142"/>
              <a:gd name="T35" fmla="*/ 1630364 h 296500"/>
              <a:gd name="T36" fmla="*/ 1700861 w 296142"/>
              <a:gd name="T37" fmla="*/ 1678399 h 296500"/>
              <a:gd name="T38" fmla="*/ 1400815 w 296142"/>
              <a:gd name="T39" fmla="*/ 1730431 h 296500"/>
              <a:gd name="T40" fmla="*/ 1118148 w 296142"/>
              <a:gd name="T41" fmla="*/ 1678399 h 296500"/>
              <a:gd name="T42" fmla="*/ 736448 w 296142"/>
              <a:gd name="T43" fmla="*/ 1630364 h 296500"/>
              <a:gd name="T44" fmla="*/ 736448 w 296142"/>
              <a:gd name="T45" fmla="*/ 1630364 h 296500"/>
              <a:gd name="T46" fmla="*/ 333158 w 296142"/>
              <a:gd name="T47" fmla="*/ 1678399 h 296500"/>
              <a:gd name="T48" fmla="*/ 2419764 w 296142"/>
              <a:gd name="T49" fmla="*/ 1400889 h 296500"/>
              <a:gd name="T50" fmla="*/ 2135161 w 296142"/>
              <a:gd name="T51" fmla="*/ 1348845 h 296500"/>
              <a:gd name="T52" fmla="*/ 1749392 w 296142"/>
              <a:gd name="T53" fmla="*/ 1300822 h 296500"/>
              <a:gd name="T54" fmla="*/ 1749392 w 296142"/>
              <a:gd name="T55" fmla="*/ 1300822 h 296500"/>
              <a:gd name="T56" fmla="*/ 1350167 w 296142"/>
              <a:gd name="T57" fmla="*/ 1348845 h 296500"/>
              <a:gd name="T58" fmla="*/ 1069589 w 296142"/>
              <a:gd name="T59" fmla="*/ 1400889 h 296500"/>
              <a:gd name="T60" fmla="*/ 785000 w 296142"/>
              <a:gd name="T61" fmla="*/ 1348845 h 296500"/>
              <a:gd name="T62" fmla="*/ 381716 w 296142"/>
              <a:gd name="T63" fmla="*/ 1300822 h 296500"/>
              <a:gd name="T64" fmla="*/ 381716 w 296142"/>
              <a:gd name="T65" fmla="*/ 1300822 h 296500"/>
              <a:gd name="T66" fmla="*/ 2367156 w 296142"/>
              <a:gd name="T67" fmla="*/ 1019301 h 296500"/>
              <a:gd name="T68" fmla="*/ 2086591 w 296142"/>
              <a:gd name="T69" fmla="*/ 1071347 h 296500"/>
              <a:gd name="T70" fmla="*/ 1802000 w 296142"/>
              <a:gd name="T71" fmla="*/ 1019301 h 296500"/>
              <a:gd name="T72" fmla="*/ 1400815 w 296142"/>
              <a:gd name="T73" fmla="*/ 971293 h 296500"/>
              <a:gd name="T74" fmla="*/ 1400815 w 296142"/>
              <a:gd name="T75" fmla="*/ 971293 h 296500"/>
              <a:gd name="T76" fmla="*/ 1016997 w 296142"/>
              <a:gd name="T77" fmla="*/ 1019301 h 296500"/>
              <a:gd name="T78" fmla="*/ 95227 w 296142"/>
              <a:gd name="T79" fmla="*/ 588510 h 296500"/>
              <a:gd name="T80" fmla="*/ 2368999 w 296142"/>
              <a:gd name="T81" fmla="*/ 231484 h 296500"/>
              <a:gd name="T82" fmla="*/ 2265832 w 296142"/>
              <a:gd name="T83" fmla="*/ 231484 h 296500"/>
              <a:gd name="T84" fmla="*/ 1801549 w 296142"/>
              <a:gd name="T85" fmla="*/ 309967 h 296500"/>
              <a:gd name="T86" fmla="*/ 1388858 w 296142"/>
              <a:gd name="T87" fmla="*/ 360935 h 296500"/>
              <a:gd name="T88" fmla="*/ 972201 w 296142"/>
              <a:gd name="T89" fmla="*/ 309967 h 296500"/>
              <a:gd name="T90" fmla="*/ 507933 w 296142"/>
              <a:gd name="T91" fmla="*/ 231484 h 296500"/>
              <a:gd name="T92" fmla="*/ 408726 w 296142"/>
              <a:gd name="T93" fmla="*/ 231484 h 296500"/>
              <a:gd name="T94" fmla="*/ 507933 w 296142"/>
              <a:gd name="T95" fmla="*/ 133390 h 296500"/>
              <a:gd name="T96" fmla="*/ 972201 w 296142"/>
              <a:gd name="T97" fmla="*/ 51017 h 296500"/>
              <a:gd name="T98" fmla="*/ 1388858 w 296142"/>
              <a:gd name="T99" fmla="*/ 0 h 296500"/>
              <a:gd name="T100" fmla="*/ 1801549 w 296142"/>
              <a:gd name="T101" fmla="*/ 51017 h 296500"/>
              <a:gd name="T102" fmla="*/ 2265832 w 296142"/>
              <a:gd name="T103" fmla="*/ 133390 h 296500"/>
              <a:gd name="T104" fmla="*/ 2368999 w 296142"/>
              <a:gd name="T105" fmla="*/ 133390 h 296500"/>
              <a:gd name="T106" fmla="*/ 2753924 w 296142"/>
              <a:gd name="T107" fmla="*/ 1918548 h 296500"/>
              <a:gd name="T108" fmla="*/ 95227 w 296142"/>
              <a:gd name="T109" fmla="*/ 2597304 h 296500"/>
              <a:gd name="T110" fmla="*/ 1738069 w 296142"/>
              <a:gd name="T111" fmla="*/ 2840550 h 296500"/>
              <a:gd name="T112" fmla="*/ 246015 w 296142"/>
              <a:gd name="T113" fmla="*/ 133390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9" name="Freeform 944">
            <a:extLst>
              <a:ext uri="{FF2B5EF4-FFF2-40B4-BE49-F238E27FC236}">
                <a16:creationId xmlns:a16="http://schemas.microsoft.com/office/drawing/2014/main" id="{A1135AF8-9ECD-E154-ACC4-8EF209C3102C}"/>
              </a:ext>
            </a:extLst>
          </p:cNvPr>
          <p:cNvSpPr>
            <a:spLocks noChangeArrowheads="1"/>
          </p:cNvSpPr>
          <p:nvPr/>
        </p:nvSpPr>
        <p:spPr bwMode="auto">
          <a:xfrm>
            <a:off x="8519955" y="5796966"/>
            <a:ext cx="436128" cy="547581"/>
          </a:xfrm>
          <a:custGeom>
            <a:avLst/>
            <a:gdLst>
              <a:gd name="T0" fmla="*/ 873157 w 236178"/>
              <a:gd name="T1" fmla="*/ 2885453 h 296502"/>
              <a:gd name="T2" fmla="*/ 1655872 w 236178"/>
              <a:gd name="T3" fmla="*/ 2885453 h 296502"/>
              <a:gd name="T4" fmla="*/ 2029527 w 236178"/>
              <a:gd name="T5" fmla="*/ 2350830 h 296502"/>
              <a:gd name="T6" fmla="*/ 1163196 w 236178"/>
              <a:gd name="T7" fmla="*/ 849826 h 296502"/>
              <a:gd name="T8" fmla="*/ 1424861 w 236178"/>
              <a:gd name="T9" fmla="*/ 951573 h 296502"/>
              <a:gd name="T10" fmla="*/ 1424861 w 236178"/>
              <a:gd name="T11" fmla="*/ 1632569 h 296502"/>
              <a:gd name="T12" fmla="*/ 1163196 w 236178"/>
              <a:gd name="T13" fmla="*/ 1730421 h 296502"/>
              <a:gd name="T14" fmla="*/ 1242486 w 236178"/>
              <a:gd name="T15" fmla="*/ 1632569 h 296502"/>
              <a:gd name="T16" fmla="*/ 1111640 w 236178"/>
              <a:gd name="T17" fmla="*/ 900687 h 296502"/>
              <a:gd name="T18" fmla="*/ 1136125 w 236178"/>
              <a:gd name="T19" fmla="*/ 568016 h 296502"/>
              <a:gd name="T20" fmla="*/ 845506 w 236178"/>
              <a:gd name="T21" fmla="*/ 701296 h 296502"/>
              <a:gd name="T22" fmla="*/ 637391 w 236178"/>
              <a:gd name="T23" fmla="*/ 948271 h 296502"/>
              <a:gd name="T24" fmla="*/ 558849 w 236178"/>
              <a:gd name="T25" fmla="*/ 1261841 h 296502"/>
              <a:gd name="T26" fmla="*/ 621664 w 236178"/>
              <a:gd name="T27" fmla="*/ 1579352 h 296502"/>
              <a:gd name="T28" fmla="*/ 818022 w 236178"/>
              <a:gd name="T29" fmla="*/ 1838051 h 296502"/>
              <a:gd name="T30" fmla="*/ 1104687 w 236178"/>
              <a:gd name="T31" fmla="*/ 1983078 h 296502"/>
              <a:gd name="T32" fmla="*/ 1285343 w 236178"/>
              <a:gd name="T33" fmla="*/ 2088917 h 296502"/>
              <a:gd name="T34" fmla="*/ 1634838 w 236178"/>
              <a:gd name="T35" fmla="*/ 2010523 h 296502"/>
              <a:gd name="T36" fmla="*/ 1921517 w 236178"/>
              <a:gd name="T37" fmla="*/ 1787100 h 296502"/>
              <a:gd name="T38" fmla="*/ 2078597 w 236178"/>
              <a:gd name="T39" fmla="*/ 1461749 h 296502"/>
              <a:gd name="T40" fmla="*/ 2078597 w 236178"/>
              <a:gd name="T41" fmla="*/ 1101139 h 296502"/>
              <a:gd name="T42" fmla="*/ 1921517 w 236178"/>
              <a:gd name="T43" fmla="*/ 775776 h 296502"/>
              <a:gd name="T44" fmla="*/ 1634838 w 236178"/>
              <a:gd name="T45" fmla="*/ 552359 h 296502"/>
              <a:gd name="T46" fmla="*/ 1285343 w 236178"/>
              <a:gd name="T47" fmla="*/ 470016 h 296502"/>
              <a:gd name="T48" fmla="*/ 1469909 w 236178"/>
              <a:gd name="T49" fmla="*/ 477866 h 296502"/>
              <a:gd name="T50" fmla="*/ 1799779 w 236178"/>
              <a:gd name="T51" fmla="*/ 638584 h 296502"/>
              <a:gd name="T52" fmla="*/ 2027549 w 236178"/>
              <a:gd name="T53" fmla="*/ 924736 h 296502"/>
              <a:gd name="T54" fmla="*/ 2110008 w 236178"/>
              <a:gd name="T55" fmla="*/ 1281443 h 296502"/>
              <a:gd name="T56" fmla="*/ 2027549 w 236178"/>
              <a:gd name="T57" fmla="*/ 1638143 h 296502"/>
              <a:gd name="T58" fmla="*/ 1799779 w 236178"/>
              <a:gd name="T59" fmla="*/ 1924291 h 296502"/>
              <a:gd name="T60" fmla="*/ 1469909 w 236178"/>
              <a:gd name="T61" fmla="*/ 2085003 h 296502"/>
              <a:gd name="T62" fmla="*/ 1253921 w 236178"/>
              <a:gd name="T63" fmla="*/ 2190835 h 296502"/>
              <a:gd name="T64" fmla="*/ 865150 w 236178"/>
              <a:gd name="T65" fmla="*/ 2088917 h 296502"/>
              <a:gd name="T66" fmla="*/ 554909 w 236178"/>
              <a:gd name="T67" fmla="*/ 1826294 h 296502"/>
              <a:gd name="T68" fmla="*/ 389974 w 236178"/>
              <a:gd name="T69" fmla="*/ 1457832 h 296502"/>
              <a:gd name="T70" fmla="*/ 401754 w 236178"/>
              <a:gd name="T71" fmla="*/ 1050173 h 296502"/>
              <a:gd name="T72" fmla="*/ 590253 w 236178"/>
              <a:gd name="T73" fmla="*/ 693453 h 296502"/>
              <a:gd name="T74" fmla="*/ 916196 w 236178"/>
              <a:gd name="T75" fmla="*/ 450429 h 296502"/>
              <a:gd name="T76" fmla="*/ 1285343 w 236178"/>
              <a:gd name="T77" fmla="*/ 364218 h 296502"/>
              <a:gd name="T78" fmla="*/ 1294029 w 236178"/>
              <a:gd name="T79" fmla="*/ 2484469 h 296502"/>
              <a:gd name="T80" fmla="*/ 1294029 w 236178"/>
              <a:gd name="T81" fmla="*/ 0 h 296502"/>
              <a:gd name="T82" fmla="*/ 2127862 w 236178"/>
              <a:gd name="T83" fmla="*/ 3188152 h 296502"/>
              <a:gd name="T84" fmla="*/ 2049194 w 236178"/>
              <a:gd name="T85" fmla="*/ 3227473 h 296502"/>
              <a:gd name="T86" fmla="*/ 1262551 w 236178"/>
              <a:gd name="T87" fmla="*/ 3227473 h 296502"/>
              <a:gd name="T88" fmla="*/ 483783 w 236178"/>
              <a:gd name="T89" fmla="*/ 3231399 h 296502"/>
              <a:gd name="T90" fmla="*/ 456245 w 236178"/>
              <a:gd name="T91" fmla="*/ 2276129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10" name="Freeform 952">
            <a:extLst>
              <a:ext uri="{FF2B5EF4-FFF2-40B4-BE49-F238E27FC236}">
                <a16:creationId xmlns:a16="http://schemas.microsoft.com/office/drawing/2014/main" id="{7904F8E7-7B08-8715-7864-A3503EB8EBD8}"/>
              </a:ext>
            </a:extLst>
          </p:cNvPr>
          <p:cNvSpPr>
            <a:spLocks noChangeArrowheads="1"/>
          </p:cNvSpPr>
          <p:nvPr/>
        </p:nvSpPr>
        <p:spPr bwMode="auto">
          <a:xfrm>
            <a:off x="7375440" y="5362319"/>
            <a:ext cx="547582" cy="547584"/>
          </a:xfrm>
          <a:custGeom>
            <a:avLst/>
            <a:gdLst>
              <a:gd name="T0" fmla="*/ 2601619 w 296503"/>
              <a:gd name="T1" fmla="*/ 3140865 h 296502"/>
              <a:gd name="T2" fmla="*/ 2341324 w 296503"/>
              <a:gd name="T3" fmla="*/ 1890422 h 296502"/>
              <a:gd name="T4" fmla="*/ 2289291 w 296503"/>
              <a:gd name="T5" fmla="*/ 1942459 h 296502"/>
              <a:gd name="T6" fmla="*/ 2702633 w 296503"/>
              <a:gd name="T7" fmla="*/ 1830687 h 296502"/>
              <a:gd name="T8" fmla="*/ 2617657 w 296503"/>
              <a:gd name="T9" fmla="*/ 1880803 h 296502"/>
              <a:gd name="T10" fmla="*/ 2081767 w 296503"/>
              <a:gd name="T11" fmla="*/ 1880803 h 296502"/>
              <a:gd name="T12" fmla="*/ 1989667 w 296503"/>
              <a:gd name="T13" fmla="*/ 1830687 h 296502"/>
              <a:gd name="T14" fmla="*/ 1852132 w 296503"/>
              <a:gd name="T15" fmla="*/ 1609073 h 296502"/>
              <a:gd name="T16" fmla="*/ 1764215 w 296503"/>
              <a:gd name="T17" fmla="*/ 1655329 h 296502"/>
              <a:gd name="T18" fmla="*/ 2928098 w 296503"/>
              <a:gd name="T19" fmla="*/ 1656297 h 296502"/>
              <a:gd name="T20" fmla="*/ 2843124 w 296503"/>
              <a:gd name="T21" fmla="*/ 1611697 h 296502"/>
              <a:gd name="T22" fmla="*/ 3013708 w 296503"/>
              <a:gd name="T23" fmla="*/ 1331443 h 296502"/>
              <a:gd name="T24" fmla="*/ 2913645 w 296503"/>
              <a:gd name="T25" fmla="*/ 1335448 h 296502"/>
              <a:gd name="T26" fmla="*/ 1716968 w 296503"/>
              <a:gd name="T27" fmla="*/ 1283411 h 296502"/>
              <a:gd name="T28" fmla="*/ 1664935 w 296503"/>
              <a:gd name="T29" fmla="*/ 1331443 h 296502"/>
              <a:gd name="T30" fmla="*/ 1852823 w 296503"/>
              <a:gd name="T31" fmla="*/ 1034807 h 296502"/>
              <a:gd name="T32" fmla="*/ 1767832 w 296503"/>
              <a:gd name="T33" fmla="*/ 984714 h 296502"/>
              <a:gd name="T34" fmla="*/ 2931597 w 296503"/>
              <a:gd name="T35" fmla="*/ 983619 h 296502"/>
              <a:gd name="T36" fmla="*/ 2839501 w 296503"/>
              <a:gd name="T37" fmla="*/ 1028213 h 296502"/>
              <a:gd name="T38" fmla="*/ 2388255 w 296503"/>
              <a:gd name="T39" fmla="*/ 931128 h 296502"/>
              <a:gd name="T40" fmla="*/ 2649553 w 296503"/>
              <a:gd name="T41" fmla="*/ 1319616 h 296502"/>
              <a:gd name="T42" fmla="*/ 2289291 w 296503"/>
              <a:gd name="T43" fmla="*/ 1319616 h 296502"/>
              <a:gd name="T44" fmla="*/ 2682406 w 296503"/>
              <a:gd name="T45" fmla="*/ 743302 h 296502"/>
              <a:gd name="T46" fmla="*/ 2633847 w 296503"/>
              <a:gd name="T47" fmla="*/ 821333 h 296502"/>
              <a:gd name="T48" fmla="*/ 2009482 w 296503"/>
              <a:gd name="T49" fmla="*/ 739556 h 296502"/>
              <a:gd name="T50" fmla="*/ 2033771 w 296503"/>
              <a:gd name="T51" fmla="*/ 828758 h 296502"/>
              <a:gd name="T52" fmla="*/ 2339242 w 296503"/>
              <a:gd name="T53" fmla="*/ 659045 h 296502"/>
              <a:gd name="T54" fmla="*/ 2289291 w 296503"/>
              <a:gd name="T55" fmla="*/ 711060 h 296502"/>
              <a:gd name="T56" fmla="*/ 1538926 w 296503"/>
              <a:gd name="T57" fmla="*/ 1326413 h 296502"/>
              <a:gd name="T58" fmla="*/ 2341854 w 296503"/>
              <a:gd name="T59" fmla="*/ 523463 h 296502"/>
              <a:gd name="T60" fmla="*/ 98402 w 296503"/>
              <a:gd name="T61" fmla="*/ 1916797 h 296502"/>
              <a:gd name="T62" fmla="*/ 590384 w 296503"/>
              <a:gd name="T63" fmla="*/ 523463 h 296502"/>
              <a:gd name="T64" fmla="*/ 688786 w 296503"/>
              <a:gd name="T65" fmla="*/ 2341879 h 296502"/>
              <a:gd name="T66" fmla="*/ 1113844 w 296503"/>
              <a:gd name="T67" fmla="*/ 2341879 h 296502"/>
              <a:gd name="T68" fmla="*/ 1212246 w 296503"/>
              <a:gd name="T69" fmla="*/ 444759 h 296502"/>
              <a:gd name="T70" fmla="*/ 2078156 w 296503"/>
              <a:gd name="T71" fmla="*/ 2814200 h 296502"/>
              <a:gd name="T72" fmla="*/ 2341854 w 296503"/>
              <a:gd name="T73" fmla="*/ 2223792 h 296502"/>
              <a:gd name="T74" fmla="*/ 2554396 w 296503"/>
              <a:gd name="T75" fmla="*/ 452617 h 296502"/>
              <a:gd name="T76" fmla="*/ 641546 w 296503"/>
              <a:gd name="T77" fmla="*/ 0 h 296502"/>
              <a:gd name="T78" fmla="*/ 2648843 w 296503"/>
              <a:gd name="T79" fmla="*/ 484124 h 296502"/>
              <a:gd name="T80" fmla="*/ 2648843 w 296503"/>
              <a:gd name="T81" fmla="*/ 2341879 h 296502"/>
              <a:gd name="T82" fmla="*/ 3239232 w 296503"/>
              <a:gd name="T83" fmla="*/ 2861423 h 296502"/>
              <a:gd name="T84" fmla="*/ 2601619 w 296503"/>
              <a:gd name="T85" fmla="*/ 3239269 h 296502"/>
              <a:gd name="T86" fmla="*/ 51177 w 296503"/>
              <a:gd name="T87" fmla="*/ 2912589 h 296502"/>
              <a:gd name="T88" fmla="*/ 842289 w 296503"/>
              <a:gd name="T89" fmla="*/ 2814200 h 296502"/>
              <a:gd name="T90" fmla="*/ 310949 w 296503"/>
              <a:gd name="T91" fmla="*/ 2223792 h 296502"/>
              <a:gd name="T92" fmla="*/ 310949 w 296503"/>
              <a:gd name="T93" fmla="*/ 425059 h 296502"/>
              <a:gd name="T94" fmla="*/ 641546 w 296503"/>
              <a:gd name="T95" fmla="*/ 0 h 2965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6503" h="296502">
                <a:moveTo>
                  <a:pt x="33505" y="266600"/>
                </a:moveTo>
                <a:cubicBezTo>
                  <a:pt x="35667" y="278488"/>
                  <a:pt x="46114" y="287495"/>
                  <a:pt x="58724" y="287495"/>
                </a:cubicBezTo>
                <a:lnTo>
                  <a:pt x="238139" y="287495"/>
                </a:lnTo>
                <a:cubicBezTo>
                  <a:pt x="250749" y="287495"/>
                  <a:pt x="260836" y="278488"/>
                  <a:pt x="262998" y="266600"/>
                </a:cubicBezTo>
                <a:lnTo>
                  <a:pt x="33505" y="266600"/>
                </a:lnTo>
                <a:close/>
                <a:moveTo>
                  <a:pt x="214313" y="173037"/>
                </a:moveTo>
                <a:cubicBezTo>
                  <a:pt x="216877" y="173037"/>
                  <a:pt x="218709" y="175235"/>
                  <a:pt x="218709" y="177800"/>
                </a:cubicBezTo>
                <a:cubicBezTo>
                  <a:pt x="218709" y="179998"/>
                  <a:pt x="216877" y="182196"/>
                  <a:pt x="214313" y="182196"/>
                </a:cubicBezTo>
                <a:cubicBezTo>
                  <a:pt x="211748" y="182196"/>
                  <a:pt x="209550" y="179998"/>
                  <a:pt x="209550" y="177800"/>
                </a:cubicBezTo>
                <a:cubicBezTo>
                  <a:pt x="209550" y="175235"/>
                  <a:pt x="211748" y="173037"/>
                  <a:pt x="214313" y="173037"/>
                </a:cubicBezTo>
                <a:close/>
                <a:moveTo>
                  <a:pt x="241459" y="166158"/>
                </a:moveTo>
                <a:cubicBezTo>
                  <a:pt x="243311" y="165100"/>
                  <a:pt x="246275" y="165453"/>
                  <a:pt x="247386" y="167570"/>
                </a:cubicBezTo>
                <a:cubicBezTo>
                  <a:pt x="248868" y="169686"/>
                  <a:pt x="248127" y="172508"/>
                  <a:pt x="245904" y="173567"/>
                </a:cubicBezTo>
                <a:cubicBezTo>
                  <a:pt x="245163" y="173920"/>
                  <a:pt x="244423" y="174272"/>
                  <a:pt x="243311" y="174272"/>
                </a:cubicBezTo>
                <a:cubicBezTo>
                  <a:pt x="241830" y="174272"/>
                  <a:pt x="240348" y="173567"/>
                  <a:pt x="239607" y="172156"/>
                </a:cubicBezTo>
                <a:cubicBezTo>
                  <a:pt x="238125" y="170039"/>
                  <a:pt x="239237" y="167217"/>
                  <a:pt x="241459" y="166158"/>
                </a:cubicBezTo>
                <a:close/>
                <a:moveTo>
                  <a:pt x="188639" y="166158"/>
                </a:moveTo>
                <a:cubicBezTo>
                  <a:pt x="190938" y="167217"/>
                  <a:pt x="191705" y="170039"/>
                  <a:pt x="190555" y="172156"/>
                </a:cubicBezTo>
                <a:cubicBezTo>
                  <a:pt x="189405" y="173567"/>
                  <a:pt x="187872" y="174272"/>
                  <a:pt x="186340" y="174272"/>
                </a:cubicBezTo>
                <a:cubicBezTo>
                  <a:pt x="185573" y="174272"/>
                  <a:pt x="184424" y="173920"/>
                  <a:pt x="184040" y="173920"/>
                </a:cubicBezTo>
                <a:cubicBezTo>
                  <a:pt x="181741" y="172508"/>
                  <a:pt x="180975" y="170039"/>
                  <a:pt x="182124" y="167570"/>
                </a:cubicBezTo>
                <a:cubicBezTo>
                  <a:pt x="183274" y="165453"/>
                  <a:pt x="186340" y="165100"/>
                  <a:pt x="188639" y="166158"/>
                </a:cubicBezTo>
                <a:close/>
                <a:moveTo>
                  <a:pt x="163403" y="145873"/>
                </a:moveTo>
                <a:cubicBezTo>
                  <a:pt x="165702" y="144462"/>
                  <a:pt x="168768" y="145168"/>
                  <a:pt x="169534" y="147284"/>
                </a:cubicBezTo>
                <a:cubicBezTo>
                  <a:pt x="171067" y="149401"/>
                  <a:pt x="170300" y="151870"/>
                  <a:pt x="168001" y="153282"/>
                </a:cubicBezTo>
                <a:cubicBezTo>
                  <a:pt x="167235" y="153634"/>
                  <a:pt x="166469" y="153634"/>
                  <a:pt x="165702" y="153634"/>
                </a:cubicBezTo>
                <a:cubicBezTo>
                  <a:pt x="164169" y="153634"/>
                  <a:pt x="162637" y="152929"/>
                  <a:pt x="161487" y="151518"/>
                </a:cubicBezTo>
                <a:cubicBezTo>
                  <a:pt x="160338" y="149401"/>
                  <a:pt x="161104" y="146579"/>
                  <a:pt x="163403" y="145873"/>
                </a:cubicBezTo>
                <a:close/>
                <a:moveTo>
                  <a:pt x="266171" y="145823"/>
                </a:moveTo>
                <a:cubicBezTo>
                  <a:pt x="268764" y="146843"/>
                  <a:pt x="269505" y="149565"/>
                  <a:pt x="268023" y="151606"/>
                </a:cubicBezTo>
                <a:cubicBezTo>
                  <a:pt x="267282" y="152967"/>
                  <a:pt x="265801" y="153647"/>
                  <a:pt x="264319" y="153647"/>
                </a:cubicBezTo>
                <a:cubicBezTo>
                  <a:pt x="263208" y="153647"/>
                  <a:pt x="262467" y="153647"/>
                  <a:pt x="261726" y="153307"/>
                </a:cubicBezTo>
                <a:cubicBezTo>
                  <a:pt x="259504" y="151946"/>
                  <a:pt x="258763" y="149565"/>
                  <a:pt x="260245" y="147524"/>
                </a:cubicBezTo>
                <a:cubicBezTo>
                  <a:pt x="261356" y="145142"/>
                  <a:pt x="264319" y="144462"/>
                  <a:pt x="266171" y="145823"/>
                </a:cubicBezTo>
                <a:close/>
                <a:moveTo>
                  <a:pt x="271463" y="117475"/>
                </a:moveTo>
                <a:cubicBezTo>
                  <a:pt x="274027" y="117475"/>
                  <a:pt x="275859" y="119307"/>
                  <a:pt x="275859" y="121871"/>
                </a:cubicBezTo>
                <a:lnTo>
                  <a:pt x="275859" y="122238"/>
                </a:lnTo>
                <a:cubicBezTo>
                  <a:pt x="275859" y="124802"/>
                  <a:pt x="274027" y="126634"/>
                  <a:pt x="271463" y="126634"/>
                </a:cubicBezTo>
                <a:cubicBezTo>
                  <a:pt x="268898" y="126634"/>
                  <a:pt x="266700" y="124802"/>
                  <a:pt x="266700" y="122238"/>
                </a:cubicBezTo>
                <a:lnTo>
                  <a:pt x="266700" y="121871"/>
                </a:lnTo>
                <a:cubicBezTo>
                  <a:pt x="266700" y="119307"/>
                  <a:pt x="268898" y="117475"/>
                  <a:pt x="271463" y="117475"/>
                </a:cubicBezTo>
                <a:close/>
                <a:moveTo>
                  <a:pt x="157162" y="117475"/>
                </a:moveTo>
                <a:cubicBezTo>
                  <a:pt x="159727" y="117475"/>
                  <a:pt x="161558" y="119307"/>
                  <a:pt x="161558" y="121871"/>
                </a:cubicBezTo>
                <a:cubicBezTo>
                  <a:pt x="161558" y="124436"/>
                  <a:pt x="159727" y="126634"/>
                  <a:pt x="157162" y="126634"/>
                </a:cubicBezTo>
                <a:cubicBezTo>
                  <a:pt x="154598" y="126634"/>
                  <a:pt x="152400" y="124436"/>
                  <a:pt x="152400" y="121871"/>
                </a:cubicBezTo>
                <a:cubicBezTo>
                  <a:pt x="152400" y="119307"/>
                  <a:pt x="154598" y="117475"/>
                  <a:pt x="157162" y="117475"/>
                </a:cubicBezTo>
                <a:close/>
                <a:moveTo>
                  <a:pt x="168116" y="88370"/>
                </a:moveTo>
                <a:cubicBezTo>
                  <a:pt x="170339" y="89782"/>
                  <a:pt x="171079" y="92604"/>
                  <a:pt x="169598" y="94720"/>
                </a:cubicBezTo>
                <a:cubicBezTo>
                  <a:pt x="168857" y="96132"/>
                  <a:pt x="167375" y="96484"/>
                  <a:pt x="165523" y="96484"/>
                </a:cubicBezTo>
                <a:cubicBezTo>
                  <a:pt x="165153" y="96484"/>
                  <a:pt x="164042" y="96484"/>
                  <a:pt x="163301" y="96132"/>
                </a:cubicBezTo>
                <a:cubicBezTo>
                  <a:pt x="161449" y="95073"/>
                  <a:pt x="160338" y="92251"/>
                  <a:pt x="161819" y="90134"/>
                </a:cubicBezTo>
                <a:cubicBezTo>
                  <a:pt x="162931" y="88018"/>
                  <a:pt x="165894" y="87312"/>
                  <a:pt x="168116" y="88370"/>
                </a:cubicBezTo>
                <a:close/>
                <a:moveTo>
                  <a:pt x="261829" y="88333"/>
                </a:moveTo>
                <a:cubicBezTo>
                  <a:pt x="264128" y="87312"/>
                  <a:pt x="267193" y="87992"/>
                  <a:pt x="268343" y="90034"/>
                </a:cubicBezTo>
                <a:cubicBezTo>
                  <a:pt x="269492" y="92075"/>
                  <a:pt x="268726" y="94796"/>
                  <a:pt x="266427" y="95817"/>
                </a:cubicBezTo>
                <a:cubicBezTo>
                  <a:pt x="265660" y="96157"/>
                  <a:pt x="264894" y="96497"/>
                  <a:pt x="264128" y="96497"/>
                </a:cubicBezTo>
                <a:cubicBezTo>
                  <a:pt x="262595" y="96497"/>
                  <a:pt x="261062" y="95476"/>
                  <a:pt x="259913" y="94116"/>
                </a:cubicBezTo>
                <a:cubicBezTo>
                  <a:pt x="258763" y="92075"/>
                  <a:pt x="259530" y="89693"/>
                  <a:pt x="261829" y="88333"/>
                </a:cubicBezTo>
                <a:close/>
                <a:moveTo>
                  <a:pt x="214261" y="80962"/>
                </a:moveTo>
                <a:cubicBezTo>
                  <a:pt x="216798" y="80962"/>
                  <a:pt x="218609" y="82740"/>
                  <a:pt x="218609" y="85229"/>
                </a:cubicBezTo>
                <a:lnTo>
                  <a:pt x="218609" y="116522"/>
                </a:lnTo>
                <a:lnTo>
                  <a:pt x="238177" y="116522"/>
                </a:lnTo>
                <a:cubicBezTo>
                  <a:pt x="240714" y="116522"/>
                  <a:pt x="242526" y="118300"/>
                  <a:pt x="242526" y="120789"/>
                </a:cubicBezTo>
                <a:cubicBezTo>
                  <a:pt x="242526" y="123279"/>
                  <a:pt x="240714" y="125057"/>
                  <a:pt x="238177" y="125057"/>
                </a:cubicBezTo>
                <a:lnTo>
                  <a:pt x="214261" y="125057"/>
                </a:lnTo>
                <a:cubicBezTo>
                  <a:pt x="211724" y="125057"/>
                  <a:pt x="209550" y="123279"/>
                  <a:pt x="209550" y="120789"/>
                </a:cubicBezTo>
                <a:lnTo>
                  <a:pt x="209550" y="85229"/>
                </a:lnTo>
                <a:cubicBezTo>
                  <a:pt x="209550" y="82740"/>
                  <a:pt x="211724" y="80962"/>
                  <a:pt x="214261" y="80962"/>
                </a:cubicBezTo>
                <a:close/>
                <a:moveTo>
                  <a:pt x="245534" y="68036"/>
                </a:moveTo>
                <a:cubicBezTo>
                  <a:pt x="247757" y="69056"/>
                  <a:pt x="248868" y="71778"/>
                  <a:pt x="247386" y="73819"/>
                </a:cubicBezTo>
                <a:cubicBezTo>
                  <a:pt x="246645" y="75179"/>
                  <a:pt x="245163" y="75860"/>
                  <a:pt x="243311" y="75860"/>
                </a:cubicBezTo>
                <a:cubicBezTo>
                  <a:pt x="242570" y="75860"/>
                  <a:pt x="241830" y="75860"/>
                  <a:pt x="241089" y="75179"/>
                </a:cubicBezTo>
                <a:cubicBezTo>
                  <a:pt x="238866" y="74159"/>
                  <a:pt x="238125" y="71437"/>
                  <a:pt x="239237" y="69736"/>
                </a:cubicBezTo>
                <a:cubicBezTo>
                  <a:pt x="240718" y="67695"/>
                  <a:pt x="243311" y="66675"/>
                  <a:pt x="245534" y="68036"/>
                </a:cubicBezTo>
                <a:close/>
                <a:moveTo>
                  <a:pt x="183938" y="67695"/>
                </a:moveTo>
                <a:cubicBezTo>
                  <a:pt x="186161" y="66675"/>
                  <a:pt x="188754" y="67355"/>
                  <a:pt x="190236" y="69396"/>
                </a:cubicBezTo>
                <a:cubicBezTo>
                  <a:pt x="191717" y="71437"/>
                  <a:pt x="190976" y="73819"/>
                  <a:pt x="188383" y="75179"/>
                </a:cubicBezTo>
                <a:cubicBezTo>
                  <a:pt x="188013" y="75520"/>
                  <a:pt x="186902" y="75860"/>
                  <a:pt x="186161" y="75860"/>
                </a:cubicBezTo>
                <a:cubicBezTo>
                  <a:pt x="184679" y="75860"/>
                  <a:pt x="183197" y="74839"/>
                  <a:pt x="182086" y="73478"/>
                </a:cubicBezTo>
                <a:cubicBezTo>
                  <a:pt x="180975" y="71437"/>
                  <a:pt x="181716" y="69056"/>
                  <a:pt x="183938" y="67695"/>
                </a:cubicBezTo>
                <a:close/>
                <a:moveTo>
                  <a:pt x="214122" y="60325"/>
                </a:moveTo>
                <a:cubicBezTo>
                  <a:pt x="216789" y="60325"/>
                  <a:pt x="218694" y="62523"/>
                  <a:pt x="218694" y="65087"/>
                </a:cubicBezTo>
                <a:cubicBezTo>
                  <a:pt x="218694" y="67652"/>
                  <a:pt x="216789" y="69484"/>
                  <a:pt x="214122" y="69484"/>
                </a:cubicBezTo>
                <a:cubicBezTo>
                  <a:pt x="211455" y="69484"/>
                  <a:pt x="209550" y="67652"/>
                  <a:pt x="209550" y="65087"/>
                </a:cubicBezTo>
                <a:cubicBezTo>
                  <a:pt x="209550" y="62523"/>
                  <a:pt x="211455" y="60325"/>
                  <a:pt x="214122" y="60325"/>
                </a:cubicBezTo>
                <a:close/>
                <a:moveTo>
                  <a:pt x="214361" y="47916"/>
                </a:moveTo>
                <a:cubicBezTo>
                  <a:pt x="173650" y="47916"/>
                  <a:pt x="140866" y="81061"/>
                  <a:pt x="140866" y="121411"/>
                </a:cubicBezTo>
                <a:cubicBezTo>
                  <a:pt x="140866" y="161761"/>
                  <a:pt x="173650" y="194906"/>
                  <a:pt x="214361" y="194906"/>
                </a:cubicBezTo>
                <a:cubicBezTo>
                  <a:pt x="254712" y="194906"/>
                  <a:pt x="287856" y="161761"/>
                  <a:pt x="287856" y="121411"/>
                </a:cubicBezTo>
                <a:cubicBezTo>
                  <a:pt x="287856" y="81061"/>
                  <a:pt x="254712" y="47916"/>
                  <a:pt x="214361" y="47916"/>
                </a:cubicBezTo>
                <a:close/>
                <a:moveTo>
                  <a:pt x="28461" y="47916"/>
                </a:moveTo>
                <a:cubicBezTo>
                  <a:pt x="18013" y="47916"/>
                  <a:pt x="9007" y="56922"/>
                  <a:pt x="9007" y="67370"/>
                </a:cubicBezTo>
                <a:lnTo>
                  <a:pt x="9007" y="175451"/>
                </a:lnTo>
                <a:cubicBezTo>
                  <a:pt x="9007" y="185899"/>
                  <a:pt x="18013" y="194906"/>
                  <a:pt x="28461" y="194906"/>
                </a:cubicBezTo>
                <a:lnTo>
                  <a:pt x="54040" y="194906"/>
                </a:lnTo>
                <a:lnTo>
                  <a:pt x="54040" y="47916"/>
                </a:lnTo>
                <a:lnTo>
                  <a:pt x="28461" y="47916"/>
                </a:lnTo>
                <a:close/>
                <a:moveTo>
                  <a:pt x="63047" y="9007"/>
                </a:moveTo>
                <a:lnTo>
                  <a:pt x="63047" y="214360"/>
                </a:lnTo>
                <a:cubicBezTo>
                  <a:pt x="63047" y="238138"/>
                  <a:pt x="82502" y="257593"/>
                  <a:pt x="106280" y="257593"/>
                </a:cubicBezTo>
                <a:lnTo>
                  <a:pt x="113485" y="257593"/>
                </a:lnTo>
                <a:cubicBezTo>
                  <a:pt x="106280" y="248226"/>
                  <a:pt x="101956" y="232734"/>
                  <a:pt x="101956" y="214360"/>
                </a:cubicBezTo>
                <a:lnTo>
                  <a:pt x="101956" y="40710"/>
                </a:lnTo>
                <a:cubicBezTo>
                  <a:pt x="101956" y="37828"/>
                  <a:pt x="104118" y="36027"/>
                  <a:pt x="106280" y="36027"/>
                </a:cubicBezTo>
                <a:cubicBezTo>
                  <a:pt x="108801" y="36027"/>
                  <a:pt x="110963" y="37828"/>
                  <a:pt x="110963" y="40710"/>
                </a:cubicBezTo>
                <a:lnTo>
                  <a:pt x="110963" y="214360"/>
                </a:lnTo>
                <a:cubicBezTo>
                  <a:pt x="110963" y="239940"/>
                  <a:pt x="120330" y="257593"/>
                  <a:pt x="128616" y="257593"/>
                </a:cubicBezTo>
                <a:lnTo>
                  <a:pt x="190223" y="257593"/>
                </a:lnTo>
                <a:cubicBezTo>
                  <a:pt x="214361" y="257593"/>
                  <a:pt x="233816" y="238138"/>
                  <a:pt x="233816" y="214360"/>
                </a:cubicBezTo>
                <a:lnTo>
                  <a:pt x="233816" y="201391"/>
                </a:lnTo>
                <a:cubicBezTo>
                  <a:pt x="227331" y="202832"/>
                  <a:pt x="220846" y="203552"/>
                  <a:pt x="214361" y="203552"/>
                </a:cubicBezTo>
                <a:cubicBezTo>
                  <a:pt x="168606" y="203552"/>
                  <a:pt x="131859" y="166805"/>
                  <a:pt x="131859" y="121411"/>
                </a:cubicBezTo>
                <a:cubicBezTo>
                  <a:pt x="131859" y="75656"/>
                  <a:pt x="168606" y="38909"/>
                  <a:pt x="214361" y="38909"/>
                </a:cubicBezTo>
                <a:cubicBezTo>
                  <a:pt x="220846" y="38909"/>
                  <a:pt x="227331" y="39990"/>
                  <a:pt x="233816" y="41431"/>
                </a:cubicBezTo>
                <a:lnTo>
                  <a:pt x="233816" y="9007"/>
                </a:lnTo>
                <a:lnTo>
                  <a:pt x="63047" y="9007"/>
                </a:lnTo>
                <a:close/>
                <a:moveTo>
                  <a:pt x="58724" y="0"/>
                </a:moveTo>
                <a:lnTo>
                  <a:pt x="238139" y="0"/>
                </a:lnTo>
                <a:cubicBezTo>
                  <a:pt x="240661" y="0"/>
                  <a:pt x="242462" y="1801"/>
                  <a:pt x="242462" y="4683"/>
                </a:cubicBezTo>
                <a:lnTo>
                  <a:pt x="242462" y="44313"/>
                </a:lnTo>
                <a:cubicBezTo>
                  <a:pt x="274166" y="55842"/>
                  <a:pt x="296503" y="86105"/>
                  <a:pt x="296503" y="121411"/>
                </a:cubicBezTo>
                <a:cubicBezTo>
                  <a:pt x="296503" y="156717"/>
                  <a:pt x="274166" y="186980"/>
                  <a:pt x="242462" y="198509"/>
                </a:cubicBezTo>
                <a:lnTo>
                  <a:pt x="242462" y="214360"/>
                </a:lnTo>
                <a:cubicBezTo>
                  <a:pt x="242462" y="232014"/>
                  <a:pt x="233456" y="248226"/>
                  <a:pt x="219405" y="257593"/>
                </a:cubicBezTo>
                <a:lnTo>
                  <a:pt x="292180" y="257593"/>
                </a:lnTo>
                <a:cubicBezTo>
                  <a:pt x="294702" y="257593"/>
                  <a:pt x="296503" y="259394"/>
                  <a:pt x="296503" y="261916"/>
                </a:cubicBezTo>
                <a:cubicBezTo>
                  <a:pt x="296503" y="264438"/>
                  <a:pt x="294702" y="266600"/>
                  <a:pt x="292180" y="266600"/>
                </a:cubicBezTo>
                <a:lnTo>
                  <a:pt x="272365" y="266600"/>
                </a:lnTo>
                <a:cubicBezTo>
                  <a:pt x="270203" y="283532"/>
                  <a:pt x="255792" y="296502"/>
                  <a:pt x="238139" y="296502"/>
                </a:cubicBezTo>
                <a:lnTo>
                  <a:pt x="58724" y="296502"/>
                </a:lnTo>
                <a:cubicBezTo>
                  <a:pt x="41071" y="296502"/>
                  <a:pt x="26660" y="283532"/>
                  <a:pt x="24498" y="266600"/>
                </a:cubicBezTo>
                <a:lnTo>
                  <a:pt x="4683" y="266600"/>
                </a:lnTo>
                <a:cubicBezTo>
                  <a:pt x="2161" y="266600"/>
                  <a:pt x="0" y="264438"/>
                  <a:pt x="0" y="261916"/>
                </a:cubicBezTo>
                <a:cubicBezTo>
                  <a:pt x="0" y="259394"/>
                  <a:pt x="2161" y="257593"/>
                  <a:pt x="4683" y="257593"/>
                </a:cubicBezTo>
                <a:lnTo>
                  <a:pt x="77098" y="257593"/>
                </a:lnTo>
                <a:cubicBezTo>
                  <a:pt x="63047" y="248226"/>
                  <a:pt x="54040" y="232014"/>
                  <a:pt x="54040" y="214360"/>
                </a:cubicBezTo>
                <a:lnTo>
                  <a:pt x="54040" y="203552"/>
                </a:lnTo>
                <a:lnTo>
                  <a:pt x="28461" y="203552"/>
                </a:lnTo>
                <a:cubicBezTo>
                  <a:pt x="12609" y="203552"/>
                  <a:pt x="0" y="190943"/>
                  <a:pt x="0" y="175451"/>
                </a:cubicBezTo>
                <a:lnTo>
                  <a:pt x="0" y="67370"/>
                </a:lnTo>
                <a:cubicBezTo>
                  <a:pt x="0" y="51879"/>
                  <a:pt x="12609" y="38909"/>
                  <a:pt x="28461" y="38909"/>
                </a:cubicBezTo>
                <a:lnTo>
                  <a:pt x="54040" y="38909"/>
                </a:lnTo>
                <a:lnTo>
                  <a:pt x="54040" y="4683"/>
                </a:lnTo>
                <a:cubicBezTo>
                  <a:pt x="54040" y="1801"/>
                  <a:pt x="55842" y="0"/>
                  <a:pt x="58724"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11" name="Freeform 935">
            <a:extLst>
              <a:ext uri="{FF2B5EF4-FFF2-40B4-BE49-F238E27FC236}">
                <a16:creationId xmlns:a16="http://schemas.microsoft.com/office/drawing/2014/main" id="{F4C0E1A3-759D-DA31-3FF4-9AC4FE345723}"/>
              </a:ext>
            </a:extLst>
          </p:cNvPr>
          <p:cNvSpPr>
            <a:spLocks noChangeArrowheads="1"/>
          </p:cNvSpPr>
          <p:nvPr/>
        </p:nvSpPr>
        <p:spPr bwMode="auto">
          <a:xfrm>
            <a:off x="4248396" y="2049132"/>
            <a:ext cx="547582" cy="547582"/>
          </a:xfrm>
          <a:custGeom>
            <a:avLst/>
            <a:gdLst>
              <a:gd name="T0" fmla="*/ 1609031 w 296503"/>
              <a:gd name="T1" fmla="*/ 2567389 h 296502"/>
              <a:gd name="T2" fmla="*/ 1609031 w 296503"/>
              <a:gd name="T3" fmla="*/ 2133286 h 296502"/>
              <a:gd name="T4" fmla="*/ 1352774 w 296503"/>
              <a:gd name="T5" fmla="*/ 2400113 h 296502"/>
              <a:gd name="T6" fmla="*/ 1489529 w 296503"/>
              <a:gd name="T7" fmla="*/ 1900576 h 296502"/>
              <a:gd name="T8" fmla="*/ 1344564 w 296503"/>
              <a:gd name="T9" fmla="*/ 1959795 h 296502"/>
              <a:gd name="T10" fmla="*/ 1176115 w 296503"/>
              <a:gd name="T11" fmla="*/ 2133576 h 296502"/>
              <a:gd name="T12" fmla="*/ 1113440 w 296503"/>
              <a:gd name="T13" fmla="*/ 2279681 h 296502"/>
              <a:gd name="T14" fmla="*/ 882295 w 296503"/>
              <a:gd name="T15" fmla="*/ 2488986 h 296502"/>
              <a:gd name="T16" fmla="*/ 1176115 w 296503"/>
              <a:gd name="T17" fmla="*/ 2619311 h 296502"/>
              <a:gd name="T18" fmla="*/ 1156538 w 296503"/>
              <a:gd name="T19" fmla="*/ 2982644 h 296502"/>
              <a:gd name="T20" fmla="*/ 1458184 w 296503"/>
              <a:gd name="T21" fmla="*/ 2864168 h 296502"/>
              <a:gd name="T22" fmla="*/ 1697162 w 296503"/>
              <a:gd name="T23" fmla="*/ 3136656 h 296502"/>
              <a:gd name="T24" fmla="*/ 1826423 w 296503"/>
              <a:gd name="T25" fmla="*/ 2840478 h 296502"/>
              <a:gd name="T26" fmla="*/ 2186842 w 296503"/>
              <a:gd name="T27" fmla="*/ 2860218 h 296502"/>
              <a:gd name="T28" fmla="*/ 2069322 w 296503"/>
              <a:gd name="T29" fmla="*/ 2556139 h 296502"/>
              <a:gd name="T30" fmla="*/ 2343543 w 296503"/>
              <a:gd name="T31" fmla="*/ 2406057 h 296502"/>
              <a:gd name="T32" fmla="*/ 2069322 w 296503"/>
              <a:gd name="T33" fmla="*/ 2248105 h 296502"/>
              <a:gd name="T34" fmla="*/ 2186842 w 296503"/>
              <a:gd name="T35" fmla="*/ 1944008 h 296502"/>
              <a:gd name="T36" fmla="*/ 1826423 w 296503"/>
              <a:gd name="T37" fmla="*/ 1963748 h 296502"/>
              <a:gd name="T38" fmla="*/ 1697162 w 296503"/>
              <a:gd name="T39" fmla="*/ 1667573 h 296502"/>
              <a:gd name="T40" fmla="*/ 1748086 w 296503"/>
              <a:gd name="T41" fmla="*/ 1576734 h 296502"/>
              <a:gd name="T42" fmla="*/ 1842107 w 296503"/>
              <a:gd name="T43" fmla="*/ 1865023 h 296502"/>
              <a:gd name="T44" fmla="*/ 2284783 w 296503"/>
              <a:gd name="T45" fmla="*/ 1916372 h 296502"/>
              <a:gd name="T46" fmla="*/ 2155509 w 296503"/>
              <a:gd name="T47" fmla="*/ 2188855 h 296502"/>
              <a:gd name="T48" fmla="*/ 2441491 w 296503"/>
              <a:gd name="T49" fmla="*/ 2406057 h 296502"/>
              <a:gd name="T50" fmla="*/ 2155509 w 296503"/>
              <a:gd name="T51" fmla="*/ 2615371 h 296502"/>
              <a:gd name="T52" fmla="*/ 2284783 w 296503"/>
              <a:gd name="T53" fmla="*/ 2891805 h 296502"/>
              <a:gd name="T54" fmla="*/ 1842107 w 296503"/>
              <a:gd name="T55" fmla="*/ 2939205 h 296502"/>
              <a:gd name="T56" fmla="*/ 1748086 w 296503"/>
              <a:gd name="T57" fmla="*/ 3231441 h 296502"/>
              <a:gd name="T58" fmla="*/ 1438589 w 296503"/>
              <a:gd name="T59" fmla="*/ 3187994 h 296502"/>
              <a:gd name="T60" fmla="*/ 1183952 w 296503"/>
              <a:gd name="T61" fmla="*/ 3085323 h 296502"/>
              <a:gd name="T62" fmla="*/ 937144 w 296503"/>
              <a:gd name="T63" fmla="*/ 2832575 h 296502"/>
              <a:gd name="T64" fmla="*/ 831382 w 296503"/>
              <a:gd name="T65" fmla="*/ 2579831 h 296502"/>
              <a:gd name="T66" fmla="*/ 792192 w 296503"/>
              <a:gd name="T67" fmla="*/ 2267842 h 296502"/>
              <a:gd name="T68" fmla="*/ 1078168 w 296503"/>
              <a:gd name="T69" fmla="*/ 2169116 h 296502"/>
              <a:gd name="T70" fmla="*/ 1129105 w 296503"/>
              <a:gd name="T71" fmla="*/ 1722843 h 296502"/>
              <a:gd name="T72" fmla="*/ 1399426 w 296503"/>
              <a:gd name="T73" fmla="*/ 1857116 h 296502"/>
              <a:gd name="T74" fmla="*/ 377111 w 296503"/>
              <a:gd name="T75" fmla="*/ 1179379 h 296502"/>
              <a:gd name="T76" fmla="*/ 1162464 w 296503"/>
              <a:gd name="T77" fmla="*/ 1279277 h 296502"/>
              <a:gd name="T78" fmla="*/ 377111 w 296503"/>
              <a:gd name="T79" fmla="*/ 1179379 h 296502"/>
              <a:gd name="T80" fmla="*/ 2528163 w 296503"/>
              <a:gd name="T81" fmla="*/ 830439 h 296502"/>
              <a:gd name="T82" fmla="*/ 1647612 w 296503"/>
              <a:gd name="T83" fmla="*/ 830439 h 296502"/>
              <a:gd name="T84" fmla="*/ 488035 w 296503"/>
              <a:gd name="T85" fmla="*/ 784665 h 296502"/>
              <a:gd name="T86" fmla="*/ 1558615 w 296503"/>
              <a:gd name="T87" fmla="*/ 1094591 h 296502"/>
              <a:gd name="T88" fmla="*/ 2747263 w 296503"/>
              <a:gd name="T89" fmla="*/ 490420 h 296502"/>
              <a:gd name="T90" fmla="*/ 94476 w 296503"/>
              <a:gd name="T91" fmla="*/ 309954 h 296502"/>
              <a:gd name="T92" fmla="*/ 393596 w 296503"/>
              <a:gd name="T93" fmla="*/ 784665 h 296502"/>
              <a:gd name="T94" fmla="*/ 2794501 w 296503"/>
              <a:gd name="T95" fmla="*/ 392334 h 296502"/>
              <a:gd name="T96" fmla="*/ 2928316 w 296503"/>
              <a:gd name="T97" fmla="*/ 1176977 h 296502"/>
              <a:gd name="T98" fmla="*/ 2928316 w 296503"/>
              <a:gd name="T99" fmla="*/ 98087 h 296502"/>
              <a:gd name="T100" fmla="*/ 2928316 w 296503"/>
              <a:gd name="T101" fmla="*/ 0 h 296502"/>
              <a:gd name="T102" fmla="*/ 2928316 w 296503"/>
              <a:gd name="T103" fmla="*/ 2840456 h 296502"/>
              <a:gd name="T104" fmla="*/ 2471753 w 296503"/>
              <a:gd name="T105" fmla="*/ 2738445 h 296502"/>
              <a:gd name="T106" fmla="*/ 3140847 w 296503"/>
              <a:gd name="T107" fmla="*/ 1482991 h 296502"/>
              <a:gd name="T108" fmla="*/ 1487783 w 296503"/>
              <a:gd name="T109" fmla="*/ 1165209 h 296502"/>
              <a:gd name="T110" fmla="*/ 306988 w 296503"/>
              <a:gd name="T111" fmla="*/ 878799 h 296502"/>
              <a:gd name="T112" fmla="*/ 306988 w 296503"/>
              <a:gd name="T113" fmla="*/ 2738445 h 296502"/>
              <a:gd name="T114" fmla="*/ 767511 w 296503"/>
              <a:gd name="T115" fmla="*/ 2840456 h 296502"/>
              <a:gd name="T116" fmla="*/ 0 w 296503"/>
              <a:gd name="T117" fmla="*/ 309954 h 296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6503" h="296502">
                <a:moveTo>
                  <a:pt x="147282" y="204741"/>
                </a:moveTo>
                <a:cubicBezTo>
                  <a:pt x="139463" y="204741"/>
                  <a:pt x="132711" y="211303"/>
                  <a:pt x="132711" y="219687"/>
                </a:cubicBezTo>
                <a:cubicBezTo>
                  <a:pt x="132711" y="228071"/>
                  <a:pt x="139463" y="234997"/>
                  <a:pt x="147282" y="234997"/>
                </a:cubicBezTo>
                <a:cubicBezTo>
                  <a:pt x="155457" y="234997"/>
                  <a:pt x="162210" y="228071"/>
                  <a:pt x="162210" y="219687"/>
                </a:cubicBezTo>
                <a:cubicBezTo>
                  <a:pt x="162210" y="211303"/>
                  <a:pt x="155457" y="204741"/>
                  <a:pt x="147282" y="204741"/>
                </a:cubicBezTo>
                <a:close/>
                <a:moveTo>
                  <a:pt x="147282" y="195263"/>
                </a:moveTo>
                <a:cubicBezTo>
                  <a:pt x="160433" y="195263"/>
                  <a:pt x="171095" y="206199"/>
                  <a:pt x="171095" y="219687"/>
                </a:cubicBezTo>
                <a:cubicBezTo>
                  <a:pt x="171095" y="233175"/>
                  <a:pt x="160433" y="244111"/>
                  <a:pt x="147282" y="244111"/>
                </a:cubicBezTo>
                <a:cubicBezTo>
                  <a:pt x="134488" y="244111"/>
                  <a:pt x="123825" y="233175"/>
                  <a:pt x="123825" y="219687"/>
                </a:cubicBezTo>
                <a:cubicBezTo>
                  <a:pt x="123825" y="206199"/>
                  <a:pt x="134488" y="195263"/>
                  <a:pt x="147282" y="195263"/>
                </a:cubicBezTo>
                <a:close/>
                <a:moveTo>
                  <a:pt x="139929" y="152635"/>
                </a:moveTo>
                <a:lnTo>
                  <a:pt x="136343" y="173962"/>
                </a:lnTo>
                <a:cubicBezTo>
                  <a:pt x="136343" y="175769"/>
                  <a:pt x="134908" y="177215"/>
                  <a:pt x="133474" y="177576"/>
                </a:cubicBezTo>
                <a:cubicBezTo>
                  <a:pt x="131681" y="178299"/>
                  <a:pt x="129530" y="179022"/>
                  <a:pt x="127737" y="179745"/>
                </a:cubicBezTo>
                <a:cubicBezTo>
                  <a:pt x="126302" y="180830"/>
                  <a:pt x="124509" y="180468"/>
                  <a:pt x="123074" y="179384"/>
                </a:cubicBezTo>
                <a:lnTo>
                  <a:pt x="105862" y="167094"/>
                </a:lnTo>
                <a:cubicBezTo>
                  <a:pt x="101918" y="169985"/>
                  <a:pt x="98332" y="173962"/>
                  <a:pt x="95105" y="177938"/>
                </a:cubicBezTo>
                <a:lnTo>
                  <a:pt x="107655" y="195289"/>
                </a:lnTo>
                <a:cubicBezTo>
                  <a:pt x="108372" y="196735"/>
                  <a:pt x="108731" y="198542"/>
                  <a:pt x="107655" y="199988"/>
                </a:cubicBezTo>
                <a:cubicBezTo>
                  <a:pt x="106938" y="202157"/>
                  <a:pt x="106221" y="203964"/>
                  <a:pt x="105504" y="205772"/>
                </a:cubicBezTo>
                <a:cubicBezTo>
                  <a:pt x="105145" y="207217"/>
                  <a:pt x="103711" y="208663"/>
                  <a:pt x="101918" y="208663"/>
                </a:cubicBezTo>
                <a:lnTo>
                  <a:pt x="80761" y="212278"/>
                </a:lnTo>
                <a:cubicBezTo>
                  <a:pt x="80761" y="214808"/>
                  <a:pt x="80402" y="217339"/>
                  <a:pt x="80402" y="220231"/>
                </a:cubicBezTo>
                <a:cubicBezTo>
                  <a:pt x="80402" y="222761"/>
                  <a:pt x="80761" y="224930"/>
                  <a:pt x="80761" y="227821"/>
                </a:cubicBezTo>
                <a:lnTo>
                  <a:pt x="101918" y="231075"/>
                </a:lnTo>
                <a:cubicBezTo>
                  <a:pt x="103711" y="231436"/>
                  <a:pt x="105145" y="232521"/>
                  <a:pt x="105504" y="233967"/>
                </a:cubicBezTo>
                <a:cubicBezTo>
                  <a:pt x="106221" y="235774"/>
                  <a:pt x="106938" y="237943"/>
                  <a:pt x="107655" y="239750"/>
                </a:cubicBezTo>
                <a:cubicBezTo>
                  <a:pt x="108731" y="241196"/>
                  <a:pt x="108372" y="243003"/>
                  <a:pt x="107655" y="244449"/>
                </a:cubicBezTo>
                <a:lnTo>
                  <a:pt x="95105" y="261800"/>
                </a:lnTo>
                <a:cubicBezTo>
                  <a:pt x="98332" y="265776"/>
                  <a:pt x="101918" y="269753"/>
                  <a:pt x="105862" y="273006"/>
                </a:cubicBezTo>
                <a:lnTo>
                  <a:pt x="123074" y="260354"/>
                </a:lnTo>
                <a:cubicBezTo>
                  <a:pt x="124509" y="259270"/>
                  <a:pt x="126302" y="259270"/>
                  <a:pt x="127737" y="259993"/>
                </a:cubicBezTo>
                <a:cubicBezTo>
                  <a:pt x="129530" y="260716"/>
                  <a:pt x="131322" y="261439"/>
                  <a:pt x="133474" y="262162"/>
                </a:cubicBezTo>
                <a:cubicBezTo>
                  <a:pt x="134908" y="262523"/>
                  <a:pt x="136343" y="264330"/>
                  <a:pt x="136343" y="265776"/>
                </a:cubicBezTo>
                <a:lnTo>
                  <a:pt x="139929" y="287103"/>
                </a:lnTo>
                <a:cubicBezTo>
                  <a:pt x="144949" y="287826"/>
                  <a:pt x="150328" y="287826"/>
                  <a:pt x="155348" y="287103"/>
                </a:cubicBezTo>
                <a:lnTo>
                  <a:pt x="158575" y="265776"/>
                </a:lnTo>
                <a:cubicBezTo>
                  <a:pt x="158934" y="264330"/>
                  <a:pt x="160010" y="262523"/>
                  <a:pt x="161444" y="262162"/>
                </a:cubicBezTo>
                <a:cubicBezTo>
                  <a:pt x="163595" y="261439"/>
                  <a:pt x="165388" y="260716"/>
                  <a:pt x="167181" y="259993"/>
                </a:cubicBezTo>
                <a:cubicBezTo>
                  <a:pt x="168616" y="259270"/>
                  <a:pt x="170767" y="259270"/>
                  <a:pt x="171843" y="260354"/>
                </a:cubicBezTo>
                <a:lnTo>
                  <a:pt x="189055" y="273006"/>
                </a:lnTo>
                <a:cubicBezTo>
                  <a:pt x="193358" y="269753"/>
                  <a:pt x="196944" y="265776"/>
                  <a:pt x="200171" y="261800"/>
                </a:cubicBezTo>
                <a:lnTo>
                  <a:pt x="187262" y="244449"/>
                </a:lnTo>
                <a:cubicBezTo>
                  <a:pt x="186545" y="243003"/>
                  <a:pt x="186545" y="241196"/>
                  <a:pt x="187262" y="239750"/>
                </a:cubicBezTo>
                <a:cubicBezTo>
                  <a:pt x="187979" y="237943"/>
                  <a:pt x="189055" y="235774"/>
                  <a:pt x="189414" y="233967"/>
                </a:cubicBezTo>
                <a:cubicBezTo>
                  <a:pt x="190131" y="232521"/>
                  <a:pt x="191565" y="231436"/>
                  <a:pt x="193000" y="231075"/>
                </a:cubicBezTo>
                <a:lnTo>
                  <a:pt x="214156" y="227821"/>
                </a:lnTo>
                <a:cubicBezTo>
                  <a:pt x="214515" y="224930"/>
                  <a:pt x="214515" y="222399"/>
                  <a:pt x="214515" y="220231"/>
                </a:cubicBezTo>
                <a:cubicBezTo>
                  <a:pt x="214515" y="217339"/>
                  <a:pt x="214515" y="214808"/>
                  <a:pt x="214156" y="212278"/>
                </a:cubicBezTo>
                <a:lnTo>
                  <a:pt x="193000" y="208663"/>
                </a:lnTo>
                <a:cubicBezTo>
                  <a:pt x="191565" y="208663"/>
                  <a:pt x="190131" y="207217"/>
                  <a:pt x="189414" y="205772"/>
                </a:cubicBezTo>
                <a:cubicBezTo>
                  <a:pt x="189055" y="203964"/>
                  <a:pt x="187979" y="202157"/>
                  <a:pt x="187262" y="199988"/>
                </a:cubicBezTo>
                <a:cubicBezTo>
                  <a:pt x="186545" y="198542"/>
                  <a:pt x="186545" y="196735"/>
                  <a:pt x="187262" y="195289"/>
                </a:cubicBezTo>
                <a:lnTo>
                  <a:pt x="200171" y="177938"/>
                </a:lnTo>
                <a:cubicBezTo>
                  <a:pt x="196944" y="173962"/>
                  <a:pt x="193358" y="169985"/>
                  <a:pt x="189055" y="167094"/>
                </a:cubicBezTo>
                <a:lnTo>
                  <a:pt x="171843" y="179745"/>
                </a:lnTo>
                <a:cubicBezTo>
                  <a:pt x="170767" y="180468"/>
                  <a:pt x="168616" y="180830"/>
                  <a:pt x="167181" y="179745"/>
                </a:cubicBezTo>
                <a:cubicBezTo>
                  <a:pt x="165388" y="179022"/>
                  <a:pt x="163595" y="178299"/>
                  <a:pt x="161444" y="177576"/>
                </a:cubicBezTo>
                <a:cubicBezTo>
                  <a:pt x="160010" y="177215"/>
                  <a:pt x="158934" y="175769"/>
                  <a:pt x="158575" y="173962"/>
                </a:cubicBezTo>
                <a:lnTo>
                  <a:pt x="155348" y="152635"/>
                </a:lnTo>
                <a:cubicBezTo>
                  <a:pt x="150328" y="151912"/>
                  <a:pt x="144949" y="151912"/>
                  <a:pt x="139929" y="152635"/>
                </a:cubicBezTo>
                <a:close/>
                <a:moveTo>
                  <a:pt x="135267" y="144321"/>
                </a:moveTo>
                <a:cubicBezTo>
                  <a:pt x="143514" y="142875"/>
                  <a:pt x="151762" y="142875"/>
                  <a:pt x="160010" y="144321"/>
                </a:cubicBezTo>
                <a:cubicBezTo>
                  <a:pt x="161802" y="144682"/>
                  <a:pt x="163237" y="146128"/>
                  <a:pt x="163595" y="147936"/>
                </a:cubicBezTo>
                <a:lnTo>
                  <a:pt x="167181" y="169985"/>
                </a:lnTo>
                <a:cubicBezTo>
                  <a:pt x="167540" y="169985"/>
                  <a:pt x="168257" y="170347"/>
                  <a:pt x="168616" y="170708"/>
                </a:cubicBezTo>
                <a:lnTo>
                  <a:pt x="186545" y="157695"/>
                </a:lnTo>
                <a:cubicBezTo>
                  <a:pt x="187979" y="156611"/>
                  <a:pt x="190131" y="156611"/>
                  <a:pt x="191924" y="157695"/>
                </a:cubicBezTo>
                <a:cubicBezTo>
                  <a:pt x="198737" y="162395"/>
                  <a:pt x="204474" y="168540"/>
                  <a:pt x="209136" y="175408"/>
                </a:cubicBezTo>
                <a:cubicBezTo>
                  <a:pt x="210570" y="176854"/>
                  <a:pt x="210570" y="179022"/>
                  <a:pt x="209136" y="180468"/>
                </a:cubicBezTo>
                <a:lnTo>
                  <a:pt x="196227" y="198542"/>
                </a:lnTo>
                <a:cubicBezTo>
                  <a:pt x="196586" y="198904"/>
                  <a:pt x="196944" y="199627"/>
                  <a:pt x="197303" y="200349"/>
                </a:cubicBezTo>
                <a:lnTo>
                  <a:pt x="218818" y="203603"/>
                </a:lnTo>
                <a:cubicBezTo>
                  <a:pt x="220611" y="203964"/>
                  <a:pt x="222045" y="205772"/>
                  <a:pt x="222762" y="207579"/>
                </a:cubicBezTo>
                <a:cubicBezTo>
                  <a:pt x="223121" y="211917"/>
                  <a:pt x="223480" y="215893"/>
                  <a:pt x="223480" y="220231"/>
                </a:cubicBezTo>
                <a:cubicBezTo>
                  <a:pt x="223480" y="224207"/>
                  <a:pt x="223121" y="228183"/>
                  <a:pt x="222762" y="232159"/>
                </a:cubicBezTo>
                <a:cubicBezTo>
                  <a:pt x="222045" y="234328"/>
                  <a:pt x="220611" y="235774"/>
                  <a:pt x="218818" y="236135"/>
                </a:cubicBezTo>
                <a:lnTo>
                  <a:pt x="197303" y="239389"/>
                </a:lnTo>
                <a:cubicBezTo>
                  <a:pt x="196944" y="240112"/>
                  <a:pt x="196586" y="240835"/>
                  <a:pt x="196227" y="241196"/>
                </a:cubicBezTo>
                <a:lnTo>
                  <a:pt x="209136" y="259270"/>
                </a:lnTo>
                <a:cubicBezTo>
                  <a:pt x="210570" y="260716"/>
                  <a:pt x="210570" y="262884"/>
                  <a:pt x="209136" y="264692"/>
                </a:cubicBezTo>
                <a:cubicBezTo>
                  <a:pt x="204474" y="271560"/>
                  <a:pt x="198737" y="277343"/>
                  <a:pt x="191924" y="282404"/>
                </a:cubicBezTo>
                <a:cubicBezTo>
                  <a:pt x="190131" y="283127"/>
                  <a:pt x="187979" y="283127"/>
                  <a:pt x="186545" y="282404"/>
                </a:cubicBezTo>
                <a:lnTo>
                  <a:pt x="168616" y="269030"/>
                </a:lnTo>
                <a:cubicBezTo>
                  <a:pt x="168257" y="269391"/>
                  <a:pt x="167540" y="269753"/>
                  <a:pt x="167181" y="269753"/>
                </a:cubicBezTo>
                <a:lnTo>
                  <a:pt x="163595" y="291802"/>
                </a:lnTo>
                <a:cubicBezTo>
                  <a:pt x="163237" y="293610"/>
                  <a:pt x="161802" y="295056"/>
                  <a:pt x="160010" y="295779"/>
                </a:cubicBezTo>
                <a:cubicBezTo>
                  <a:pt x="155706" y="296140"/>
                  <a:pt x="151762" y="296502"/>
                  <a:pt x="147459" y="296502"/>
                </a:cubicBezTo>
                <a:cubicBezTo>
                  <a:pt x="143514" y="296502"/>
                  <a:pt x="139211" y="296140"/>
                  <a:pt x="135267" y="295779"/>
                </a:cubicBezTo>
                <a:cubicBezTo>
                  <a:pt x="133115" y="295056"/>
                  <a:pt x="131681" y="293610"/>
                  <a:pt x="131681" y="291802"/>
                </a:cubicBezTo>
                <a:lnTo>
                  <a:pt x="128095" y="269753"/>
                </a:lnTo>
                <a:cubicBezTo>
                  <a:pt x="127378" y="269753"/>
                  <a:pt x="126661" y="269391"/>
                  <a:pt x="126302" y="269030"/>
                </a:cubicBezTo>
                <a:lnTo>
                  <a:pt x="108372" y="282404"/>
                </a:lnTo>
                <a:cubicBezTo>
                  <a:pt x="106938" y="283127"/>
                  <a:pt x="104786" y="283127"/>
                  <a:pt x="103352" y="282404"/>
                </a:cubicBezTo>
                <a:cubicBezTo>
                  <a:pt x="96539" y="277343"/>
                  <a:pt x="90443" y="271560"/>
                  <a:pt x="85781" y="264692"/>
                </a:cubicBezTo>
                <a:cubicBezTo>
                  <a:pt x="84706" y="262884"/>
                  <a:pt x="84706" y="260716"/>
                  <a:pt x="85781" y="259270"/>
                </a:cubicBezTo>
                <a:lnTo>
                  <a:pt x="98690" y="241196"/>
                </a:lnTo>
                <a:cubicBezTo>
                  <a:pt x="98690" y="240835"/>
                  <a:pt x="98332" y="240112"/>
                  <a:pt x="97973" y="239389"/>
                </a:cubicBezTo>
                <a:lnTo>
                  <a:pt x="76099" y="236135"/>
                </a:lnTo>
                <a:cubicBezTo>
                  <a:pt x="74306" y="235774"/>
                  <a:pt x="72872" y="234328"/>
                  <a:pt x="72514" y="232159"/>
                </a:cubicBezTo>
                <a:cubicBezTo>
                  <a:pt x="71796" y="228183"/>
                  <a:pt x="71438" y="224207"/>
                  <a:pt x="71438" y="220231"/>
                </a:cubicBezTo>
                <a:cubicBezTo>
                  <a:pt x="71438" y="215893"/>
                  <a:pt x="71796" y="211555"/>
                  <a:pt x="72514" y="207579"/>
                </a:cubicBezTo>
                <a:cubicBezTo>
                  <a:pt x="72872" y="205772"/>
                  <a:pt x="74306" y="203964"/>
                  <a:pt x="76099" y="203603"/>
                </a:cubicBezTo>
                <a:lnTo>
                  <a:pt x="97973" y="200349"/>
                </a:lnTo>
                <a:cubicBezTo>
                  <a:pt x="98332" y="199627"/>
                  <a:pt x="98690" y="198904"/>
                  <a:pt x="98690" y="198542"/>
                </a:cubicBezTo>
                <a:lnTo>
                  <a:pt x="85781" y="180468"/>
                </a:lnTo>
                <a:cubicBezTo>
                  <a:pt x="84706" y="179022"/>
                  <a:pt x="84706" y="176854"/>
                  <a:pt x="85781" y="175408"/>
                </a:cubicBezTo>
                <a:cubicBezTo>
                  <a:pt x="90443" y="168540"/>
                  <a:pt x="96539" y="162395"/>
                  <a:pt x="103352" y="157695"/>
                </a:cubicBezTo>
                <a:cubicBezTo>
                  <a:pt x="104786" y="156611"/>
                  <a:pt x="106938" y="156611"/>
                  <a:pt x="108372" y="157695"/>
                </a:cubicBezTo>
                <a:lnTo>
                  <a:pt x="126302" y="170708"/>
                </a:lnTo>
                <a:cubicBezTo>
                  <a:pt x="127019" y="170347"/>
                  <a:pt x="127378" y="169985"/>
                  <a:pt x="128095" y="169985"/>
                </a:cubicBezTo>
                <a:lnTo>
                  <a:pt x="131681" y="147936"/>
                </a:lnTo>
                <a:cubicBezTo>
                  <a:pt x="131681" y="146128"/>
                  <a:pt x="133115" y="144682"/>
                  <a:pt x="135267" y="144321"/>
                </a:cubicBezTo>
                <a:close/>
                <a:moveTo>
                  <a:pt x="34519" y="107950"/>
                </a:moveTo>
                <a:lnTo>
                  <a:pt x="106405" y="107950"/>
                </a:lnTo>
                <a:cubicBezTo>
                  <a:pt x="108946" y="107950"/>
                  <a:pt x="110762" y="109855"/>
                  <a:pt x="110762" y="112522"/>
                </a:cubicBezTo>
                <a:cubicBezTo>
                  <a:pt x="110762" y="115189"/>
                  <a:pt x="108946" y="117094"/>
                  <a:pt x="106405" y="117094"/>
                </a:cubicBezTo>
                <a:lnTo>
                  <a:pt x="34519" y="117094"/>
                </a:lnTo>
                <a:cubicBezTo>
                  <a:pt x="32341" y="117094"/>
                  <a:pt x="30163" y="115189"/>
                  <a:pt x="30163" y="112522"/>
                </a:cubicBezTo>
                <a:cubicBezTo>
                  <a:pt x="30163" y="109855"/>
                  <a:pt x="32341" y="107950"/>
                  <a:pt x="34519" y="107950"/>
                </a:cubicBezTo>
                <a:close/>
                <a:moveTo>
                  <a:pt x="155512" y="71438"/>
                </a:moveTo>
                <a:lnTo>
                  <a:pt x="227077" y="71438"/>
                </a:lnTo>
                <a:cubicBezTo>
                  <a:pt x="229245" y="71438"/>
                  <a:pt x="231414" y="73343"/>
                  <a:pt x="231414" y="76010"/>
                </a:cubicBezTo>
                <a:cubicBezTo>
                  <a:pt x="231414" y="78677"/>
                  <a:pt x="229245" y="80582"/>
                  <a:pt x="227077" y="80582"/>
                </a:cubicBezTo>
                <a:lnTo>
                  <a:pt x="155512" y="80582"/>
                </a:lnTo>
                <a:cubicBezTo>
                  <a:pt x="152982" y="80582"/>
                  <a:pt x="150813" y="78677"/>
                  <a:pt x="150813" y="76010"/>
                </a:cubicBezTo>
                <a:cubicBezTo>
                  <a:pt x="150813" y="73343"/>
                  <a:pt x="152982" y="71438"/>
                  <a:pt x="155512" y="71438"/>
                </a:cubicBezTo>
                <a:close/>
                <a:moveTo>
                  <a:pt x="44673" y="44888"/>
                </a:moveTo>
                <a:lnTo>
                  <a:pt x="44673" y="71821"/>
                </a:lnTo>
                <a:lnTo>
                  <a:pt x="99795" y="71821"/>
                </a:lnTo>
                <a:cubicBezTo>
                  <a:pt x="109162" y="71821"/>
                  <a:pt x="117448" y="75412"/>
                  <a:pt x="124294" y="81876"/>
                </a:cubicBezTo>
                <a:lnTo>
                  <a:pt x="142667" y="100190"/>
                </a:lnTo>
                <a:cubicBezTo>
                  <a:pt x="147351" y="104858"/>
                  <a:pt x="153836" y="107731"/>
                  <a:pt x="160681" y="107731"/>
                </a:cubicBezTo>
                <a:lnTo>
                  <a:pt x="251469" y="107731"/>
                </a:lnTo>
                <a:lnTo>
                  <a:pt x="251469" y="44888"/>
                </a:lnTo>
                <a:lnTo>
                  <a:pt x="44673" y="44888"/>
                </a:lnTo>
                <a:close/>
                <a:moveTo>
                  <a:pt x="28101" y="8978"/>
                </a:moveTo>
                <a:cubicBezTo>
                  <a:pt x="17653" y="8978"/>
                  <a:pt x="8646" y="17596"/>
                  <a:pt x="8646" y="28369"/>
                </a:cubicBezTo>
                <a:lnTo>
                  <a:pt x="8646" y="79362"/>
                </a:lnTo>
                <a:cubicBezTo>
                  <a:pt x="14050" y="74693"/>
                  <a:pt x="20895" y="71821"/>
                  <a:pt x="28101" y="71821"/>
                </a:cubicBezTo>
                <a:lnTo>
                  <a:pt x="36027" y="71821"/>
                </a:lnTo>
                <a:lnTo>
                  <a:pt x="36027" y="40220"/>
                </a:lnTo>
                <a:cubicBezTo>
                  <a:pt x="36027" y="38065"/>
                  <a:pt x="37828" y="35910"/>
                  <a:pt x="40350" y="35910"/>
                </a:cubicBezTo>
                <a:lnTo>
                  <a:pt x="255792" y="35910"/>
                </a:lnTo>
                <a:cubicBezTo>
                  <a:pt x="258314" y="35910"/>
                  <a:pt x="260476" y="38065"/>
                  <a:pt x="260476" y="40220"/>
                </a:cubicBezTo>
                <a:lnTo>
                  <a:pt x="260476" y="107731"/>
                </a:lnTo>
                <a:lnTo>
                  <a:pt x="268042" y="107731"/>
                </a:lnTo>
                <a:cubicBezTo>
                  <a:pt x="275247" y="107731"/>
                  <a:pt x="282452" y="110604"/>
                  <a:pt x="287496" y="115272"/>
                </a:cubicBezTo>
                <a:lnTo>
                  <a:pt x="287496" y="28369"/>
                </a:lnTo>
                <a:cubicBezTo>
                  <a:pt x="287496" y="17596"/>
                  <a:pt x="278489" y="8978"/>
                  <a:pt x="268042" y="8978"/>
                </a:cubicBezTo>
                <a:lnTo>
                  <a:pt x="28101" y="8978"/>
                </a:lnTo>
                <a:close/>
                <a:moveTo>
                  <a:pt x="28101" y="0"/>
                </a:moveTo>
                <a:lnTo>
                  <a:pt x="268042" y="0"/>
                </a:lnTo>
                <a:cubicBezTo>
                  <a:pt x="283533" y="0"/>
                  <a:pt x="296503" y="12928"/>
                  <a:pt x="296503" y="28369"/>
                </a:cubicBezTo>
                <a:lnTo>
                  <a:pt x="296503" y="231263"/>
                </a:lnTo>
                <a:cubicBezTo>
                  <a:pt x="296503" y="247063"/>
                  <a:pt x="283533" y="259991"/>
                  <a:pt x="268042" y="259991"/>
                </a:cubicBezTo>
                <a:lnTo>
                  <a:pt x="226250" y="259991"/>
                </a:lnTo>
                <a:cubicBezTo>
                  <a:pt x="223728" y="259991"/>
                  <a:pt x="221567" y="257836"/>
                  <a:pt x="221567" y="255323"/>
                </a:cubicBezTo>
                <a:cubicBezTo>
                  <a:pt x="221567" y="252809"/>
                  <a:pt x="223728" y="250654"/>
                  <a:pt x="226250" y="250654"/>
                </a:cubicBezTo>
                <a:lnTo>
                  <a:pt x="268042" y="250654"/>
                </a:lnTo>
                <a:cubicBezTo>
                  <a:pt x="278489" y="250654"/>
                  <a:pt x="287496" y="242036"/>
                  <a:pt x="287496" y="231263"/>
                </a:cubicBezTo>
                <a:lnTo>
                  <a:pt x="287496" y="135741"/>
                </a:lnTo>
                <a:cubicBezTo>
                  <a:pt x="287496" y="124968"/>
                  <a:pt x="278489" y="116349"/>
                  <a:pt x="268042" y="116349"/>
                </a:cubicBezTo>
                <a:lnTo>
                  <a:pt x="160681" y="116349"/>
                </a:lnTo>
                <a:cubicBezTo>
                  <a:pt x="151314" y="116349"/>
                  <a:pt x="142667" y="112758"/>
                  <a:pt x="136183" y="106654"/>
                </a:cubicBezTo>
                <a:lnTo>
                  <a:pt x="117808" y="88339"/>
                </a:lnTo>
                <a:cubicBezTo>
                  <a:pt x="112764" y="83312"/>
                  <a:pt x="106640" y="80439"/>
                  <a:pt x="99795" y="80439"/>
                </a:cubicBezTo>
                <a:lnTo>
                  <a:pt x="28101" y="80439"/>
                </a:lnTo>
                <a:cubicBezTo>
                  <a:pt x="17653" y="80439"/>
                  <a:pt x="8646" y="89417"/>
                  <a:pt x="8646" y="99831"/>
                </a:cubicBezTo>
                <a:lnTo>
                  <a:pt x="8646" y="231263"/>
                </a:lnTo>
                <a:cubicBezTo>
                  <a:pt x="8646" y="242036"/>
                  <a:pt x="17653" y="250654"/>
                  <a:pt x="28101" y="250654"/>
                </a:cubicBezTo>
                <a:lnTo>
                  <a:pt x="70253" y="250654"/>
                </a:lnTo>
                <a:cubicBezTo>
                  <a:pt x="72774" y="250654"/>
                  <a:pt x="74936" y="252809"/>
                  <a:pt x="74936" y="255323"/>
                </a:cubicBezTo>
                <a:cubicBezTo>
                  <a:pt x="74936" y="257836"/>
                  <a:pt x="72774" y="259991"/>
                  <a:pt x="70253" y="259991"/>
                </a:cubicBezTo>
                <a:lnTo>
                  <a:pt x="28101" y="259991"/>
                </a:lnTo>
                <a:cubicBezTo>
                  <a:pt x="12609" y="259991"/>
                  <a:pt x="0" y="247063"/>
                  <a:pt x="0" y="231263"/>
                </a:cubicBezTo>
                <a:lnTo>
                  <a:pt x="0" y="28369"/>
                </a:lnTo>
                <a:cubicBezTo>
                  <a:pt x="0" y="12928"/>
                  <a:pt x="12609" y="0"/>
                  <a:pt x="28101"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12" name="TextBox 11">
            <a:extLst>
              <a:ext uri="{FF2B5EF4-FFF2-40B4-BE49-F238E27FC236}">
                <a16:creationId xmlns:a16="http://schemas.microsoft.com/office/drawing/2014/main" id="{2A31F0DA-8BC0-B3EF-7580-07F5D7C8E51E}"/>
              </a:ext>
            </a:extLst>
          </p:cNvPr>
          <p:cNvSpPr txBox="1"/>
          <p:nvPr/>
        </p:nvSpPr>
        <p:spPr>
          <a:xfrm>
            <a:off x="1467233" y="2066962"/>
            <a:ext cx="1514935" cy="378431"/>
          </a:xfrm>
          <a:prstGeom prst="rect">
            <a:avLst/>
          </a:prstGeom>
          <a:noFill/>
        </p:spPr>
        <p:txBody>
          <a:bodyPr wrap="none" rtlCol="0" anchor="ctr" anchorCtr="0">
            <a:spAutoFit/>
          </a:bodyPr>
          <a:lstStyle/>
          <a:p>
            <a:pPr algn="r"/>
            <a:r>
              <a:rPr lang="en-US" b="1" dirty="0">
                <a:solidFill>
                  <a:srgbClr val="FFA200"/>
                </a:solidFill>
                <a:latin typeface="Poppins" pitchFamily="2" charset="77"/>
                <a:ea typeface="League Spartan" charset="0"/>
                <a:cs typeface="Poppins" pitchFamily="2" charset="77"/>
              </a:rPr>
              <a:t>YOUR TITLE</a:t>
            </a:r>
          </a:p>
        </p:txBody>
      </p:sp>
      <p:sp>
        <p:nvSpPr>
          <p:cNvPr id="13" name="Subtitle 2">
            <a:extLst>
              <a:ext uri="{FF2B5EF4-FFF2-40B4-BE49-F238E27FC236}">
                <a16:creationId xmlns:a16="http://schemas.microsoft.com/office/drawing/2014/main" id="{02AC2581-4998-37CC-95FB-340B3B26A816}"/>
              </a:ext>
            </a:extLst>
          </p:cNvPr>
          <p:cNvSpPr txBox="1">
            <a:spLocks/>
          </p:cNvSpPr>
          <p:nvPr/>
        </p:nvSpPr>
        <p:spPr>
          <a:xfrm>
            <a:off x="504886" y="2413911"/>
            <a:ext cx="2477282"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14" name="TextBox 13">
            <a:extLst>
              <a:ext uri="{FF2B5EF4-FFF2-40B4-BE49-F238E27FC236}">
                <a16:creationId xmlns:a16="http://schemas.microsoft.com/office/drawing/2014/main" id="{5F19CD61-1854-65EE-5E16-AF95A913C13E}"/>
              </a:ext>
            </a:extLst>
          </p:cNvPr>
          <p:cNvSpPr txBox="1"/>
          <p:nvPr/>
        </p:nvSpPr>
        <p:spPr>
          <a:xfrm>
            <a:off x="2392145" y="3060242"/>
            <a:ext cx="1514935" cy="378431"/>
          </a:xfrm>
          <a:prstGeom prst="rect">
            <a:avLst/>
          </a:prstGeom>
          <a:noFill/>
        </p:spPr>
        <p:txBody>
          <a:bodyPr wrap="none" rtlCol="0" anchor="ctr" anchorCtr="0">
            <a:spAutoFit/>
          </a:bodyPr>
          <a:lstStyle/>
          <a:p>
            <a:pPr algn="r"/>
            <a:r>
              <a:rPr lang="en-US" b="1" dirty="0">
                <a:solidFill>
                  <a:srgbClr val="6B3BC4"/>
                </a:solidFill>
                <a:latin typeface="Poppins" pitchFamily="2" charset="77"/>
                <a:ea typeface="League Spartan" charset="0"/>
                <a:cs typeface="Poppins" pitchFamily="2" charset="77"/>
              </a:rPr>
              <a:t>YOUR TITLE</a:t>
            </a:r>
          </a:p>
        </p:txBody>
      </p:sp>
      <p:sp>
        <p:nvSpPr>
          <p:cNvPr id="15" name="Subtitle 2">
            <a:extLst>
              <a:ext uri="{FF2B5EF4-FFF2-40B4-BE49-F238E27FC236}">
                <a16:creationId xmlns:a16="http://schemas.microsoft.com/office/drawing/2014/main" id="{10C56434-9901-65F8-276A-67476F9002C1}"/>
              </a:ext>
            </a:extLst>
          </p:cNvPr>
          <p:cNvSpPr txBox="1">
            <a:spLocks/>
          </p:cNvSpPr>
          <p:nvPr/>
        </p:nvSpPr>
        <p:spPr>
          <a:xfrm>
            <a:off x="1429798" y="3407193"/>
            <a:ext cx="2477282"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16" name="TextBox 15">
            <a:extLst>
              <a:ext uri="{FF2B5EF4-FFF2-40B4-BE49-F238E27FC236}">
                <a16:creationId xmlns:a16="http://schemas.microsoft.com/office/drawing/2014/main" id="{4110045A-B5C8-3B5D-55F5-E3D74348C336}"/>
              </a:ext>
            </a:extLst>
          </p:cNvPr>
          <p:cNvSpPr txBox="1"/>
          <p:nvPr/>
        </p:nvSpPr>
        <p:spPr>
          <a:xfrm>
            <a:off x="3100060" y="4152929"/>
            <a:ext cx="1514935" cy="378431"/>
          </a:xfrm>
          <a:prstGeom prst="rect">
            <a:avLst/>
          </a:prstGeom>
          <a:noFill/>
        </p:spPr>
        <p:txBody>
          <a:bodyPr wrap="none" rtlCol="0" anchor="ctr" anchorCtr="0">
            <a:spAutoFit/>
          </a:bodyPr>
          <a:lstStyle/>
          <a:p>
            <a:pPr algn="r"/>
            <a:r>
              <a:rPr lang="en-US" b="1" dirty="0">
                <a:solidFill>
                  <a:srgbClr val="E32D8E"/>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70B9CB99-B19A-ADA2-2C4C-735526EBCB16}"/>
              </a:ext>
            </a:extLst>
          </p:cNvPr>
          <p:cNvSpPr txBox="1">
            <a:spLocks/>
          </p:cNvSpPr>
          <p:nvPr/>
        </p:nvSpPr>
        <p:spPr>
          <a:xfrm>
            <a:off x="2137713" y="4499879"/>
            <a:ext cx="2477282"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18" name="TextBox 17">
            <a:extLst>
              <a:ext uri="{FF2B5EF4-FFF2-40B4-BE49-F238E27FC236}">
                <a16:creationId xmlns:a16="http://schemas.microsoft.com/office/drawing/2014/main" id="{BA4B1772-FA3C-A944-4CC8-B8025007F53D}"/>
              </a:ext>
            </a:extLst>
          </p:cNvPr>
          <p:cNvSpPr txBox="1"/>
          <p:nvPr/>
        </p:nvSpPr>
        <p:spPr>
          <a:xfrm>
            <a:off x="7609645" y="3066544"/>
            <a:ext cx="1514935" cy="378431"/>
          </a:xfrm>
          <a:prstGeom prst="rect">
            <a:avLst/>
          </a:prstGeom>
          <a:noFill/>
        </p:spPr>
        <p:txBody>
          <a:bodyPr wrap="none" rtlCol="0" anchor="ctr" anchorCtr="0">
            <a:spAutoFit/>
          </a:bodyPr>
          <a:lstStyle/>
          <a:p>
            <a:r>
              <a:rPr lang="en-US" b="1" dirty="0">
                <a:solidFill>
                  <a:srgbClr val="E32D8E"/>
                </a:solidFill>
                <a:latin typeface="Poppins" pitchFamily="2" charset="77"/>
                <a:ea typeface="League Spartan" charset="0"/>
                <a:cs typeface="Poppins" pitchFamily="2" charset="77"/>
              </a:rPr>
              <a:t>YOUR TITLE</a:t>
            </a:r>
          </a:p>
        </p:txBody>
      </p:sp>
      <p:sp>
        <p:nvSpPr>
          <p:cNvPr id="19" name="Subtitle 2">
            <a:extLst>
              <a:ext uri="{FF2B5EF4-FFF2-40B4-BE49-F238E27FC236}">
                <a16:creationId xmlns:a16="http://schemas.microsoft.com/office/drawing/2014/main" id="{78966E6B-D186-61B6-3F9A-8C89EF81CDF2}"/>
              </a:ext>
            </a:extLst>
          </p:cNvPr>
          <p:cNvSpPr txBox="1">
            <a:spLocks/>
          </p:cNvSpPr>
          <p:nvPr/>
        </p:nvSpPr>
        <p:spPr>
          <a:xfrm>
            <a:off x="7609645" y="3413495"/>
            <a:ext cx="2477282"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20" name="TextBox 19">
            <a:extLst>
              <a:ext uri="{FF2B5EF4-FFF2-40B4-BE49-F238E27FC236}">
                <a16:creationId xmlns:a16="http://schemas.microsoft.com/office/drawing/2014/main" id="{FCDDCC70-6958-121E-1283-86AA2CD8B47F}"/>
              </a:ext>
            </a:extLst>
          </p:cNvPr>
          <p:cNvSpPr txBox="1"/>
          <p:nvPr/>
        </p:nvSpPr>
        <p:spPr>
          <a:xfrm>
            <a:off x="8481732" y="4059826"/>
            <a:ext cx="1514935" cy="378431"/>
          </a:xfrm>
          <a:prstGeom prst="rect">
            <a:avLst/>
          </a:prstGeom>
          <a:noFill/>
        </p:spPr>
        <p:txBody>
          <a:bodyPr wrap="none" rtlCol="0" anchor="ctr" anchorCtr="0">
            <a:spAutoFit/>
          </a:bodyPr>
          <a:lstStyle/>
          <a:p>
            <a:r>
              <a:rPr lang="en-US" b="1" dirty="0">
                <a:solidFill>
                  <a:srgbClr val="6B3BC4"/>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78A890D7-5917-854C-6328-E0FEADFA7DAF}"/>
              </a:ext>
            </a:extLst>
          </p:cNvPr>
          <p:cNvSpPr txBox="1">
            <a:spLocks/>
          </p:cNvSpPr>
          <p:nvPr/>
        </p:nvSpPr>
        <p:spPr>
          <a:xfrm>
            <a:off x="8481732" y="4406776"/>
            <a:ext cx="2477282"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22" name="TextBox 21">
            <a:extLst>
              <a:ext uri="{FF2B5EF4-FFF2-40B4-BE49-F238E27FC236}">
                <a16:creationId xmlns:a16="http://schemas.microsoft.com/office/drawing/2014/main" id="{D6A1B721-8C85-7470-3A1F-42FAE80921CD}"/>
              </a:ext>
            </a:extLst>
          </p:cNvPr>
          <p:cNvSpPr txBox="1"/>
          <p:nvPr/>
        </p:nvSpPr>
        <p:spPr>
          <a:xfrm>
            <a:off x="9420878" y="4918673"/>
            <a:ext cx="1514935" cy="378431"/>
          </a:xfrm>
          <a:prstGeom prst="rect">
            <a:avLst/>
          </a:prstGeom>
          <a:noFill/>
        </p:spPr>
        <p:txBody>
          <a:bodyPr wrap="none" rtlCol="0" anchor="ctr" anchorCtr="0">
            <a:spAutoFit/>
          </a:bodyPr>
          <a:lstStyle/>
          <a:p>
            <a:r>
              <a:rPr lang="en-US" b="1" dirty="0">
                <a:solidFill>
                  <a:srgbClr val="FFA200"/>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28F2565D-4E99-30A1-2939-35BB42EA076D}"/>
              </a:ext>
            </a:extLst>
          </p:cNvPr>
          <p:cNvSpPr txBox="1">
            <a:spLocks/>
          </p:cNvSpPr>
          <p:nvPr/>
        </p:nvSpPr>
        <p:spPr>
          <a:xfrm>
            <a:off x="9420878" y="5265623"/>
            <a:ext cx="2477282"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Tree>
    <p:extLst>
      <p:ext uri="{BB962C8B-B14F-4D97-AF65-F5344CB8AC3E}">
        <p14:creationId xmlns:p14="http://schemas.microsoft.com/office/powerpoint/2010/main" val="619234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a:extLst>
              <a:ext uri="{FF2B5EF4-FFF2-40B4-BE49-F238E27FC236}">
                <a16:creationId xmlns:a16="http://schemas.microsoft.com/office/drawing/2014/main" id="{FDACA13C-7733-DF19-2C61-0105AA51D8B2}"/>
              </a:ext>
            </a:extLst>
          </p:cNvPr>
          <p:cNvSpPr/>
          <p:nvPr/>
        </p:nvSpPr>
        <p:spPr>
          <a:xfrm>
            <a:off x="3783721" y="4018011"/>
            <a:ext cx="4624557" cy="2839531"/>
          </a:xfrm>
          <a:custGeom>
            <a:avLst/>
            <a:gdLst>
              <a:gd name="connsiteX0" fmla="*/ 1989705 w 3979410"/>
              <a:gd name="connsiteY0" fmla="*/ 0 h 2443403"/>
              <a:gd name="connsiteX1" fmla="*/ 3979410 w 3979410"/>
              <a:gd name="connsiteY1" fmla="*/ 1989705 h 2443403"/>
              <a:gd name="connsiteX2" fmla="*/ 3938987 w 3979410"/>
              <a:gd name="connsiteY2" fmla="*/ 2390700 h 2443403"/>
              <a:gd name="connsiteX3" fmla="*/ 3925435 w 3979410"/>
              <a:gd name="connsiteY3" fmla="*/ 2443403 h 2443403"/>
              <a:gd name="connsiteX4" fmla="*/ 53975 w 3979410"/>
              <a:gd name="connsiteY4" fmla="*/ 2443403 h 2443403"/>
              <a:gd name="connsiteX5" fmla="*/ 40424 w 3979410"/>
              <a:gd name="connsiteY5" fmla="*/ 2390700 h 2443403"/>
              <a:gd name="connsiteX6" fmla="*/ 0 w 3979410"/>
              <a:gd name="connsiteY6" fmla="*/ 1989705 h 2443403"/>
              <a:gd name="connsiteX7" fmla="*/ 1989705 w 3979410"/>
              <a:gd name="connsiteY7" fmla="*/ 0 h 2443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79410" h="2443403">
                <a:moveTo>
                  <a:pt x="1989705" y="0"/>
                </a:moveTo>
                <a:cubicBezTo>
                  <a:pt x="3088589" y="0"/>
                  <a:pt x="3979410" y="890821"/>
                  <a:pt x="3979410" y="1989705"/>
                </a:cubicBezTo>
                <a:cubicBezTo>
                  <a:pt x="3979410" y="2127066"/>
                  <a:pt x="3965491" y="2261175"/>
                  <a:pt x="3938987" y="2390700"/>
                </a:cubicBezTo>
                <a:lnTo>
                  <a:pt x="3925435" y="2443403"/>
                </a:lnTo>
                <a:lnTo>
                  <a:pt x="53975" y="2443403"/>
                </a:lnTo>
                <a:lnTo>
                  <a:pt x="40424" y="2390700"/>
                </a:lnTo>
                <a:cubicBezTo>
                  <a:pt x="13919" y="2261175"/>
                  <a:pt x="0" y="2127066"/>
                  <a:pt x="0" y="1989705"/>
                </a:cubicBezTo>
                <a:cubicBezTo>
                  <a:pt x="0" y="890821"/>
                  <a:pt x="890821" y="0"/>
                  <a:pt x="1989705" y="0"/>
                </a:cubicBezTo>
                <a:close/>
              </a:path>
            </a:pathLst>
          </a:custGeom>
          <a:solidFill>
            <a:schemeClr val="bg1">
              <a:lumMod val="95000"/>
              <a:alpha val="7095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 name="Group 54073">
            <a:extLst>
              <a:ext uri="{FF2B5EF4-FFF2-40B4-BE49-F238E27FC236}">
                <a16:creationId xmlns:a16="http://schemas.microsoft.com/office/drawing/2014/main" id="{7E2BADC6-AFB9-FF65-4B87-9CABCCFE2587}"/>
              </a:ext>
            </a:extLst>
          </p:cNvPr>
          <p:cNvGrpSpPr/>
          <p:nvPr/>
        </p:nvGrpSpPr>
        <p:grpSpPr>
          <a:xfrm>
            <a:off x="4731318" y="4778993"/>
            <a:ext cx="2919460" cy="2079007"/>
            <a:chOff x="0" y="0"/>
            <a:chExt cx="3926022" cy="2795801"/>
          </a:xfrm>
        </p:grpSpPr>
        <p:grpSp>
          <p:nvGrpSpPr>
            <p:cNvPr id="16" name="Group 54064">
              <a:extLst>
                <a:ext uri="{FF2B5EF4-FFF2-40B4-BE49-F238E27FC236}">
                  <a16:creationId xmlns:a16="http://schemas.microsoft.com/office/drawing/2014/main" id="{59B689BA-453F-AD2F-F491-19FBC339271A}"/>
                </a:ext>
              </a:extLst>
            </p:cNvPr>
            <p:cNvGrpSpPr/>
            <p:nvPr/>
          </p:nvGrpSpPr>
          <p:grpSpPr>
            <a:xfrm>
              <a:off x="0" y="0"/>
              <a:ext cx="1233710" cy="2795802"/>
              <a:chOff x="0" y="0"/>
              <a:chExt cx="1233709" cy="2795801"/>
            </a:xfrm>
          </p:grpSpPr>
          <p:grpSp>
            <p:nvGrpSpPr>
              <p:cNvPr id="25" name="Group 54060">
                <a:extLst>
                  <a:ext uri="{FF2B5EF4-FFF2-40B4-BE49-F238E27FC236}">
                    <a16:creationId xmlns:a16="http://schemas.microsoft.com/office/drawing/2014/main" id="{0CBA23D5-7552-9CB0-3DDA-94DF61D2865B}"/>
                  </a:ext>
                </a:extLst>
              </p:cNvPr>
              <p:cNvGrpSpPr/>
              <p:nvPr/>
            </p:nvGrpSpPr>
            <p:grpSpPr>
              <a:xfrm>
                <a:off x="132610" y="0"/>
                <a:ext cx="981299" cy="1900107"/>
                <a:chOff x="0" y="0"/>
                <a:chExt cx="981297" cy="1900106"/>
              </a:xfrm>
            </p:grpSpPr>
            <p:sp>
              <p:nvSpPr>
                <p:cNvPr id="29" name="Shape 54057">
                  <a:extLst>
                    <a:ext uri="{FF2B5EF4-FFF2-40B4-BE49-F238E27FC236}">
                      <a16:creationId xmlns:a16="http://schemas.microsoft.com/office/drawing/2014/main" id="{62147CC7-10C8-7B96-A3F0-A21A1944CA1F}"/>
                    </a:ext>
                  </a:extLst>
                </p:cNvPr>
                <p:cNvSpPr/>
                <p:nvPr/>
              </p:nvSpPr>
              <p:spPr>
                <a:xfrm>
                  <a:off x="0" y="0"/>
                  <a:ext cx="981298" cy="1900107"/>
                </a:xfrm>
                <a:custGeom>
                  <a:avLst/>
                  <a:gdLst/>
                  <a:ahLst/>
                  <a:cxnLst>
                    <a:cxn ang="0">
                      <a:pos x="wd2" y="hd2"/>
                    </a:cxn>
                    <a:cxn ang="5400000">
                      <a:pos x="wd2" y="hd2"/>
                    </a:cxn>
                    <a:cxn ang="10800000">
                      <a:pos x="wd2" y="hd2"/>
                    </a:cxn>
                    <a:cxn ang="16200000">
                      <a:pos x="wd2" y="hd2"/>
                    </a:cxn>
                  </a:cxnLst>
                  <a:rect l="0" t="0" r="r" b="b"/>
                  <a:pathLst>
                    <a:path w="19908" h="18982" extrusionOk="0">
                      <a:moveTo>
                        <a:pt x="4976" y="17957"/>
                      </a:moveTo>
                      <a:cubicBezTo>
                        <a:pt x="4976" y="17957"/>
                        <a:pt x="-1056" y="11664"/>
                        <a:pt x="163" y="7585"/>
                      </a:cubicBezTo>
                      <a:cubicBezTo>
                        <a:pt x="1380" y="3505"/>
                        <a:pt x="2357" y="627"/>
                        <a:pt x="7345" y="64"/>
                      </a:cubicBezTo>
                      <a:cubicBezTo>
                        <a:pt x="12334" y="-498"/>
                        <a:pt x="14987" y="2777"/>
                        <a:pt x="16154" y="4143"/>
                      </a:cubicBezTo>
                      <a:cubicBezTo>
                        <a:pt x="17321" y="5510"/>
                        <a:pt x="20544" y="11646"/>
                        <a:pt x="19797" y="16374"/>
                      </a:cubicBezTo>
                      <a:cubicBezTo>
                        <a:pt x="19051" y="21102"/>
                        <a:pt x="4976" y="17957"/>
                        <a:pt x="4976" y="17957"/>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30" name="Shape 54058">
                  <a:extLst>
                    <a:ext uri="{FF2B5EF4-FFF2-40B4-BE49-F238E27FC236}">
                      <a16:creationId xmlns:a16="http://schemas.microsoft.com/office/drawing/2014/main" id="{73392643-21CE-003D-D0E4-A72754735CD5}"/>
                    </a:ext>
                  </a:extLst>
                </p:cNvPr>
                <p:cNvSpPr/>
                <p:nvPr/>
              </p:nvSpPr>
              <p:spPr>
                <a:xfrm>
                  <a:off x="44203" y="66305"/>
                  <a:ext cx="915497" cy="1772640"/>
                </a:xfrm>
                <a:custGeom>
                  <a:avLst/>
                  <a:gdLst/>
                  <a:ahLst/>
                  <a:cxnLst>
                    <a:cxn ang="0">
                      <a:pos x="wd2" y="hd2"/>
                    </a:cxn>
                    <a:cxn ang="5400000">
                      <a:pos x="wd2" y="hd2"/>
                    </a:cxn>
                    <a:cxn ang="10800000">
                      <a:pos x="wd2" y="hd2"/>
                    </a:cxn>
                    <a:cxn ang="16200000">
                      <a:pos x="wd2" y="hd2"/>
                    </a:cxn>
                  </a:cxnLst>
                  <a:rect l="0" t="0" r="r" b="b"/>
                  <a:pathLst>
                    <a:path w="19909" h="18982" extrusionOk="0">
                      <a:moveTo>
                        <a:pt x="4976" y="17957"/>
                      </a:moveTo>
                      <a:cubicBezTo>
                        <a:pt x="4976" y="17957"/>
                        <a:pt x="-1056" y="11664"/>
                        <a:pt x="162" y="7584"/>
                      </a:cubicBezTo>
                      <a:cubicBezTo>
                        <a:pt x="1380" y="3505"/>
                        <a:pt x="2357" y="626"/>
                        <a:pt x="7345" y="64"/>
                      </a:cubicBezTo>
                      <a:cubicBezTo>
                        <a:pt x="12333" y="-498"/>
                        <a:pt x="14986" y="2777"/>
                        <a:pt x="16154" y="4144"/>
                      </a:cubicBezTo>
                      <a:cubicBezTo>
                        <a:pt x="17321" y="5510"/>
                        <a:pt x="20544" y="11647"/>
                        <a:pt x="19797" y="16374"/>
                      </a:cubicBezTo>
                      <a:cubicBezTo>
                        <a:pt x="19051" y="21102"/>
                        <a:pt x="4976" y="17957"/>
                        <a:pt x="4976" y="17957"/>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31" name="Shape 54059">
                  <a:extLst>
                    <a:ext uri="{FF2B5EF4-FFF2-40B4-BE49-F238E27FC236}">
                      <a16:creationId xmlns:a16="http://schemas.microsoft.com/office/drawing/2014/main" id="{CC2BA905-610E-2AB0-CF59-E09CB6743F0E}"/>
                    </a:ext>
                  </a:extLst>
                </p:cNvPr>
                <p:cNvSpPr/>
                <p:nvPr/>
              </p:nvSpPr>
              <p:spPr>
                <a:xfrm>
                  <a:off x="309424" y="740408"/>
                  <a:ext cx="420308" cy="514430"/>
                </a:xfrm>
                <a:custGeom>
                  <a:avLst/>
                  <a:gdLst/>
                  <a:ahLst/>
                  <a:cxnLst>
                    <a:cxn ang="0">
                      <a:pos x="wd2" y="hd2"/>
                    </a:cxn>
                    <a:cxn ang="5400000">
                      <a:pos x="wd2" y="hd2"/>
                    </a:cxn>
                    <a:cxn ang="10800000">
                      <a:pos x="wd2" y="hd2"/>
                    </a:cxn>
                    <a:cxn ang="16200000">
                      <a:pos x="wd2" y="hd2"/>
                    </a:cxn>
                  </a:cxnLst>
                  <a:rect l="0" t="0" r="r" b="b"/>
                  <a:pathLst>
                    <a:path w="21321" h="21505" extrusionOk="0">
                      <a:moveTo>
                        <a:pt x="5073" y="11772"/>
                      </a:moveTo>
                      <a:lnTo>
                        <a:pt x="9784" y="7488"/>
                      </a:lnTo>
                      <a:lnTo>
                        <a:pt x="16246" y="9733"/>
                      </a:lnTo>
                      <a:lnTo>
                        <a:pt x="11537" y="14017"/>
                      </a:lnTo>
                      <a:cubicBezTo>
                        <a:pt x="11537" y="14017"/>
                        <a:pt x="5073" y="11772"/>
                        <a:pt x="5073" y="11772"/>
                      </a:cubicBezTo>
                      <a:close/>
                      <a:moveTo>
                        <a:pt x="20689" y="17198"/>
                      </a:moveTo>
                      <a:lnTo>
                        <a:pt x="13552" y="14718"/>
                      </a:lnTo>
                      <a:lnTo>
                        <a:pt x="18753" y="9987"/>
                      </a:lnTo>
                      <a:cubicBezTo>
                        <a:pt x="18816" y="9929"/>
                        <a:pt x="18851" y="9859"/>
                        <a:pt x="18893" y="9793"/>
                      </a:cubicBezTo>
                      <a:cubicBezTo>
                        <a:pt x="18905" y="9774"/>
                        <a:pt x="18930" y="9766"/>
                        <a:pt x="18940" y="9746"/>
                      </a:cubicBezTo>
                      <a:cubicBezTo>
                        <a:pt x="18945" y="9736"/>
                        <a:pt x="18943" y="9726"/>
                        <a:pt x="18947" y="9718"/>
                      </a:cubicBezTo>
                      <a:cubicBezTo>
                        <a:pt x="18972" y="9663"/>
                        <a:pt x="18977" y="9608"/>
                        <a:pt x="18988" y="9552"/>
                      </a:cubicBezTo>
                      <a:cubicBezTo>
                        <a:pt x="18999" y="9497"/>
                        <a:pt x="19018" y="9446"/>
                        <a:pt x="19016" y="9392"/>
                      </a:cubicBezTo>
                      <a:cubicBezTo>
                        <a:pt x="19014" y="9343"/>
                        <a:pt x="18994" y="9296"/>
                        <a:pt x="18982" y="9246"/>
                      </a:cubicBezTo>
                      <a:cubicBezTo>
                        <a:pt x="18966" y="9190"/>
                        <a:pt x="18959" y="9130"/>
                        <a:pt x="18930" y="9077"/>
                      </a:cubicBezTo>
                      <a:cubicBezTo>
                        <a:pt x="18909" y="9037"/>
                        <a:pt x="18872" y="9004"/>
                        <a:pt x="18844" y="8967"/>
                      </a:cubicBezTo>
                      <a:cubicBezTo>
                        <a:pt x="18799" y="8909"/>
                        <a:pt x="18758" y="8853"/>
                        <a:pt x="18699" y="8805"/>
                      </a:cubicBezTo>
                      <a:cubicBezTo>
                        <a:pt x="18692" y="8800"/>
                        <a:pt x="18688" y="8792"/>
                        <a:pt x="18681" y="8787"/>
                      </a:cubicBezTo>
                      <a:cubicBezTo>
                        <a:pt x="18641" y="8756"/>
                        <a:pt x="18592" y="8745"/>
                        <a:pt x="18549" y="8722"/>
                      </a:cubicBezTo>
                      <a:cubicBezTo>
                        <a:pt x="18495" y="8692"/>
                        <a:pt x="18452" y="8653"/>
                        <a:pt x="18390" y="8632"/>
                      </a:cubicBezTo>
                      <a:lnTo>
                        <a:pt x="11253" y="6151"/>
                      </a:lnTo>
                      <a:lnTo>
                        <a:pt x="16454" y="1421"/>
                      </a:lnTo>
                      <a:cubicBezTo>
                        <a:pt x="16837" y="1073"/>
                        <a:pt x="16805" y="534"/>
                        <a:pt x="16383" y="220"/>
                      </a:cubicBezTo>
                      <a:cubicBezTo>
                        <a:pt x="15961" y="-95"/>
                        <a:pt x="15308" y="-68"/>
                        <a:pt x="14925" y="279"/>
                      </a:cubicBezTo>
                      <a:lnTo>
                        <a:pt x="9237" y="5451"/>
                      </a:lnTo>
                      <a:lnTo>
                        <a:pt x="1433" y="2739"/>
                      </a:lnTo>
                      <a:cubicBezTo>
                        <a:pt x="911" y="2562"/>
                        <a:pt x="302" y="2759"/>
                        <a:pt x="81" y="3192"/>
                      </a:cubicBezTo>
                      <a:cubicBezTo>
                        <a:pt x="-140" y="3626"/>
                        <a:pt x="106" y="4124"/>
                        <a:pt x="631" y="4307"/>
                      </a:cubicBezTo>
                      <a:lnTo>
                        <a:pt x="7768" y="6788"/>
                      </a:lnTo>
                      <a:lnTo>
                        <a:pt x="2567" y="11518"/>
                      </a:lnTo>
                      <a:cubicBezTo>
                        <a:pt x="2528" y="11554"/>
                        <a:pt x="2512" y="11598"/>
                        <a:pt x="2481" y="11637"/>
                      </a:cubicBezTo>
                      <a:cubicBezTo>
                        <a:pt x="2448" y="11679"/>
                        <a:pt x="2405" y="11712"/>
                        <a:pt x="2381" y="11759"/>
                      </a:cubicBezTo>
                      <a:cubicBezTo>
                        <a:pt x="2377" y="11767"/>
                        <a:pt x="2379" y="11777"/>
                        <a:pt x="2375" y="11785"/>
                      </a:cubicBezTo>
                      <a:cubicBezTo>
                        <a:pt x="2346" y="11845"/>
                        <a:pt x="2340" y="11906"/>
                        <a:pt x="2329" y="11968"/>
                      </a:cubicBezTo>
                      <a:cubicBezTo>
                        <a:pt x="2321" y="12016"/>
                        <a:pt x="2303" y="12062"/>
                        <a:pt x="2305" y="12111"/>
                      </a:cubicBezTo>
                      <a:cubicBezTo>
                        <a:pt x="2306" y="12167"/>
                        <a:pt x="2328" y="12218"/>
                        <a:pt x="2344" y="12275"/>
                      </a:cubicBezTo>
                      <a:cubicBezTo>
                        <a:pt x="2357" y="12327"/>
                        <a:pt x="2363" y="12378"/>
                        <a:pt x="2390" y="12426"/>
                      </a:cubicBezTo>
                      <a:cubicBezTo>
                        <a:pt x="2412" y="12471"/>
                        <a:pt x="2452" y="12507"/>
                        <a:pt x="2485" y="12547"/>
                      </a:cubicBezTo>
                      <a:cubicBezTo>
                        <a:pt x="2528" y="12600"/>
                        <a:pt x="2565" y="12653"/>
                        <a:pt x="2621" y="12698"/>
                      </a:cubicBezTo>
                      <a:cubicBezTo>
                        <a:pt x="2628" y="12705"/>
                        <a:pt x="2631" y="12713"/>
                        <a:pt x="2639" y="12718"/>
                      </a:cubicBezTo>
                      <a:cubicBezTo>
                        <a:pt x="2691" y="12758"/>
                        <a:pt x="2754" y="12778"/>
                        <a:pt x="2814" y="12806"/>
                      </a:cubicBezTo>
                      <a:cubicBezTo>
                        <a:pt x="2855" y="12828"/>
                        <a:pt x="2886" y="12856"/>
                        <a:pt x="2931" y="12872"/>
                      </a:cubicBezTo>
                      <a:lnTo>
                        <a:pt x="10068" y="15353"/>
                      </a:lnTo>
                      <a:lnTo>
                        <a:pt x="4867" y="20083"/>
                      </a:lnTo>
                      <a:cubicBezTo>
                        <a:pt x="4484" y="20433"/>
                        <a:pt x="4516" y="20970"/>
                        <a:pt x="4939" y="21284"/>
                      </a:cubicBezTo>
                      <a:cubicBezTo>
                        <a:pt x="5136" y="21432"/>
                        <a:pt x="5384" y="21505"/>
                        <a:pt x="5632" y="21505"/>
                      </a:cubicBezTo>
                      <a:cubicBezTo>
                        <a:pt x="5913" y="21505"/>
                        <a:pt x="6193" y="21410"/>
                        <a:pt x="6396" y="21226"/>
                      </a:cubicBezTo>
                      <a:lnTo>
                        <a:pt x="12083" y="16054"/>
                      </a:lnTo>
                      <a:lnTo>
                        <a:pt x="19887" y="18765"/>
                      </a:lnTo>
                      <a:cubicBezTo>
                        <a:pt x="20018" y="18810"/>
                        <a:pt x="20154" y="18832"/>
                        <a:pt x="20288" y="18832"/>
                      </a:cubicBezTo>
                      <a:cubicBezTo>
                        <a:pt x="20690" y="18832"/>
                        <a:pt x="21073" y="18638"/>
                        <a:pt x="21239" y="18312"/>
                      </a:cubicBezTo>
                      <a:cubicBezTo>
                        <a:pt x="21460" y="17879"/>
                        <a:pt x="21214" y="17381"/>
                        <a:pt x="20689" y="17198"/>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grpSp>
          <p:grpSp>
            <p:nvGrpSpPr>
              <p:cNvPr id="26" name="Group 54063">
                <a:extLst>
                  <a:ext uri="{FF2B5EF4-FFF2-40B4-BE49-F238E27FC236}">
                    <a16:creationId xmlns:a16="http://schemas.microsoft.com/office/drawing/2014/main" id="{3DDEA220-D87B-C446-83E6-5F21152BB808}"/>
                  </a:ext>
                </a:extLst>
              </p:cNvPr>
              <p:cNvGrpSpPr/>
              <p:nvPr/>
            </p:nvGrpSpPr>
            <p:grpSpPr>
              <a:xfrm>
                <a:off x="0" y="1337154"/>
                <a:ext cx="1233710" cy="1458648"/>
                <a:chOff x="0" y="0"/>
                <a:chExt cx="1233709" cy="1458646"/>
              </a:xfrm>
            </p:grpSpPr>
            <p:sp>
              <p:nvSpPr>
                <p:cNvPr id="27" name="Shape 54061">
                  <a:extLst>
                    <a:ext uri="{FF2B5EF4-FFF2-40B4-BE49-F238E27FC236}">
                      <a16:creationId xmlns:a16="http://schemas.microsoft.com/office/drawing/2014/main" id="{37B1F5A7-7861-8F19-994D-3AA6630163C5}"/>
                    </a:ext>
                  </a:extLst>
                </p:cNvPr>
                <p:cNvSpPr/>
                <p:nvPr/>
              </p:nvSpPr>
              <p:spPr>
                <a:xfrm>
                  <a:off x="0" y="0"/>
                  <a:ext cx="1233710" cy="1458647"/>
                </a:xfrm>
                <a:custGeom>
                  <a:avLst/>
                  <a:gdLst/>
                  <a:ahLst/>
                  <a:cxnLst>
                    <a:cxn ang="0">
                      <a:pos x="wd2" y="hd2"/>
                    </a:cxn>
                    <a:cxn ang="5400000">
                      <a:pos x="wd2" y="hd2"/>
                    </a:cxn>
                    <a:cxn ang="10800000">
                      <a:pos x="wd2" y="hd2"/>
                    </a:cxn>
                    <a:cxn ang="16200000">
                      <a:pos x="wd2" y="hd2"/>
                    </a:cxn>
                  </a:cxnLst>
                  <a:rect l="0" t="0" r="r" b="b"/>
                  <a:pathLst>
                    <a:path w="21600" h="21072" extrusionOk="0">
                      <a:moveTo>
                        <a:pt x="0" y="21072"/>
                      </a:moveTo>
                      <a:lnTo>
                        <a:pt x="6527" y="2621"/>
                      </a:lnTo>
                      <a:cubicBezTo>
                        <a:pt x="6527" y="2621"/>
                        <a:pt x="7278" y="565"/>
                        <a:pt x="10838" y="76"/>
                      </a:cubicBezTo>
                      <a:cubicBezTo>
                        <a:pt x="15228" y="-528"/>
                        <a:pt x="19583" y="2523"/>
                        <a:pt x="20413" y="8399"/>
                      </a:cubicBezTo>
                      <a:cubicBezTo>
                        <a:pt x="21244" y="14274"/>
                        <a:pt x="21600" y="21072"/>
                        <a:pt x="21600" y="21072"/>
                      </a:cubicBezTo>
                      <a:cubicBezTo>
                        <a:pt x="21600" y="21072"/>
                        <a:pt x="0" y="21072"/>
                        <a:pt x="0" y="21072"/>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8" name="Shape 54062">
                  <a:extLst>
                    <a:ext uri="{FF2B5EF4-FFF2-40B4-BE49-F238E27FC236}">
                      <a16:creationId xmlns:a16="http://schemas.microsoft.com/office/drawing/2014/main" id="{48AAA6A3-6F72-3628-F921-9C0AB1990CE5}"/>
                    </a:ext>
                  </a:extLst>
                </p:cNvPr>
                <p:cNvSpPr/>
                <p:nvPr/>
              </p:nvSpPr>
              <p:spPr>
                <a:xfrm>
                  <a:off x="0" y="0"/>
                  <a:ext cx="695962" cy="1458028"/>
                </a:xfrm>
                <a:custGeom>
                  <a:avLst/>
                  <a:gdLst/>
                  <a:ahLst/>
                  <a:cxnLst>
                    <a:cxn ang="0">
                      <a:pos x="wd2" y="hd2"/>
                    </a:cxn>
                    <a:cxn ang="5400000">
                      <a:pos x="wd2" y="hd2"/>
                    </a:cxn>
                    <a:cxn ang="10800000">
                      <a:pos x="wd2" y="hd2"/>
                    </a:cxn>
                    <a:cxn ang="16200000">
                      <a:pos x="wd2" y="hd2"/>
                    </a:cxn>
                  </a:cxnLst>
                  <a:rect l="0" t="0" r="r" b="b"/>
                  <a:pathLst>
                    <a:path w="21600" h="21591" extrusionOk="0">
                      <a:moveTo>
                        <a:pt x="18385" y="21591"/>
                      </a:moveTo>
                      <a:lnTo>
                        <a:pt x="21600" y="4"/>
                      </a:lnTo>
                      <a:cubicBezTo>
                        <a:pt x="20798" y="-9"/>
                        <a:pt x="19998" y="5"/>
                        <a:pt x="19212" y="68"/>
                      </a:cubicBezTo>
                      <a:cubicBezTo>
                        <a:pt x="12901" y="569"/>
                        <a:pt x="11571" y="2677"/>
                        <a:pt x="11571" y="2677"/>
                      </a:cubicBezTo>
                      <a:lnTo>
                        <a:pt x="0" y="21591"/>
                      </a:lnTo>
                      <a:cubicBezTo>
                        <a:pt x="0" y="21591"/>
                        <a:pt x="18385" y="21591"/>
                        <a:pt x="18385" y="21591"/>
                      </a:cubicBezTo>
                      <a:close/>
                    </a:path>
                  </a:pathLst>
                </a:custGeom>
                <a:solidFill>
                  <a:schemeClr val="accent4">
                    <a:lumMod val="7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grpSp>
        </p:grpSp>
        <p:grpSp>
          <p:nvGrpSpPr>
            <p:cNvPr id="17" name="Group 54072">
              <a:extLst>
                <a:ext uri="{FF2B5EF4-FFF2-40B4-BE49-F238E27FC236}">
                  <a16:creationId xmlns:a16="http://schemas.microsoft.com/office/drawing/2014/main" id="{797D6BA6-B189-B81C-B362-92CECCF3A4D4}"/>
                </a:ext>
              </a:extLst>
            </p:cNvPr>
            <p:cNvGrpSpPr/>
            <p:nvPr/>
          </p:nvGrpSpPr>
          <p:grpSpPr>
            <a:xfrm>
              <a:off x="2688573" y="0"/>
              <a:ext cx="1237450" cy="2795802"/>
              <a:chOff x="0" y="0"/>
              <a:chExt cx="1237448" cy="2795801"/>
            </a:xfrm>
          </p:grpSpPr>
          <p:grpSp>
            <p:nvGrpSpPr>
              <p:cNvPr id="18" name="Group 54068">
                <a:extLst>
                  <a:ext uri="{FF2B5EF4-FFF2-40B4-BE49-F238E27FC236}">
                    <a16:creationId xmlns:a16="http://schemas.microsoft.com/office/drawing/2014/main" id="{1ACAAD58-43EF-06BE-2BE0-5B4DF9B3D007}"/>
                  </a:ext>
                </a:extLst>
              </p:cNvPr>
              <p:cNvGrpSpPr/>
              <p:nvPr/>
            </p:nvGrpSpPr>
            <p:grpSpPr>
              <a:xfrm>
                <a:off x="121560" y="0"/>
                <a:ext cx="981280" cy="1900107"/>
                <a:chOff x="0" y="0"/>
                <a:chExt cx="981279" cy="1900106"/>
              </a:xfrm>
            </p:grpSpPr>
            <p:sp>
              <p:nvSpPr>
                <p:cNvPr id="22" name="Shape 54065">
                  <a:extLst>
                    <a:ext uri="{FF2B5EF4-FFF2-40B4-BE49-F238E27FC236}">
                      <a16:creationId xmlns:a16="http://schemas.microsoft.com/office/drawing/2014/main" id="{391E41A5-2500-F6C3-D735-5903B3E364BB}"/>
                    </a:ext>
                  </a:extLst>
                </p:cNvPr>
                <p:cNvSpPr/>
                <p:nvPr/>
              </p:nvSpPr>
              <p:spPr>
                <a:xfrm>
                  <a:off x="0" y="0"/>
                  <a:ext cx="981280" cy="1900107"/>
                </a:xfrm>
                <a:custGeom>
                  <a:avLst/>
                  <a:gdLst/>
                  <a:ahLst/>
                  <a:cxnLst>
                    <a:cxn ang="0">
                      <a:pos x="wd2" y="hd2"/>
                    </a:cxn>
                    <a:cxn ang="5400000">
                      <a:pos x="wd2" y="hd2"/>
                    </a:cxn>
                    <a:cxn ang="10800000">
                      <a:pos x="wd2" y="hd2"/>
                    </a:cxn>
                    <a:cxn ang="16200000">
                      <a:pos x="wd2" y="hd2"/>
                    </a:cxn>
                  </a:cxnLst>
                  <a:rect l="0" t="0" r="r" b="b"/>
                  <a:pathLst>
                    <a:path w="19908" h="18982" extrusionOk="0">
                      <a:moveTo>
                        <a:pt x="14932" y="17957"/>
                      </a:moveTo>
                      <a:cubicBezTo>
                        <a:pt x="14932" y="17957"/>
                        <a:pt x="20964" y="11664"/>
                        <a:pt x="19746" y="7585"/>
                      </a:cubicBezTo>
                      <a:cubicBezTo>
                        <a:pt x="18528" y="3505"/>
                        <a:pt x="17550" y="627"/>
                        <a:pt x="12562" y="64"/>
                      </a:cubicBezTo>
                      <a:cubicBezTo>
                        <a:pt x="7574" y="-498"/>
                        <a:pt x="4922" y="2777"/>
                        <a:pt x="3754" y="4143"/>
                      </a:cubicBezTo>
                      <a:cubicBezTo>
                        <a:pt x="2586" y="5510"/>
                        <a:pt x="-636" y="11646"/>
                        <a:pt x="111" y="16374"/>
                      </a:cubicBezTo>
                      <a:cubicBezTo>
                        <a:pt x="857" y="21102"/>
                        <a:pt x="14932" y="17957"/>
                        <a:pt x="14932" y="17957"/>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3" name="Shape 54066">
                  <a:extLst>
                    <a:ext uri="{FF2B5EF4-FFF2-40B4-BE49-F238E27FC236}">
                      <a16:creationId xmlns:a16="http://schemas.microsoft.com/office/drawing/2014/main" id="{2B0092DD-4324-D958-F7A0-1316D6094956}"/>
                    </a:ext>
                  </a:extLst>
                </p:cNvPr>
                <p:cNvSpPr/>
                <p:nvPr/>
              </p:nvSpPr>
              <p:spPr>
                <a:xfrm>
                  <a:off x="22101" y="66305"/>
                  <a:ext cx="915510" cy="1772640"/>
                </a:xfrm>
                <a:custGeom>
                  <a:avLst/>
                  <a:gdLst/>
                  <a:ahLst/>
                  <a:cxnLst>
                    <a:cxn ang="0">
                      <a:pos x="wd2" y="hd2"/>
                    </a:cxn>
                    <a:cxn ang="5400000">
                      <a:pos x="wd2" y="hd2"/>
                    </a:cxn>
                    <a:cxn ang="10800000">
                      <a:pos x="wd2" y="hd2"/>
                    </a:cxn>
                    <a:cxn ang="16200000">
                      <a:pos x="wd2" y="hd2"/>
                    </a:cxn>
                  </a:cxnLst>
                  <a:rect l="0" t="0" r="r" b="b"/>
                  <a:pathLst>
                    <a:path w="19908" h="18982" extrusionOk="0">
                      <a:moveTo>
                        <a:pt x="14932" y="17957"/>
                      </a:moveTo>
                      <a:cubicBezTo>
                        <a:pt x="14932" y="17957"/>
                        <a:pt x="20964" y="11664"/>
                        <a:pt x="19746" y="7584"/>
                      </a:cubicBezTo>
                      <a:cubicBezTo>
                        <a:pt x="18528" y="3505"/>
                        <a:pt x="17551" y="626"/>
                        <a:pt x="12563" y="64"/>
                      </a:cubicBezTo>
                      <a:cubicBezTo>
                        <a:pt x="7574" y="-498"/>
                        <a:pt x="4922" y="2777"/>
                        <a:pt x="3755" y="4144"/>
                      </a:cubicBezTo>
                      <a:cubicBezTo>
                        <a:pt x="2587" y="5510"/>
                        <a:pt x="-636" y="11647"/>
                        <a:pt x="111" y="16374"/>
                      </a:cubicBezTo>
                      <a:cubicBezTo>
                        <a:pt x="857" y="21102"/>
                        <a:pt x="14932" y="17957"/>
                        <a:pt x="14932" y="17957"/>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4" name="Shape 54067">
                  <a:extLst>
                    <a:ext uri="{FF2B5EF4-FFF2-40B4-BE49-F238E27FC236}">
                      <a16:creationId xmlns:a16="http://schemas.microsoft.com/office/drawing/2014/main" id="{4562DF82-EB6F-081E-1069-F477ACECCA43}"/>
                    </a:ext>
                  </a:extLst>
                </p:cNvPr>
                <p:cNvSpPr/>
                <p:nvPr/>
              </p:nvSpPr>
              <p:spPr>
                <a:xfrm>
                  <a:off x="243119" y="740408"/>
                  <a:ext cx="420323" cy="514430"/>
                </a:xfrm>
                <a:custGeom>
                  <a:avLst/>
                  <a:gdLst/>
                  <a:ahLst/>
                  <a:cxnLst>
                    <a:cxn ang="0">
                      <a:pos x="wd2" y="hd2"/>
                    </a:cxn>
                    <a:cxn ang="5400000">
                      <a:pos x="wd2" y="hd2"/>
                    </a:cxn>
                    <a:cxn ang="10800000">
                      <a:pos x="wd2" y="hd2"/>
                    </a:cxn>
                    <a:cxn ang="16200000">
                      <a:pos x="wd2" y="hd2"/>
                    </a:cxn>
                  </a:cxnLst>
                  <a:rect l="0" t="0" r="r" b="b"/>
                  <a:pathLst>
                    <a:path w="21321" h="21505" extrusionOk="0">
                      <a:moveTo>
                        <a:pt x="9783" y="14017"/>
                      </a:moveTo>
                      <a:lnTo>
                        <a:pt x="5074" y="9733"/>
                      </a:lnTo>
                      <a:lnTo>
                        <a:pt x="11536" y="7488"/>
                      </a:lnTo>
                      <a:lnTo>
                        <a:pt x="16247" y="11772"/>
                      </a:lnTo>
                      <a:cubicBezTo>
                        <a:pt x="16247" y="11772"/>
                        <a:pt x="9783" y="14017"/>
                        <a:pt x="9783" y="14017"/>
                      </a:cubicBezTo>
                      <a:close/>
                      <a:moveTo>
                        <a:pt x="81" y="18312"/>
                      </a:moveTo>
                      <a:cubicBezTo>
                        <a:pt x="248" y="18638"/>
                        <a:pt x="631" y="18832"/>
                        <a:pt x="1031" y="18832"/>
                      </a:cubicBezTo>
                      <a:cubicBezTo>
                        <a:pt x="1167" y="18832"/>
                        <a:pt x="1302" y="18810"/>
                        <a:pt x="1434" y="18765"/>
                      </a:cubicBezTo>
                      <a:lnTo>
                        <a:pt x="9238" y="16054"/>
                      </a:lnTo>
                      <a:lnTo>
                        <a:pt x="14925" y="21226"/>
                      </a:lnTo>
                      <a:cubicBezTo>
                        <a:pt x="15127" y="21410"/>
                        <a:pt x="15409" y="21505"/>
                        <a:pt x="15689" y="21505"/>
                      </a:cubicBezTo>
                      <a:cubicBezTo>
                        <a:pt x="15936" y="21505"/>
                        <a:pt x="16184" y="21432"/>
                        <a:pt x="16382" y="21284"/>
                      </a:cubicBezTo>
                      <a:cubicBezTo>
                        <a:pt x="16803" y="20970"/>
                        <a:pt x="16835" y="20433"/>
                        <a:pt x="16453" y="20083"/>
                      </a:cubicBezTo>
                      <a:lnTo>
                        <a:pt x="11253" y="15353"/>
                      </a:lnTo>
                      <a:lnTo>
                        <a:pt x="18391" y="12872"/>
                      </a:lnTo>
                      <a:cubicBezTo>
                        <a:pt x="18435" y="12856"/>
                        <a:pt x="18466" y="12828"/>
                        <a:pt x="18508" y="12806"/>
                      </a:cubicBezTo>
                      <a:cubicBezTo>
                        <a:pt x="18566" y="12778"/>
                        <a:pt x="18629" y="12758"/>
                        <a:pt x="18681" y="12718"/>
                      </a:cubicBezTo>
                      <a:cubicBezTo>
                        <a:pt x="18689" y="12713"/>
                        <a:pt x="18693" y="12705"/>
                        <a:pt x="18701" y="12698"/>
                      </a:cubicBezTo>
                      <a:cubicBezTo>
                        <a:pt x="18756" y="12653"/>
                        <a:pt x="18793" y="12600"/>
                        <a:pt x="18834" y="12547"/>
                      </a:cubicBezTo>
                      <a:cubicBezTo>
                        <a:pt x="18868" y="12507"/>
                        <a:pt x="18908" y="12471"/>
                        <a:pt x="18931" y="12426"/>
                      </a:cubicBezTo>
                      <a:cubicBezTo>
                        <a:pt x="18957" y="12378"/>
                        <a:pt x="18963" y="12327"/>
                        <a:pt x="18977" y="12275"/>
                      </a:cubicBezTo>
                      <a:cubicBezTo>
                        <a:pt x="18991" y="12218"/>
                        <a:pt x="19015" y="12167"/>
                        <a:pt x="19015" y="12111"/>
                      </a:cubicBezTo>
                      <a:cubicBezTo>
                        <a:pt x="19017" y="12062"/>
                        <a:pt x="18999" y="12016"/>
                        <a:pt x="18991" y="11968"/>
                      </a:cubicBezTo>
                      <a:cubicBezTo>
                        <a:pt x="18979" y="11906"/>
                        <a:pt x="18975" y="11845"/>
                        <a:pt x="18947" y="11785"/>
                      </a:cubicBezTo>
                      <a:cubicBezTo>
                        <a:pt x="18943" y="11777"/>
                        <a:pt x="18943" y="11767"/>
                        <a:pt x="18938" y="11759"/>
                      </a:cubicBezTo>
                      <a:cubicBezTo>
                        <a:pt x="18914" y="11712"/>
                        <a:pt x="18872" y="11679"/>
                        <a:pt x="18840" y="11637"/>
                      </a:cubicBezTo>
                      <a:cubicBezTo>
                        <a:pt x="18810" y="11598"/>
                        <a:pt x="18793" y="11554"/>
                        <a:pt x="18753" y="11518"/>
                      </a:cubicBezTo>
                      <a:lnTo>
                        <a:pt x="13551" y="6788"/>
                      </a:lnTo>
                      <a:lnTo>
                        <a:pt x="20690" y="4307"/>
                      </a:lnTo>
                      <a:cubicBezTo>
                        <a:pt x="21215" y="4124"/>
                        <a:pt x="21461" y="3626"/>
                        <a:pt x="21240" y="3192"/>
                      </a:cubicBezTo>
                      <a:cubicBezTo>
                        <a:pt x="21018" y="2759"/>
                        <a:pt x="20409" y="2562"/>
                        <a:pt x="19888" y="2739"/>
                      </a:cubicBezTo>
                      <a:lnTo>
                        <a:pt x="12085" y="5451"/>
                      </a:lnTo>
                      <a:lnTo>
                        <a:pt x="6395" y="279"/>
                      </a:lnTo>
                      <a:cubicBezTo>
                        <a:pt x="6012" y="-68"/>
                        <a:pt x="5359" y="-95"/>
                        <a:pt x="4938" y="220"/>
                      </a:cubicBezTo>
                      <a:cubicBezTo>
                        <a:pt x="4517" y="534"/>
                        <a:pt x="4485" y="1073"/>
                        <a:pt x="4868" y="1421"/>
                      </a:cubicBezTo>
                      <a:lnTo>
                        <a:pt x="10068" y="6151"/>
                      </a:lnTo>
                      <a:lnTo>
                        <a:pt x="2930" y="8632"/>
                      </a:lnTo>
                      <a:cubicBezTo>
                        <a:pt x="2869" y="8653"/>
                        <a:pt x="2825" y="8692"/>
                        <a:pt x="2772" y="8722"/>
                      </a:cubicBezTo>
                      <a:cubicBezTo>
                        <a:pt x="2728" y="8745"/>
                        <a:pt x="2680" y="8756"/>
                        <a:pt x="2640" y="8787"/>
                      </a:cubicBezTo>
                      <a:cubicBezTo>
                        <a:pt x="2631" y="8792"/>
                        <a:pt x="2629" y="8800"/>
                        <a:pt x="2623" y="8805"/>
                      </a:cubicBezTo>
                      <a:cubicBezTo>
                        <a:pt x="2563" y="8853"/>
                        <a:pt x="2523" y="8909"/>
                        <a:pt x="2478" y="8967"/>
                      </a:cubicBezTo>
                      <a:cubicBezTo>
                        <a:pt x="2450" y="9004"/>
                        <a:pt x="2412" y="9037"/>
                        <a:pt x="2390" y="9077"/>
                      </a:cubicBezTo>
                      <a:cubicBezTo>
                        <a:pt x="2362" y="9130"/>
                        <a:pt x="2353" y="9190"/>
                        <a:pt x="2339" y="9246"/>
                      </a:cubicBezTo>
                      <a:cubicBezTo>
                        <a:pt x="2327" y="9296"/>
                        <a:pt x="2307" y="9343"/>
                        <a:pt x="2305" y="9392"/>
                      </a:cubicBezTo>
                      <a:cubicBezTo>
                        <a:pt x="2303" y="9446"/>
                        <a:pt x="2321" y="9497"/>
                        <a:pt x="2333" y="9552"/>
                      </a:cubicBezTo>
                      <a:cubicBezTo>
                        <a:pt x="2345" y="9608"/>
                        <a:pt x="2350" y="9663"/>
                        <a:pt x="2374" y="9718"/>
                      </a:cubicBezTo>
                      <a:cubicBezTo>
                        <a:pt x="2377" y="9726"/>
                        <a:pt x="2375" y="9736"/>
                        <a:pt x="2381" y="9746"/>
                      </a:cubicBezTo>
                      <a:cubicBezTo>
                        <a:pt x="2390" y="9766"/>
                        <a:pt x="2416" y="9774"/>
                        <a:pt x="2428" y="9793"/>
                      </a:cubicBezTo>
                      <a:cubicBezTo>
                        <a:pt x="2470" y="9859"/>
                        <a:pt x="2504" y="9929"/>
                        <a:pt x="2567" y="9987"/>
                      </a:cubicBezTo>
                      <a:lnTo>
                        <a:pt x="7769" y="14718"/>
                      </a:lnTo>
                      <a:lnTo>
                        <a:pt x="633" y="17198"/>
                      </a:lnTo>
                      <a:cubicBezTo>
                        <a:pt x="107" y="17381"/>
                        <a:pt x="-139" y="17879"/>
                        <a:pt x="81" y="18312"/>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grpSp>
          <p:grpSp>
            <p:nvGrpSpPr>
              <p:cNvPr id="19" name="Group 54071">
                <a:extLst>
                  <a:ext uri="{FF2B5EF4-FFF2-40B4-BE49-F238E27FC236}">
                    <a16:creationId xmlns:a16="http://schemas.microsoft.com/office/drawing/2014/main" id="{3E0D87C7-B1C9-D3C4-7335-CFC72527D0FB}"/>
                  </a:ext>
                </a:extLst>
              </p:cNvPr>
              <p:cNvGrpSpPr/>
              <p:nvPr/>
            </p:nvGrpSpPr>
            <p:grpSpPr>
              <a:xfrm>
                <a:off x="-1" y="1337154"/>
                <a:ext cx="1237450" cy="1458648"/>
                <a:chOff x="0" y="0"/>
                <a:chExt cx="1237448" cy="1458646"/>
              </a:xfrm>
            </p:grpSpPr>
            <p:sp>
              <p:nvSpPr>
                <p:cNvPr id="20" name="Shape 54069">
                  <a:extLst>
                    <a:ext uri="{FF2B5EF4-FFF2-40B4-BE49-F238E27FC236}">
                      <a16:creationId xmlns:a16="http://schemas.microsoft.com/office/drawing/2014/main" id="{B692A236-CF31-A647-7F66-4AA3528DD201}"/>
                    </a:ext>
                  </a:extLst>
                </p:cNvPr>
                <p:cNvSpPr/>
                <p:nvPr/>
              </p:nvSpPr>
              <p:spPr>
                <a:xfrm>
                  <a:off x="0" y="0"/>
                  <a:ext cx="1233705" cy="1458647"/>
                </a:xfrm>
                <a:custGeom>
                  <a:avLst/>
                  <a:gdLst/>
                  <a:ahLst/>
                  <a:cxnLst>
                    <a:cxn ang="0">
                      <a:pos x="wd2" y="hd2"/>
                    </a:cxn>
                    <a:cxn ang="5400000">
                      <a:pos x="wd2" y="hd2"/>
                    </a:cxn>
                    <a:cxn ang="10800000">
                      <a:pos x="wd2" y="hd2"/>
                    </a:cxn>
                    <a:cxn ang="16200000">
                      <a:pos x="wd2" y="hd2"/>
                    </a:cxn>
                  </a:cxnLst>
                  <a:rect l="0" t="0" r="r" b="b"/>
                  <a:pathLst>
                    <a:path w="21600" h="21072" extrusionOk="0">
                      <a:moveTo>
                        <a:pt x="21600" y="21072"/>
                      </a:moveTo>
                      <a:lnTo>
                        <a:pt x="15072" y="2621"/>
                      </a:lnTo>
                      <a:cubicBezTo>
                        <a:pt x="15072" y="2621"/>
                        <a:pt x="14323" y="565"/>
                        <a:pt x="10762" y="76"/>
                      </a:cubicBezTo>
                      <a:cubicBezTo>
                        <a:pt x="6371" y="-528"/>
                        <a:pt x="2017" y="2523"/>
                        <a:pt x="1186" y="8399"/>
                      </a:cubicBezTo>
                      <a:cubicBezTo>
                        <a:pt x="356" y="14274"/>
                        <a:pt x="0" y="21072"/>
                        <a:pt x="0" y="21072"/>
                      </a:cubicBezTo>
                      <a:cubicBezTo>
                        <a:pt x="0" y="21072"/>
                        <a:pt x="21600" y="21072"/>
                        <a:pt x="21600" y="21072"/>
                      </a:cubicBezTo>
                      <a:close/>
                    </a:path>
                  </a:pathLst>
                </a:custGeom>
                <a:solidFill>
                  <a:schemeClr val="accent4">
                    <a:lumMod val="7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1" name="Shape 54070">
                  <a:extLst>
                    <a:ext uri="{FF2B5EF4-FFF2-40B4-BE49-F238E27FC236}">
                      <a16:creationId xmlns:a16="http://schemas.microsoft.com/office/drawing/2014/main" id="{8997FCD8-AB73-2C14-FC7E-E07C9B690162}"/>
                    </a:ext>
                  </a:extLst>
                </p:cNvPr>
                <p:cNvSpPr/>
                <p:nvPr/>
              </p:nvSpPr>
              <p:spPr>
                <a:xfrm>
                  <a:off x="541492" y="0"/>
                  <a:ext cx="695957" cy="1458028"/>
                </a:xfrm>
                <a:custGeom>
                  <a:avLst/>
                  <a:gdLst/>
                  <a:ahLst/>
                  <a:cxnLst>
                    <a:cxn ang="0">
                      <a:pos x="wd2" y="hd2"/>
                    </a:cxn>
                    <a:cxn ang="5400000">
                      <a:pos x="wd2" y="hd2"/>
                    </a:cxn>
                    <a:cxn ang="10800000">
                      <a:pos x="wd2" y="hd2"/>
                    </a:cxn>
                    <a:cxn ang="16200000">
                      <a:pos x="wd2" y="hd2"/>
                    </a:cxn>
                  </a:cxnLst>
                  <a:rect l="0" t="0" r="r" b="b"/>
                  <a:pathLst>
                    <a:path w="21600" h="21591" extrusionOk="0">
                      <a:moveTo>
                        <a:pt x="3215" y="21591"/>
                      </a:moveTo>
                      <a:lnTo>
                        <a:pt x="0" y="4"/>
                      </a:lnTo>
                      <a:cubicBezTo>
                        <a:pt x="803" y="-9"/>
                        <a:pt x="1601" y="5"/>
                        <a:pt x="2388" y="68"/>
                      </a:cubicBezTo>
                      <a:cubicBezTo>
                        <a:pt x="8699" y="569"/>
                        <a:pt x="10028" y="2677"/>
                        <a:pt x="10028" y="2677"/>
                      </a:cubicBezTo>
                      <a:lnTo>
                        <a:pt x="21600" y="21591"/>
                      </a:lnTo>
                      <a:cubicBezTo>
                        <a:pt x="21600" y="21591"/>
                        <a:pt x="3215" y="21591"/>
                        <a:pt x="3215" y="21591"/>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grpSp>
        </p:grpSp>
      </p:grpSp>
      <p:grpSp>
        <p:nvGrpSpPr>
          <p:cNvPr id="6" name="Group 5">
            <a:extLst>
              <a:ext uri="{FF2B5EF4-FFF2-40B4-BE49-F238E27FC236}">
                <a16:creationId xmlns:a16="http://schemas.microsoft.com/office/drawing/2014/main" id="{A6F4839B-6238-1123-3CEC-5B8BDCCF060F}"/>
              </a:ext>
            </a:extLst>
          </p:cNvPr>
          <p:cNvGrpSpPr/>
          <p:nvPr/>
        </p:nvGrpSpPr>
        <p:grpSpPr>
          <a:xfrm>
            <a:off x="3998400" y="2222178"/>
            <a:ext cx="4380728" cy="2919484"/>
            <a:chOff x="8116468" y="4028303"/>
            <a:chExt cx="8284366" cy="5521017"/>
          </a:xfrm>
        </p:grpSpPr>
        <p:sp>
          <p:nvSpPr>
            <p:cNvPr id="13" name="Bent Arrow 12">
              <a:extLst>
                <a:ext uri="{FF2B5EF4-FFF2-40B4-BE49-F238E27FC236}">
                  <a16:creationId xmlns:a16="http://schemas.microsoft.com/office/drawing/2014/main" id="{2AB24E6F-ABE4-4029-0804-7C6767E01041}"/>
                </a:ext>
              </a:extLst>
            </p:cNvPr>
            <p:cNvSpPr/>
            <p:nvPr/>
          </p:nvSpPr>
          <p:spPr>
            <a:xfrm flipH="1">
              <a:off x="8116468" y="5413247"/>
              <a:ext cx="4581144" cy="4136073"/>
            </a:xfrm>
            <a:prstGeom prst="bentArrow">
              <a:avLst>
                <a:gd name="adj1" fmla="val 21434"/>
                <a:gd name="adj2" fmla="val 25000"/>
                <a:gd name="adj3" fmla="val 26783"/>
                <a:gd name="adj4" fmla="val 84051"/>
              </a:avLst>
            </a:prstGeom>
            <a:solidFill>
              <a:srgbClr val="00B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Lato Light" panose="020F0502020204030203" pitchFamily="34" charset="0"/>
              </a:endParaRPr>
            </a:p>
          </p:txBody>
        </p:sp>
        <p:sp>
          <p:nvSpPr>
            <p:cNvPr id="14" name="Up Arrow 13">
              <a:extLst>
                <a:ext uri="{FF2B5EF4-FFF2-40B4-BE49-F238E27FC236}">
                  <a16:creationId xmlns:a16="http://schemas.microsoft.com/office/drawing/2014/main" id="{909D74A1-5880-C2DE-2216-FB3602248D79}"/>
                </a:ext>
              </a:extLst>
            </p:cNvPr>
            <p:cNvSpPr/>
            <p:nvPr/>
          </p:nvSpPr>
          <p:spPr>
            <a:xfrm>
              <a:off x="11415252" y="4028303"/>
              <a:ext cx="1681316" cy="5521017"/>
            </a:xfrm>
            <a:prstGeom prst="upArrow">
              <a:avLst/>
            </a:pr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Lato Light" panose="020F0502020204030203" pitchFamily="34" charset="0"/>
              </a:endParaRPr>
            </a:p>
          </p:txBody>
        </p:sp>
        <p:sp>
          <p:nvSpPr>
            <p:cNvPr id="15" name="Bent Arrow 14">
              <a:extLst>
                <a:ext uri="{FF2B5EF4-FFF2-40B4-BE49-F238E27FC236}">
                  <a16:creationId xmlns:a16="http://schemas.microsoft.com/office/drawing/2014/main" id="{83278E4C-8432-1A90-19DA-CC81F87A6946}"/>
                </a:ext>
              </a:extLst>
            </p:cNvPr>
            <p:cNvSpPr/>
            <p:nvPr/>
          </p:nvSpPr>
          <p:spPr>
            <a:xfrm>
              <a:off x="11816666" y="5413247"/>
              <a:ext cx="4584168" cy="4136073"/>
            </a:xfrm>
            <a:prstGeom prst="bentArrow">
              <a:avLst>
                <a:gd name="adj1" fmla="val 21434"/>
                <a:gd name="adj2" fmla="val 25000"/>
                <a:gd name="adj3" fmla="val 26783"/>
                <a:gd name="adj4" fmla="val 84051"/>
              </a:avLst>
            </a:prstGeom>
            <a:solidFill>
              <a:srgbClr val="6B3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latin typeface="Lato Light" panose="020F0502020204030203" pitchFamily="34" charset="0"/>
              </a:endParaRPr>
            </a:p>
          </p:txBody>
        </p:sp>
      </p:grpSp>
      <p:sp>
        <p:nvSpPr>
          <p:cNvPr id="7" name="TextBox 6">
            <a:extLst>
              <a:ext uri="{FF2B5EF4-FFF2-40B4-BE49-F238E27FC236}">
                <a16:creationId xmlns:a16="http://schemas.microsoft.com/office/drawing/2014/main" id="{B0DFC453-8B92-D94C-FC83-FDD3E07717E4}"/>
              </a:ext>
            </a:extLst>
          </p:cNvPr>
          <p:cNvSpPr txBox="1"/>
          <p:nvPr/>
        </p:nvSpPr>
        <p:spPr>
          <a:xfrm>
            <a:off x="8672238" y="2999690"/>
            <a:ext cx="2804217" cy="369332"/>
          </a:xfrm>
          <a:prstGeom prst="rect">
            <a:avLst/>
          </a:prstGeom>
          <a:solidFill>
            <a:srgbClr val="6B3BC4"/>
          </a:solidFill>
        </p:spPr>
        <p:txBody>
          <a:bodyPr wrap="square" rtlCol="0" anchor="ctr" anchorCtr="0">
            <a:spAutoFit/>
          </a:bodyPr>
          <a:lstStyle/>
          <a:p>
            <a:r>
              <a:rPr lang="en-US" b="1" dirty="0">
                <a:solidFill>
                  <a:schemeClr val="bg1"/>
                </a:solidFill>
                <a:latin typeface="Poppins" pitchFamily="2" charset="77"/>
                <a:ea typeface="League Spartan" charset="0"/>
                <a:cs typeface="Poppins" pitchFamily="2" charset="77"/>
              </a:rPr>
              <a:t>YOUR TITLE</a:t>
            </a:r>
          </a:p>
        </p:txBody>
      </p:sp>
      <p:sp>
        <p:nvSpPr>
          <p:cNvPr id="8" name="Subtitle 2">
            <a:extLst>
              <a:ext uri="{FF2B5EF4-FFF2-40B4-BE49-F238E27FC236}">
                <a16:creationId xmlns:a16="http://schemas.microsoft.com/office/drawing/2014/main" id="{0ADF1A9F-2496-6671-9E3C-92F36E3F46FB}"/>
              </a:ext>
            </a:extLst>
          </p:cNvPr>
          <p:cNvSpPr txBox="1">
            <a:spLocks/>
          </p:cNvSpPr>
          <p:nvPr/>
        </p:nvSpPr>
        <p:spPr>
          <a:xfrm>
            <a:off x="8672239" y="3355629"/>
            <a:ext cx="2989746" cy="83099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9" name="TextBox 8">
            <a:extLst>
              <a:ext uri="{FF2B5EF4-FFF2-40B4-BE49-F238E27FC236}">
                <a16:creationId xmlns:a16="http://schemas.microsoft.com/office/drawing/2014/main" id="{162FB583-D2FD-BBE4-6B6E-468237D998EF}"/>
              </a:ext>
            </a:extLst>
          </p:cNvPr>
          <p:cNvSpPr txBox="1"/>
          <p:nvPr/>
        </p:nvSpPr>
        <p:spPr>
          <a:xfrm>
            <a:off x="980661" y="2999690"/>
            <a:ext cx="2724629" cy="369332"/>
          </a:xfrm>
          <a:prstGeom prst="rect">
            <a:avLst/>
          </a:prstGeom>
          <a:solidFill>
            <a:srgbClr val="00B0C9"/>
          </a:solidFill>
        </p:spPr>
        <p:txBody>
          <a:bodyPr wrap="square" rtlCol="0" anchor="ctr" anchorCtr="0">
            <a:spAutoFit/>
          </a:bodyPr>
          <a:lstStyle/>
          <a:p>
            <a:pPr algn="r"/>
            <a:r>
              <a:rPr lang="en-US" b="1" dirty="0">
                <a:solidFill>
                  <a:schemeClr val="bg1"/>
                </a:solidFill>
                <a:latin typeface="Poppins" pitchFamily="2" charset="77"/>
                <a:ea typeface="League Spartan" charset="0"/>
                <a:cs typeface="Poppins" pitchFamily="2" charset="77"/>
              </a:rPr>
              <a:t>YOUR TITLE</a:t>
            </a:r>
          </a:p>
        </p:txBody>
      </p:sp>
      <p:sp>
        <p:nvSpPr>
          <p:cNvPr id="10" name="Subtitle 2">
            <a:extLst>
              <a:ext uri="{FF2B5EF4-FFF2-40B4-BE49-F238E27FC236}">
                <a16:creationId xmlns:a16="http://schemas.microsoft.com/office/drawing/2014/main" id="{6EC3894F-F16C-BDB9-0F22-3459276EC4C9}"/>
              </a:ext>
            </a:extLst>
          </p:cNvPr>
          <p:cNvSpPr txBox="1">
            <a:spLocks/>
          </p:cNvSpPr>
          <p:nvPr/>
        </p:nvSpPr>
        <p:spPr>
          <a:xfrm>
            <a:off x="715544" y="3355629"/>
            <a:ext cx="2989746" cy="83099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11" name="TextBox 10">
            <a:extLst>
              <a:ext uri="{FF2B5EF4-FFF2-40B4-BE49-F238E27FC236}">
                <a16:creationId xmlns:a16="http://schemas.microsoft.com/office/drawing/2014/main" id="{F3282BC8-071F-E731-57B6-04B9FCBD1138}"/>
              </a:ext>
            </a:extLst>
          </p:cNvPr>
          <p:cNvSpPr txBox="1"/>
          <p:nvPr/>
        </p:nvSpPr>
        <p:spPr>
          <a:xfrm>
            <a:off x="4829928" y="956941"/>
            <a:ext cx="2688281" cy="369332"/>
          </a:xfrm>
          <a:prstGeom prst="rect">
            <a:avLst/>
          </a:prstGeom>
          <a:solidFill>
            <a:srgbClr val="E32D8E"/>
          </a:solidFill>
        </p:spPr>
        <p:txBody>
          <a:bodyPr wrap="square" rtlCol="0" anchor="ctr" anchorCtr="0">
            <a:spAutoFit/>
          </a:bodyPr>
          <a:lstStyle/>
          <a:p>
            <a:r>
              <a:rPr lang="en-US" b="1" dirty="0">
                <a:solidFill>
                  <a:schemeClr val="bg1"/>
                </a:solidFill>
                <a:latin typeface="Poppins" pitchFamily="2" charset="77"/>
                <a:ea typeface="League Spartan" charset="0"/>
                <a:cs typeface="Poppins" pitchFamily="2" charset="77"/>
              </a:rPr>
              <a:t>YOUR TITLE</a:t>
            </a:r>
          </a:p>
        </p:txBody>
      </p:sp>
      <p:sp>
        <p:nvSpPr>
          <p:cNvPr id="12" name="Subtitle 2">
            <a:extLst>
              <a:ext uri="{FF2B5EF4-FFF2-40B4-BE49-F238E27FC236}">
                <a16:creationId xmlns:a16="http://schemas.microsoft.com/office/drawing/2014/main" id="{097F524A-6294-63F2-2708-FC044C54C619}"/>
              </a:ext>
            </a:extLst>
          </p:cNvPr>
          <p:cNvSpPr txBox="1">
            <a:spLocks/>
          </p:cNvSpPr>
          <p:nvPr/>
        </p:nvSpPr>
        <p:spPr>
          <a:xfrm>
            <a:off x="4731318" y="1312879"/>
            <a:ext cx="2989746" cy="83099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Tree>
    <p:extLst>
      <p:ext uri="{BB962C8B-B14F-4D97-AF65-F5344CB8AC3E}">
        <p14:creationId xmlns:p14="http://schemas.microsoft.com/office/powerpoint/2010/main" val="422489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53810" y="2147194"/>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253810" y="2678109"/>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9" name="Freeform 8">
            <a:extLst>
              <a:ext uri="{FF2B5EF4-FFF2-40B4-BE49-F238E27FC236}">
                <a16:creationId xmlns:a16="http://schemas.microsoft.com/office/drawing/2014/main" id="{BAE4F405-4A98-849B-0AFA-3AD36726C356}"/>
              </a:ext>
            </a:extLst>
          </p:cNvPr>
          <p:cNvSpPr/>
          <p:nvPr/>
        </p:nvSpPr>
        <p:spPr>
          <a:xfrm>
            <a:off x="4635792" y="4449196"/>
            <a:ext cx="6519286" cy="2408804"/>
          </a:xfrm>
          <a:custGeom>
            <a:avLst/>
            <a:gdLst>
              <a:gd name="connsiteX0" fmla="*/ 11530893 w 12952237"/>
              <a:gd name="connsiteY0" fmla="*/ 0 h 4785708"/>
              <a:gd name="connsiteX1" fmla="*/ 12952237 w 12952237"/>
              <a:gd name="connsiteY1" fmla="*/ 0 h 4785708"/>
              <a:gd name="connsiteX2" fmla="*/ 6789956 w 12952237"/>
              <a:gd name="connsiteY2" fmla="*/ 4785708 h 4785708"/>
              <a:gd name="connsiteX3" fmla="*/ 0 w 12952237"/>
              <a:gd name="connsiteY3" fmla="*/ 4785708 h 4785708"/>
            </a:gdLst>
            <a:ahLst/>
            <a:cxnLst>
              <a:cxn ang="0">
                <a:pos x="connsiteX0" y="connsiteY0"/>
              </a:cxn>
              <a:cxn ang="0">
                <a:pos x="connsiteX1" y="connsiteY1"/>
              </a:cxn>
              <a:cxn ang="0">
                <a:pos x="connsiteX2" y="connsiteY2"/>
              </a:cxn>
              <a:cxn ang="0">
                <a:pos x="connsiteX3" y="connsiteY3"/>
              </a:cxn>
            </a:cxnLst>
            <a:rect l="l" t="t" r="r" b="b"/>
            <a:pathLst>
              <a:path w="12952237" h="4785708">
                <a:moveTo>
                  <a:pt x="11530893" y="0"/>
                </a:moveTo>
                <a:lnTo>
                  <a:pt x="12952237" y="0"/>
                </a:lnTo>
                <a:lnTo>
                  <a:pt x="6789956" y="4785708"/>
                </a:lnTo>
                <a:lnTo>
                  <a:pt x="0" y="4785708"/>
                </a:ln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0" name="Shape 54788">
            <a:extLst>
              <a:ext uri="{FF2B5EF4-FFF2-40B4-BE49-F238E27FC236}">
                <a16:creationId xmlns:a16="http://schemas.microsoft.com/office/drawing/2014/main" id="{542D88C6-0005-BCFF-65F1-BB3EDA6CD882}"/>
              </a:ext>
            </a:extLst>
          </p:cNvPr>
          <p:cNvSpPr/>
          <p:nvPr/>
        </p:nvSpPr>
        <p:spPr>
          <a:xfrm>
            <a:off x="10435511" y="2579517"/>
            <a:ext cx="1539684" cy="1869756"/>
          </a:xfrm>
          <a:custGeom>
            <a:avLst/>
            <a:gdLst/>
            <a:ahLst/>
            <a:cxnLst>
              <a:cxn ang="0">
                <a:pos x="wd2" y="hd2"/>
              </a:cxn>
              <a:cxn ang="5400000">
                <a:pos x="wd2" y="hd2"/>
              </a:cxn>
              <a:cxn ang="10800000">
                <a:pos x="wd2" y="hd2"/>
              </a:cxn>
              <a:cxn ang="16200000">
                <a:pos x="wd2" y="hd2"/>
              </a:cxn>
            </a:cxnLst>
            <a:rect l="0" t="0" r="r" b="b"/>
            <a:pathLst>
              <a:path w="21600" h="21600" extrusionOk="0">
                <a:moveTo>
                  <a:pt x="18964" y="0"/>
                </a:moveTo>
                <a:lnTo>
                  <a:pt x="11385" y="4582"/>
                </a:lnTo>
                <a:lnTo>
                  <a:pt x="14002" y="4582"/>
                </a:lnTo>
                <a:lnTo>
                  <a:pt x="0" y="21600"/>
                </a:lnTo>
                <a:lnTo>
                  <a:pt x="10037" y="21600"/>
                </a:lnTo>
                <a:lnTo>
                  <a:pt x="19058" y="4582"/>
                </a:lnTo>
                <a:lnTo>
                  <a:pt x="21600" y="4582"/>
                </a:lnTo>
                <a:lnTo>
                  <a:pt x="18964"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1" name="Shape 54790">
            <a:extLst>
              <a:ext uri="{FF2B5EF4-FFF2-40B4-BE49-F238E27FC236}">
                <a16:creationId xmlns:a16="http://schemas.microsoft.com/office/drawing/2014/main" id="{4D9D3C4C-D30D-AE69-2474-7FAF77FADA68}"/>
              </a:ext>
            </a:extLst>
          </p:cNvPr>
          <p:cNvSpPr/>
          <p:nvPr/>
        </p:nvSpPr>
        <p:spPr>
          <a:xfrm>
            <a:off x="6754166" y="6166266"/>
            <a:ext cx="1352702" cy="313114"/>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3" name="Shape 54795">
            <a:extLst>
              <a:ext uri="{FF2B5EF4-FFF2-40B4-BE49-F238E27FC236}">
                <a16:creationId xmlns:a16="http://schemas.microsoft.com/office/drawing/2014/main" id="{B7987B38-6BA3-6D05-D04F-C1574B3DB681}"/>
              </a:ext>
            </a:extLst>
          </p:cNvPr>
          <p:cNvSpPr/>
          <p:nvPr/>
        </p:nvSpPr>
        <p:spPr>
          <a:xfrm>
            <a:off x="8327278" y="5455416"/>
            <a:ext cx="988813" cy="228884"/>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5" name="Shape 54800">
            <a:extLst>
              <a:ext uri="{FF2B5EF4-FFF2-40B4-BE49-F238E27FC236}">
                <a16:creationId xmlns:a16="http://schemas.microsoft.com/office/drawing/2014/main" id="{F811C582-1779-AC52-6DB0-BA8048FAC495}"/>
              </a:ext>
            </a:extLst>
          </p:cNvPr>
          <p:cNvSpPr/>
          <p:nvPr/>
        </p:nvSpPr>
        <p:spPr>
          <a:xfrm>
            <a:off x="10249810" y="4566851"/>
            <a:ext cx="539353" cy="124846"/>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7" name="Shape 54805">
            <a:extLst>
              <a:ext uri="{FF2B5EF4-FFF2-40B4-BE49-F238E27FC236}">
                <a16:creationId xmlns:a16="http://schemas.microsoft.com/office/drawing/2014/main" id="{1D47FA05-0432-A702-821B-36DC5CFA19BB}"/>
              </a:ext>
            </a:extLst>
          </p:cNvPr>
          <p:cNvSpPr/>
          <p:nvPr/>
        </p:nvSpPr>
        <p:spPr>
          <a:xfrm>
            <a:off x="9464413" y="4926567"/>
            <a:ext cx="719137" cy="166461"/>
          </a:xfrm>
          <a:prstGeom prst="ellipse">
            <a:avLst/>
          </a:prstGeom>
          <a:solidFill>
            <a:schemeClr val="bg1">
              <a:lumMod val="85000"/>
            </a:schemeClr>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9" name="TextBox 18">
            <a:extLst>
              <a:ext uri="{FF2B5EF4-FFF2-40B4-BE49-F238E27FC236}">
                <a16:creationId xmlns:a16="http://schemas.microsoft.com/office/drawing/2014/main" id="{8001CEE9-0682-AE87-3083-FDC3117DEEA4}"/>
              </a:ext>
            </a:extLst>
          </p:cNvPr>
          <p:cNvSpPr txBox="1"/>
          <p:nvPr/>
        </p:nvSpPr>
        <p:spPr>
          <a:xfrm>
            <a:off x="3691197" y="4901807"/>
            <a:ext cx="2732367" cy="338554"/>
          </a:xfrm>
          <a:prstGeom prst="rect">
            <a:avLst/>
          </a:prstGeom>
          <a:solidFill>
            <a:srgbClr val="E32D8E"/>
          </a:solidFill>
        </p:spPr>
        <p:txBody>
          <a:bodyPr wrap="square" rtlCol="0" anchor="ctr" anchorCtr="0">
            <a:spAutoFit/>
          </a:bodyPr>
          <a:lstStyle/>
          <a:p>
            <a:pPr algn="r"/>
            <a:r>
              <a:rPr lang="en-US" sz="1600" b="1" dirty="0">
                <a:solidFill>
                  <a:schemeClr val="bg1"/>
                </a:solidFill>
                <a:latin typeface="Poppins" pitchFamily="2" charset="77"/>
                <a:ea typeface="League Spartan" charset="0"/>
                <a:cs typeface="Poppins" pitchFamily="2" charset="77"/>
              </a:rPr>
              <a:t>YOUR TITLE 01</a:t>
            </a:r>
          </a:p>
        </p:txBody>
      </p:sp>
      <p:sp>
        <p:nvSpPr>
          <p:cNvPr id="20" name="Subtitle 2">
            <a:extLst>
              <a:ext uri="{FF2B5EF4-FFF2-40B4-BE49-F238E27FC236}">
                <a16:creationId xmlns:a16="http://schemas.microsoft.com/office/drawing/2014/main" id="{9421DBAA-E9D2-E1D6-E27C-330F82819F9E}"/>
              </a:ext>
            </a:extLst>
          </p:cNvPr>
          <p:cNvSpPr txBox="1">
            <a:spLocks/>
          </p:cNvSpPr>
          <p:nvPr/>
        </p:nvSpPr>
        <p:spPr>
          <a:xfrm>
            <a:off x="3577776" y="5241761"/>
            <a:ext cx="2845788" cy="76944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21" name="TextBox 20">
            <a:extLst>
              <a:ext uri="{FF2B5EF4-FFF2-40B4-BE49-F238E27FC236}">
                <a16:creationId xmlns:a16="http://schemas.microsoft.com/office/drawing/2014/main" id="{F0672DD3-9676-B3E5-D8C4-67A31782F04F}"/>
              </a:ext>
            </a:extLst>
          </p:cNvPr>
          <p:cNvSpPr txBox="1"/>
          <p:nvPr/>
        </p:nvSpPr>
        <p:spPr>
          <a:xfrm>
            <a:off x="6754167" y="3013156"/>
            <a:ext cx="2775596" cy="338554"/>
          </a:xfrm>
          <a:prstGeom prst="rect">
            <a:avLst/>
          </a:prstGeom>
          <a:solidFill>
            <a:srgbClr val="00B0C9"/>
          </a:solidFill>
        </p:spPr>
        <p:txBody>
          <a:bodyPr wrap="square" rtlCol="0" anchor="ctr" anchorCtr="0">
            <a:spAutoFit/>
          </a:bodyPr>
          <a:lstStyle/>
          <a:p>
            <a:pPr algn="r"/>
            <a:r>
              <a:rPr lang="en-US" sz="1600" b="1" dirty="0">
                <a:solidFill>
                  <a:schemeClr val="bg1"/>
                </a:solidFill>
                <a:latin typeface="Poppins" pitchFamily="2" charset="77"/>
                <a:ea typeface="League Spartan" charset="0"/>
                <a:cs typeface="Poppins" pitchFamily="2" charset="77"/>
              </a:rPr>
              <a:t>YOUR TITLE 03</a:t>
            </a:r>
          </a:p>
        </p:txBody>
      </p:sp>
      <p:sp>
        <p:nvSpPr>
          <p:cNvPr id="22" name="Subtitle 2">
            <a:extLst>
              <a:ext uri="{FF2B5EF4-FFF2-40B4-BE49-F238E27FC236}">
                <a16:creationId xmlns:a16="http://schemas.microsoft.com/office/drawing/2014/main" id="{8E92DA23-7AE2-327B-C0C2-82EE3BA7B22C}"/>
              </a:ext>
            </a:extLst>
          </p:cNvPr>
          <p:cNvSpPr txBox="1">
            <a:spLocks/>
          </p:cNvSpPr>
          <p:nvPr/>
        </p:nvSpPr>
        <p:spPr>
          <a:xfrm>
            <a:off x="6683974" y="3354600"/>
            <a:ext cx="2845788" cy="76944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23" name="TextBox 22">
            <a:extLst>
              <a:ext uri="{FF2B5EF4-FFF2-40B4-BE49-F238E27FC236}">
                <a16:creationId xmlns:a16="http://schemas.microsoft.com/office/drawing/2014/main" id="{61D40032-491C-CA81-DFDF-38E256D15592}"/>
              </a:ext>
            </a:extLst>
          </p:cNvPr>
          <p:cNvSpPr txBox="1"/>
          <p:nvPr/>
        </p:nvSpPr>
        <p:spPr>
          <a:xfrm>
            <a:off x="9316092" y="5581562"/>
            <a:ext cx="2783582" cy="338554"/>
          </a:xfrm>
          <a:prstGeom prst="rect">
            <a:avLst/>
          </a:prstGeom>
          <a:solidFill>
            <a:srgbClr val="FFA200"/>
          </a:solidFill>
        </p:spPr>
        <p:txBody>
          <a:bodyPr wrap="square" rtlCol="0" anchor="ctr" anchorCtr="0">
            <a:spAutoFit/>
          </a:bodyPr>
          <a:lstStyle/>
          <a:p>
            <a:pPr algn="r"/>
            <a:r>
              <a:rPr lang="en-US" sz="1600" b="1" dirty="0">
                <a:solidFill>
                  <a:schemeClr val="bg1"/>
                </a:solidFill>
                <a:latin typeface="Poppins" pitchFamily="2" charset="77"/>
                <a:ea typeface="League Spartan" charset="0"/>
                <a:cs typeface="Poppins" pitchFamily="2" charset="77"/>
              </a:rPr>
              <a:t>YOUR TITLE 02</a:t>
            </a:r>
          </a:p>
        </p:txBody>
      </p:sp>
      <p:sp>
        <p:nvSpPr>
          <p:cNvPr id="24" name="Subtitle 2">
            <a:extLst>
              <a:ext uri="{FF2B5EF4-FFF2-40B4-BE49-F238E27FC236}">
                <a16:creationId xmlns:a16="http://schemas.microsoft.com/office/drawing/2014/main" id="{29FACFEC-3725-F1CC-07B6-D119D067A416}"/>
              </a:ext>
            </a:extLst>
          </p:cNvPr>
          <p:cNvSpPr txBox="1">
            <a:spLocks/>
          </p:cNvSpPr>
          <p:nvPr/>
        </p:nvSpPr>
        <p:spPr>
          <a:xfrm>
            <a:off x="9253885" y="5924094"/>
            <a:ext cx="2845788" cy="76944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25" name="TextBox 24">
            <a:extLst>
              <a:ext uri="{FF2B5EF4-FFF2-40B4-BE49-F238E27FC236}">
                <a16:creationId xmlns:a16="http://schemas.microsoft.com/office/drawing/2014/main" id="{B544F69B-DD18-BEC8-35E1-7FA1F98C5D2E}"/>
              </a:ext>
            </a:extLst>
          </p:cNvPr>
          <p:cNvSpPr txBox="1"/>
          <p:nvPr/>
        </p:nvSpPr>
        <p:spPr>
          <a:xfrm>
            <a:off x="8700248" y="1295814"/>
            <a:ext cx="2695856" cy="338554"/>
          </a:xfrm>
          <a:prstGeom prst="rect">
            <a:avLst/>
          </a:prstGeom>
          <a:solidFill>
            <a:srgbClr val="72BA00"/>
          </a:solidFill>
        </p:spPr>
        <p:txBody>
          <a:bodyPr wrap="square" rtlCol="0" anchor="ctr" anchorCtr="0">
            <a:spAutoFit/>
          </a:bodyPr>
          <a:lstStyle/>
          <a:p>
            <a:pPr algn="r"/>
            <a:r>
              <a:rPr lang="en-US" sz="1600" b="1" dirty="0">
                <a:solidFill>
                  <a:schemeClr val="bg1"/>
                </a:solidFill>
                <a:latin typeface="Poppins" pitchFamily="2" charset="77"/>
                <a:ea typeface="League Spartan" charset="0"/>
                <a:cs typeface="Poppins" pitchFamily="2" charset="77"/>
              </a:rPr>
              <a:t>YOUR TITLE 04</a:t>
            </a:r>
          </a:p>
        </p:txBody>
      </p:sp>
      <p:sp>
        <p:nvSpPr>
          <p:cNvPr id="26" name="Subtitle 2">
            <a:extLst>
              <a:ext uri="{FF2B5EF4-FFF2-40B4-BE49-F238E27FC236}">
                <a16:creationId xmlns:a16="http://schemas.microsoft.com/office/drawing/2014/main" id="{DCCF47B8-5670-7875-F86E-4A4C82BAC193}"/>
              </a:ext>
            </a:extLst>
          </p:cNvPr>
          <p:cNvSpPr txBox="1">
            <a:spLocks/>
          </p:cNvSpPr>
          <p:nvPr/>
        </p:nvSpPr>
        <p:spPr>
          <a:xfrm>
            <a:off x="8550315" y="1639363"/>
            <a:ext cx="2845788" cy="76944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27" name="Freeform 199">
            <a:extLst>
              <a:ext uri="{FF2B5EF4-FFF2-40B4-BE49-F238E27FC236}">
                <a16:creationId xmlns:a16="http://schemas.microsoft.com/office/drawing/2014/main" id="{A754DE3F-0711-DA2D-3770-1BA08870C363}"/>
              </a:ext>
            </a:extLst>
          </p:cNvPr>
          <p:cNvSpPr>
            <a:spLocks noChangeArrowheads="1"/>
          </p:cNvSpPr>
          <p:nvPr/>
        </p:nvSpPr>
        <p:spPr bwMode="auto">
          <a:xfrm>
            <a:off x="9618346" y="4469456"/>
            <a:ext cx="409586" cy="408400"/>
          </a:xfrm>
          <a:custGeom>
            <a:avLst/>
            <a:gdLst>
              <a:gd name="T0" fmla="*/ 2147483646 w 844"/>
              <a:gd name="T1" fmla="*/ 2147483646 h 836"/>
              <a:gd name="T2" fmla="*/ 2147483646 w 844"/>
              <a:gd name="T3" fmla="*/ 2147483646 h 836"/>
              <a:gd name="T4" fmla="*/ 2147483646 w 844"/>
              <a:gd name="T5" fmla="*/ 2147483646 h 836"/>
              <a:gd name="T6" fmla="*/ 2147483646 w 844"/>
              <a:gd name="T7" fmla="*/ 2147483646 h 836"/>
              <a:gd name="T8" fmla="*/ 2147483646 w 844"/>
              <a:gd name="T9" fmla="*/ 2147483646 h 836"/>
              <a:gd name="T10" fmla="*/ 2147483646 w 844"/>
              <a:gd name="T11" fmla="*/ 2147483646 h 836"/>
              <a:gd name="T12" fmla="*/ 2147483646 w 844"/>
              <a:gd name="T13" fmla="*/ 2147483646 h 836"/>
              <a:gd name="T14" fmla="*/ 2147483646 w 844"/>
              <a:gd name="T15" fmla="*/ 2147483646 h 836"/>
              <a:gd name="T16" fmla="*/ 2147483646 w 844"/>
              <a:gd name="T17" fmla="*/ 2147483646 h 836"/>
              <a:gd name="T18" fmla="*/ 2147483646 w 844"/>
              <a:gd name="T19" fmla="*/ 2147483646 h 836"/>
              <a:gd name="T20" fmla="*/ 2147483646 w 844"/>
              <a:gd name="T21" fmla="*/ 2147483646 h 836"/>
              <a:gd name="T22" fmla="*/ 2147483646 w 844"/>
              <a:gd name="T23" fmla="*/ 2147483646 h 836"/>
              <a:gd name="T24" fmla="*/ 2147483646 w 844"/>
              <a:gd name="T25" fmla="*/ 2147483646 h 836"/>
              <a:gd name="T26" fmla="*/ 2147483646 w 844"/>
              <a:gd name="T27" fmla="*/ 2147483646 h 836"/>
              <a:gd name="T28" fmla="*/ 2147483646 w 844"/>
              <a:gd name="T29" fmla="*/ 2147483646 h 836"/>
              <a:gd name="T30" fmla="*/ 2147483646 w 844"/>
              <a:gd name="T31" fmla="*/ 2147483646 h 836"/>
              <a:gd name="T32" fmla="*/ 2147483646 w 844"/>
              <a:gd name="T33" fmla="*/ 2147483646 h 836"/>
              <a:gd name="T34" fmla="*/ 2147483646 w 844"/>
              <a:gd name="T35" fmla="*/ 2147483646 h 836"/>
              <a:gd name="T36" fmla="*/ 2147483646 w 844"/>
              <a:gd name="T37" fmla="*/ 2147483646 h 836"/>
              <a:gd name="T38" fmla="*/ 2147483646 w 844"/>
              <a:gd name="T39" fmla="*/ 2147483646 h 836"/>
              <a:gd name="T40" fmla="*/ 2147483646 w 844"/>
              <a:gd name="T41" fmla="*/ 2147483646 h 836"/>
              <a:gd name="T42" fmla="*/ 2147483646 w 844"/>
              <a:gd name="T43" fmla="*/ 2147483646 h 836"/>
              <a:gd name="T44" fmla="*/ 2147483646 w 844"/>
              <a:gd name="T45" fmla="*/ 2147483646 h 836"/>
              <a:gd name="T46" fmla="*/ 2147483646 w 844"/>
              <a:gd name="T47" fmla="*/ 2147483646 h 836"/>
              <a:gd name="T48" fmla="*/ 2147483646 w 844"/>
              <a:gd name="T49" fmla="*/ 2147483646 h 836"/>
              <a:gd name="T50" fmla="*/ 2147483646 w 844"/>
              <a:gd name="T51" fmla="*/ 2147483646 h 836"/>
              <a:gd name="T52" fmla="*/ 2147483646 w 844"/>
              <a:gd name="T53" fmla="*/ 2147483646 h 836"/>
              <a:gd name="T54" fmla="*/ 2147483646 w 844"/>
              <a:gd name="T55" fmla="*/ 2147483646 h 836"/>
              <a:gd name="T56" fmla="*/ 2147483646 w 844"/>
              <a:gd name="T57" fmla="*/ 2147483646 h 836"/>
              <a:gd name="T58" fmla="*/ 2147483646 w 844"/>
              <a:gd name="T59" fmla="*/ 2147483646 h 836"/>
              <a:gd name="T60" fmla="*/ 2147483646 w 844"/>
              <a:gd name="T61" fmla="*/ 2147483646 h 836"/>
              <a:gd name="T62" fmla="*/ 2147483646 w 844"/>
              <a:gd name="T63" fmla="*/ 2147483646 h 836"/>
              <a:gd name="T64" fmla="*/ 2147483646 w 844"/>
              <a:gd name="T65" fmla="*/ 2147483646 h 836"/>
              <a:gd name="T66" fmla="*/ 2147483646 w 844"/>
              <a:gd name="T67" fmla="*/ 2147483646 h 836"/>
              <a:gd name="T68" fmla="*/ 2147483646 w 844"/>
              <a:gd name="T69" fmla="*/ 2147483646 h 836"/>
              <a:gd name="T70" fmla="*/ 2147483646 w 844"/>
              <a:gd name="T71" fmla="*/ 2147483646 h 836"/>
              <a:gd name="T72" fmla="*/ 2147483646 w 844"/>
              <a:gd name="T73" fmla="*/ 2147483646 h 836"/>
              <a:gd name="T74" fmla="*/ 2147483646 w 844"/>
              <a:gd name="T75" fmla="*/ 2147483646 h 836"/>
              <a:gd name="T76" fmla="*/ 2147483646 w 844"/>
              <a:gd name="T77" fmla="*/ 2147483646 h 836"/>
              <a:gd name="T78" fmla="*/ 2147483646 w 844"/>
              <a:gd name="T79" fmla="*/ 2147483646 h 836"/>
              <a:gd name="T80" fmla="*/ 2147483646 w 844"/>
              <a:gd name="T81" fmla="*/ 2147483646 h 836"/>
              <a:gd name="T82" fmla="*/ 2147483646 w 844"/>
              <a:gd name="T83" fmla="*/ 2147483646 h 836"/>
              <a:gd name="T84" fmla="*/ 2147483646 w 844"/>
              <a:gd name="T85" fmla="*/ 2147483646 h 836"/>
              <a:gd name="T86" fmla="*/ 2147483646 w 844"/>
              <a:gd name="T87" fmla="*/ 2147483646 h 836"/>
              <a:gd name="T88" fmla="*/ 2147483646 w 844"/>
              <a:gd name="T89" fmla="*/ 2147483646 h 836"/>
              <a:gd name="T90" fmla="*/ 2147483646 w 844"/>
              <a:gd name="T91" fmla="*/ 2147483646 h 836"/>
              <a:gd name="T92" fmla="*/ 2147483646 w 844"/>
              <a:gd name="T93" fmla="*/ 2147483646 h 836"/>
              <a:gd name="T94" fmla="*/ 2147483646 w 844"/>
              <a:gd name="T95" fmla="*/ 2147483646 h 8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844" h="836">
                <a:moveTo>
                  <a:pt x="791" y="791"/>
                </a:moveTo>
                <a:lnTo>
                  <a:pt x="791" y="791"/>
                </a:lnTo>
                <a:cubicBezTo>
                  <a:pt x="779" y="803"/>
                  <a:pt x="763" y="809"/>
                  <a:pt x="747" y="809"/>
                </a:cubicBezTo>
                <a:cubicBezTo>
                  <a:pt x="730" y="809"/>
                  <a:pt x="714" y="803"/>
                  <a:pt x="702" y="791"/>
                </a:cubicBezTo>
                <a:lnTo>
                  <a:pt x="458" y="546"/>
                </a:lnTo>
                <a:lnTo>
                  <a:pt x="547" y="456"/>
                </a:lnTo>
                <a:lnTo>
                  <a:pt x="791" y="701"/>
                </a:lnTo>
                <a:cubicBezTo>
                  <a:pt x="816" y="726"/>
                  <a:pt x="816" y="767"/>
                  <a:pt x="791" y="791"/>
                </a:cubicBezTo>
                <a:close/>
                <a:moveTo>
                  <a:pt x="239" y="729"/>
                </a:moveTo>
                <a:lnTo>
                  <a:pt x="186" y="677"/>
                </a:lnTo>
                <a:lnTo>
                  <a:pt x="697" y="166"/>
                </a:lnTo>
                <a:lnTo>
                  <a:pt x="750" y="219"/>
                </a:lnTo>
                <a:lnTo>
                  <a:pt x="239" y="729"/>
                </a:lnTo>
                <a:close/>
                <a:moveTo>
                  <a:pt x="168" y="800"/>
                </a:moveTo>
                <a:lnTo>
                  <a:pt x="168" y="800"/>
                </a:lnTo>
                <a:cubicBezTo>
                  <a:pt x="155" y="812"/>
                  <a:pt x="135" y="812"/>
                  <a:pt x="123" y="800"/>
                </a:cubicBezTo>
                <a:lnTo>
                  <a:pt x="46" y="723"/>
                </a:lnTo>
                <a:cubicBezTo>
                  <a:pt x="40" y="717"/>
                  <a:pt x="37" y="709"/>
                  <a:pt x="37" y="701"/>
                </a:cubicBezTo>
                <a:cubicBezTo>
                  <a:pt x="37" y="693"/>
                  <a:pt x="40" y="684"/>
                  <a:pt x="46" y="678"/>
                </a:cubicBezTo>
                <a:lnTo>
                  <a:pt x="99" y="625"/>
                </a:lnTo>
                <a:lnTo>
                  <a:pt x="221" y="747"/>
                </a:lnTo>
                <a:lnTo>
                  <a:pt x="168" y="800"/>
                </a:lnTo>
                <a:close/>
                <a:moveTo>
                  <a:pt x="628" y="96"/>
                </a:moveTo>
                <a:lnTo>
                  <a:pt x="680" y="149"/>
                </a:lnTo>
                <a:lnTo>
                  <a:pt x="169" y="659"/>
                </a:lnTo>
                <a:lnTo>
                  <a:pt x="117" y="607"/>
                </a:lnTo>
                <a:lnTo>
                  <a:pt x="628" y="96"/>
                </a:lnTo>
                <a:close/>
                <a:moveTo>
                  <a:pt x="223" y="310"/>
                </a:moveTo>
                <a:lnTo>
                  <a:pt x="223" y="310"/>
                </a:lnTo>
                <a:cubicBezTo>
                  <a:pt x="221" y="307"/>
                  <a:pt x="217" y="305"/>
                  <a:pt x="214" y="305"/>
                </a:cubicBezTo>
                <a:cubicBezTo>
                  <a:pt x="211" y="305"/>
                  <a:pt x="208" y="307"/>
                  <a:pt x="205" y="310"/>
                </a:cubicBezTo>
                <a:lnTo>
                  <a:pt x="178" y="336"/>
                </a:lnTo>
                <a:cubicBezTo>
                  <a:pt x="161" y="354"/>
                  <a:pt x="138" y="363"/>
                  <a:pt x="114" y="363"/>
                </a:cubicBezTo>
                <a:cubicBezTo>
                  <a:pt x="93" y="363"/>
                  <a:pt x="74" y="356"/>
                  <a:pt x="58" y="344"/>
                </a:cubicBezTo>
                <a:lnTo>
                  <a:pt x="246" y="155"/>
                </a:lnTo>
                <a:cubicBezTo>
                  <a:pt x="251" y="150"/>
                  <a:pt x="251" y="143"/>
                  <a:pt x="246" y="138"/>
                </a:cubicBezTo>
                <a:lnTo>
                  <a:pt x="148" y="39"/>
                </a:lnTo>
                <a:cubicBezTo>
                  <a:pt x="192" y="30"/>
                  <a:pt x="239" y="44"/>
                  <a:pt x="272" y="77"/>
                </a:cubicBezTo>
                <a:cubicBezTo>
                  <a:pt x="306" y="111"/>
                  <a:pt x="320" y="159"/>
                  <a:pt x="309" y="206"/>
                </a:cubicBezTo>
                <a:cubicBezTo>
                  <a:pt x="308" y="208"/>
                  <a:pt x="308" y="209"/>
                  <a:pt x="308" y="211"/>
                </a:cubicBezTo>
                <a:cubicBezTo>
                  <a:pt x="308" y="214"/>
                  <a:pt x="309" y="217"/>
                  <a:pt x="312" y="220"/>
                </a:cubicBezTo>
                <a:lnTo>
                  <a:pt x="390" y="299"/>
                </a:lnTo>
                <a:lnTo>
                  <a:pt x="301" y="388"/>
                </a:lnTo>
                <a:lnTo>
                  <a:pt x="223" y="310"/>
                </a:lnTo>
                <a:close/>
                <a:moveTo>
                  <a:pt x="39" y="148"/>
                </a:moveTo>
                <a:lnTo>
                  <a:pt x="128" y="238"/>
                </a:lnTo>
                <a:lnTo>
                  <a:pt x="85" y="281"/>
                </a:lnTo>
                <a:cubicBezTo>
                  <a:pt x="82" y="279"/>
                  <a:pt x="80" y="276"/>
                  <a:pt x="77" y="273"/>
                </a:cubicBezTo>
                <a:cubicBezTo>
                  <a:pt x="44" y="240"/>
                  <a:pt x="30" y="193"/>
                  <a:pt x="39" y="148"/>
                </a:cubicBezTo>
                <a:close/>
                <a:moveTo>
                  <a:pt x="761" y="194"/>
                </a:moveTo>
                <a:lnTo>
                  <a:pt x="652" y="85"/>
                </a:lnTo>
                <a:lnTo>
                  <a:pt x="804" y="42"/>
                </a:lnTo>
                <a:lnTo>
                  <a:pt x="761" y="194"/>
                </a:lnTo>
                <a:close/>
                <a:moveTo>
                  <a:pt x="809" y="684"/>
                </a:moveTo>
                <a:lnTo>
                  <a:pt x="565" y="439"/>
                </a:lnTo>
                <a:lnTo>
                  <a:pt x="776" y="227"/>
                </a:lnTo>
                <a:cubicBezTo>
                  <a:pt x="777" y="226"/>
                  <a:pt x="779" y="224"/>
                  <a:pt x="779" y="221"/>
                </a:cubicBezTo>
                <a:lnTo>
                  <a:pt x="834" y="27"/>
                </a:lnTo>
                <a:cubicBezTo>
                  <a:pt x="835" y="23"/>
                  <a:pt x="834" y="18"/>
                  <a:pt x="831" y="15"/>
                </a:cubicBezTo>
                <a:cubicBezTo>
                  <a:pt x="828" y="12"/>
                  <a:pt x="823" y="11"/>
                  <a:pt x="819" y="12"/>
                </a:cubicBezTo>
                <a:lnTo>
                  <a:pt x="624" y="67"/>
                </a:lnTo>
                <a:cubicBezTo>
                  <a:pt x="622" y="68"/>
                  <a:pt x="620" y="69"/>
                  <a:pt x="619" y="70"/>
                </a:cubicBezTo>
                <a:lnTo>
                  <a:pt x="408" y="281"/>
                </a:lnTo>
                <a:lnTo>
                  <a:pt x="334" y="207"/>
                </a:lnTo>
                <a:cubicBezTo>
                  <a:pt x="345" y="153"/>
                  <a:pt x="329" y="98"/>
                  <a:pt x="290" y="59"/>
                </a:cubicBezTo>
                <a:cubicBezTo>
                  <a:pt x="246" y="15"/>
                  <a:pt x="179" y="0"/>
                  <a:pt x="120" y="21"/>
                </a:cubicBezTo>
                <a:cubicBezTo>
                  <a:pt x="115" y="22"/>
                  <a:pt x="112" y="26"/>
                  <a:pt x="112" y="30"/>
                </a:cubicBezTo>
                <a:cubicBezTo>
                  <a:pt x="111" y="34"/>
                  <a:pt x="112" y="39"/>
                  <a:pt x="115" y="42"/>
                </a:cubicBezTo>
                <a:lnTo>
                  <a:pt x="219" y="146"/>
                </a:lnTo>
                <a:lnTo>
                  <a:pt x="146" y="220"/>
                </a:lnTo>
                <a:lnTo>
                  <a:pt x="41" y="115"/>
                </a:lnTo>
                <a:cubicBezTo>
                  <a:pt x="39" y="112"/>
                  <a:pt x="34" y="111"/>
                  <a:pt x="30" y="112"/>
                </a:cubicBezTo>
                <a:cubicBezTo>
                  <a:pt x="26" y="113"/>
                  <a:pt x="23" y="116"/>
                  <a:pt x="21" y="120"/>
                </a:cubicBezTo>
                <a:cubicBezTo>
                  <a:pt x="0" y="179"/>
                  <a:pt x="15" y="247"/>
                  <a:pt x="59" y="291"/>
                </a:cubicBezTo>
                <a:cubicBezTo>
                  <a:pt x="62" y="294"/>
                  <a:pt x="65" y="296"/>
                  <a:pt x="68" y="298"/>
                </a:cubicBezTo>
                <a:lnTo>
                  <a:pt x="31" y="336"/>
                </a:lnTo>
                <a:cubicBezTo>
                  <a:pt x="26" y="341"/>
                  <a:pt x="26" y="349"/>
                  <a:pt x="31" y="354"/>
                </a:cubicBezTo>
                <a:cubicBezTo>
                  <a:pt x="52" y="376"/>
                  <a:pt x="82" y="388"/>
                  <a:pt x="114" y="388"/>
                </a:cubicBezTo>
                <a:cubicBezTo>
                  <a:pt x="145" y="388"/>
                  <a:pt x="174" y="376"/>
                  <a:pt x="196" y="354"/>
                </a:cubicBezTo>
                <a:lnTo>
                  <a:pt x="214" y="336"/>
                </a:lnTo>
                <a:lnTo>
                  <a:pt x="283" y="405"/>
                </a:lnTo>
                <a:lnTo>
                  <a:pt x="99" y="590"/>
                </a:lnTo>
                <a:lnTo>
                  <a:pt x="92" y="583"/>
                </a:lnTo>
                <a:cubicBezTo>
                  <a:pt x="87" y="577"/>
                  <a:pt x="79" y="577"/>
                  <a:pt x="74" y="583"/>
                </a:cubicBezTo>
                <a:cubicBezTo>
                  <a:pt x="69" y="587"/>
                  <a:pt x="69" y="595"/>
                  <a:pt x="74" y="600"/>
                </a:cubicBezTo>
                <a:lnTo>
                  <a:pt x="81" y="607"/>
                </a:lnTo>
                <a:lnTo>
                  <a:pt x="28" y="661"/>
                </a:lnTo>
                <a:cubicBezTo>
                  <a:pt x="17" y="671"/>
                  <a:pt x="11" y="686"/>
                  <a:pt x="11" y="701"/>
                </a:cubicBezTo>
                <a:cubicBezTo>
                  <a:pt x="11" y="716"/>
                  <a:pt x="17" y="730"/>
                  <a:pt x="28" y="741"/>
                </a:cubicBezTo>
                <a:lnTo>
                  <a:pt x="105" y="818"/>
                </a:lnTo>
                <a:cubicBezTo>
                  <a:pt x="117" y="829"/>
                  <a:pt x="131" y="835"/>
                  <a:pt x="145" y="835"/>
                </a:cubicBezTo>
                <a:cubicBezTo>
                  <a:pt x="160" y="835"/>
                  <a:pt x="174" y="829"/>
                  <a:pt x="185" y="818"/>
                </a:cubicBezTo>
                <a:lnTo>
                  <a:pt x="239" y="765"/>
                </a:lnTo>
                <a:lnTo>
                  <a:pt x="245" y="771"/>
                </a:lnTo>
                <a:cubicBezTo>
                  <a:pt x="248" y="774"/>
                  <a:pt x="251" y="775"/>
                  <a:pt x="254" y="775"/>
                </a:cubicBezTo>
                <a:cubicBezTo>
                  <a:pt x="258" y="775"/>
                  <a:pt x="261" y="774"/>
                  <a:pt x="263" y="771"/>
                </a:cubicBezTo>
                <a:cubicBezTo>
                  <a:pt x="267" y="766"/>
                  <a:pt x="267" y="758"/>
                  <a:pt x="263" y="754"/>
                </a:cubicBezTo>
                <a:lnTo>
                  <a:pt x="256" y="747"/>
                </a:lnTo>
                <a:lnTo>
                  <a:pt x="440" y="563"/>
                </a:lnTo>
                <a:lnTo>
                  <a:pt x="685" y="809"/>
                </a:lnTo>
                <a:cubicBezTo>
                  <a:pt x="701" y="825"/>
                  <a:pt x="723" y="835"/>
                  <a:pt x="747" y="835"/>
                </a:cubicBezTo>
                <a:cubicBezTo>
                  <a:pt x="770" y="835"/>
                  <a:pt x="792" y="825"/>
                  <a:pt x="809" y="809"/>
                </a:cubicBezTo>
                <a:cubicBezTo>
                  <a:pt x="843" y="774"/>
                  <a:pt x="843" y="718"/>
                  <a:pt x="809" y="684"/>
                </a:cubicBezTo>
                <a:close/>
              </a:path>
            </a:pathLst>
          </a:custGeom>
          <a:solidFill>
            <a:srgbClr val="00B0C9"/>
          </a:solidFill>
          <a:ln>
            <a:solidFill>
              <a:srgbClr val="00B0C9"/>
            </a:solidFill>
          </a:ln>
          <a:effectLst/>
        </p:spPr>
        <p:txBody>
          <a:bodyPr wrap="none" anchor="ctr"/>
          <a:lstStyle/>
          <a:p>
            <a:endParaRPr lang="en-US" sz="1050" dirty="0">
              <a:latin typeface="Lato Light" panose="020F0502020204030203" pitchFamily="34" charset="0"/>
            </a:endParaRPr>
          </a:p>
        </p:txBody>
      </p:sp>
      <p:sp>
        <p:nvSpPr>
          <p:cNvPr id="28" name="Freeform 200">
            <a:extLst>
              <a:ext uri="{FF2B5EF4-FFF2-40B4-BE49-F238E27FC236}">
                <a16:creationId xmlns:a16="http://schemas.microsoft.com/office/drawing/2014/main" id="{822CF48F-A8F5-6D64-5B7F-5714F5FF2F72}"/>
              </a:ext>
            </a:extLst>
          </p:cNvPr>
          <p:cNvSpPr>
            <a:spLocks noChangeArrowheads="1"/>
          </p:cNvSpPr>
          <p:nvPr/>
        </p:nvSpPr>
        <p:spPr bwMode="auto">
          <a:xfrm>
            <a:off x="8550315" y="4838527"/>
            <a:ext cx="542740" cy="539556"/>
          </a:xfrm>
          <a:custGeom>
            <a:avLst/>
            <a:gdLst>
              <a:gd name="T0" fmla="*/ 2147483646 w 830"/>
              <a:gd name="T1" fmla="*/ 2147483646 h 826"/>
              <a:gd name="T2" fmla="*/ 2147483646 w 830"/>
              <a:gd name="T3" fmla="*/ 2147483646 h 826"/>
              <a:gd name="T4" fmla="*/ 2147483646 w 830"/>
              <a:gd name="T5" fmla="*/ 2147483646 h 826"/>
              <a:gd name="T6" fmla="*/ 2147483646 w 830"/>
              <a:gd name="T7" fmla="*/ 2147483646 h 826"/>
              <a:gd name="T8" fmla="*/ 2147483646 w 830"/>
              <a:gd name="T9" fmla="*/ 2147483646 h 826"/>
              <a:gd name="T10" fmla="*/ 2147483646 w 830"/>
              <a:gd name="T11" fmla="*/ 2147483646 h 826"/>
              <a:gd name="T12" fmla="*/ 2147483646 w 830"/>
              <a:gd name="T13" fmla="*/ 2147483646 h 826"/>
              <a:gd name="T14" fmla="*/ 2147483646 w 830"/>
              <a:gd name="T15" fmla="*/ 2147483646 h 826"/>
              <a:gd name="T16" fmla="*/ 2147483646 w 830"/>
              <a:gd name="T17" fmla="*/ 2147483646 h 826"/>
              <a:gd name="T18" fmla="*/ 2147483646 w 830"/>
              <a:gd name="T19" fmla="*/ 2147483646 h 826"/>
              <a:gd name="T20" fmla="*/ 2147483646 w 830"/>
              <a:gd name="T21" fmla="*/ 2147483646 h 826"/>
              <a:gd name="T22" fmla="*/ 2147483646 w 830"/>
              <a:gd name="T23" fmla="*/ 2147483646 h 826"/>
              <a:gd name="T24" fmla="*/ 2147483646 w 830"/>
              <a:gd name="T25" fmla="*/ 2147483646 h 826"/>
              <a:gd name="T26" fmla="*/ 2147483646 w 830"/>
              <a:gd name="T27" fmla="*/ 2147483646 h 826"/>
              <a:gd name="T28" fmla="*/ 2147483646 w 830"/>
              <a:gd name="T29" fmla="*/ 2147483646 h 826"/>
              <a:gd name="T30" fmla="*/ 2147483646 w 830"/>
              <a:gd name="T31" fmla="*/ 2147483646 h 826"/>
              <a:gd name="T32" fmla="*/ 2147483646 w 830"/>
              <a:gd name="T33" fmla="*/ 2147483646 h 826"/>
              <a:gd name="T34" fmla="*/ 2147483646 w 830"/>
              <a:gd name="T35" fmla="*/ 2147483646 h 826"/>
              <a:gd name="T36" fmla="*/ 2147483646 w 830"/>
              <a:gd name="T37" fmla="*/ 2147483646 h 826"/>
              <a:gd name="T38" fmla="*/ 2147483646 w 830"/>
              <a:gd name="T39" fmla="*/ 2147483646 h 826"/>
              <a:gd name="T40" fmla="*/ 2147483646 w 830"/>
              <a:gd name="T41" fmla="*/ 2147483646 h 826"/>
              <a:gd name="T42" fmla="*/ 2147483646 w 830"/>
              <a:gd name="T43" fmla="*/ 2147483646 h 826"/>
              <a:gd name="T44" fmla="*/ 2147483646 w 830"/>
              <a:gd name="T45" fmla="*/ 2147483646 h 826"/>
              <a:gd name="T46" fmla="*/ 2147483646 w 830"/>
              <a:gd name="T47" fmla="*/ 2147483646 h 826"/>
              <a:gd name="T48" fmla="*/ 2147483646 w 830"/>
              <a:gd name="T49" fmla="*/ 2147483646 h 826"/>
              <a:gd name="T50" fmla="*/ 2147483646 w 830"/>
              <a:gd name="T51" fmla="*/ 2147483646 h 826"/>
              <a:gd name="T52" fmla="*/ 2147483646 w 830"/>
              <a:gd name="T53" fmla="*/ 2147483646 h 826"/>
              <a:gd name="T54" fmla="*/ 2147483646 w 830"/>
              <a:gd name="T55" fmla="*/ 2147483646 h 826"/>
              <a:gd name="T56" fmla="*/ 2147483646 w 830"/>
              <a:gd name="T57" fmla="*/ 2147483646 h 826"/>
              <a:gd name="T58" fmla="*/ 2147483646 w 830"/>
              <a:gd name="T59" fmla="*/ 2147483646 h 826"/>
              <a:gd name="T60" fmla="*/ 2147483646 w 830"/>
              <a:gd name="T61" fmla="*/ 2147483646 h 826"/>
              <a:gd name="T62" fmla="*/ 2147483646 w 830"/>
              <a:gd name="T63" fmla="*/ 2147483646 h 826"/>
              <a:gd name="T64" fmla="*/ 2147483646 w 830"/>
              <a:gd name="T65" fmla="*/ 2147483646 h 826"/>
              <a:gd name="T66" fmla="*/ 2147483646 w 830"/>
              <a:gd name="T67" fmla="*/ 2147483646 h 826"/>
              <a:gd name="T68" fmla="*/ 2147483646 w 830"/>
              <a:gd name="T69" fmla="*/ 2147483646 h 826"/>
              <a:gd name="T70" fmla="*/ 2147483646 w 830"/>
              <a:gd name="T71" fmla="*/ 2147483646 h 826"/>
              <a:gd name="T72" fmla="*/ 2147483646 w 830"/>
              <a:gd name="T73" fmla="*/ 2147483646 h 826"/>
              <a:gd name="T74" fmla="*/ 2147483646 w 830"/>
              <a:gd name="T75" fmla="*/ 2147483646 h 826"/>
              <a:gd name="T76" fmla="*/ 2147483646 w 830"/>
              <a:gd name="T77" fmla="*/ 2147483646 h 826"/>
              <a:gd name="T78" fmla="*/ 2147483646 w 830"/>
              <a:gd name="T79" fmla="*/ 2147483646 h 826"/>
              <a:gd name="T80" fmla="*/ 2147483646 w 830"/>
              <a:gd name="T81" fmla="*/ 2147483646 h 826"/>
              <a:gd name="T82" fmla="*/ 2147483646 w 830"/>
              <a:gd name="T83" fmla="*/ 2147483646 h 826"/>
              <a:gd name="T84" fmla="*/ 2147483646 w 830"/>
              <a:gd name="T85" fmla="*/ 2147483646 h 826"/>
              <a:gd name="T86" fmla="*/ 2147483646 w 830"/>
              <a:gd name="T87" fmla="*/ 2147483646 h 826"/>
              <a:gd name="T88" fmla="*/ 2147483646 w 830"/>
              <a:gd name="T89" fmla="*/ 2147483646 h 8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30" h="826">
                <a:moveTo>
                  <a:pt x="585" y="447"/>
                </a:moveTo>
                <a:lnTo>
                  <a:pt x="436" y="126"/>
                </a:lnTo>
                <a:lnTo>
                  <a:pt x="643" y="30"/>
                </a:lnTo>
                <a:lnTo>
                  <a:pt x="681" y="115"/>
                </a:lnTo>
                <a:lnTo>
                  <a:pt x="543" y="179"/>
                </a:lnTo>
                <a:cubicBezTo>
                  <a:pt x="537" y="181"/>
                  <a:pt x="534" y="189"/>
                  <a:pt x="537" y="195"/>
                </a:cubicBezTo>
                <a:cubicBezTo>
                  <a:pt x="539" y="200"/>
                  <a:pt x="543" y="203"/>
                  <a:pt x="548" y="203"/>
                </a:cubicBezTo>
                <a:cubicBezTo>
                  <a:pt x="550" y="203"/>
                  <a:pt x="552" y="202"/>
                  <a:pt x="553" y="201"/>
                </a:cubicBezTo>
                <a:lnTo>
                  <a:pt x="692" y="137"/>
                </a:lnTo>
                <a:lnTo>
                  <a:pt x="792" y="352"/>
                </a:lnTo>
                <a:lnTo>
                  <a:pt x="585" y="447"/>
                </a:lnTo>
                <a:close/>
                <a:moveTo>
                  <a:pt x="336" y="511"/>
                </a:moveTo>
                <a:lnTo>
                  <a:pt x="227" y="275"/>
                </a:lnTo>
                <a:lnTo>
                  <a:pt x="433" y="180"/>
                </a:lnTo>
                <a:lnTo>
                  <a:pt x="472" y="264"/>
                </a:lnTo>
                <a:lnTo>
                  <a:pt x="329" y="330"/>
                </a:lnTo>
                <a:cubicBezTo>
                  <a:pt x="323" y="333"/>
                  <a:pt x="321" y="340"/>
                  <a:pt x="323" y="346"/>
                </a:cubicBezTo>
                <a:cubicBezTo>
                  <a:pt x="325" y="351"/>
                  <a:pt x="330" y="354"/>
                  <a:pt x="335" y="354"/>
                </a:cubicBezTo>
                <a:cubicBezTo>
                  <a:pt x="337" y="354"/>
                  <a:pt x="338" y="353"/>
                  <a:pt x="340" y="352"/>
                </a:cubicBezTo>
                <a:lnTo>
                  <a:pt x="483" y="286"/>
                </a:lnTo>
                <a:lnTo>
                  <a:pt x="543" y="415"/>
                </a:lnTo>
                <a:lnTo>
                  <a:pt x="336" y="511"/>
                </a:lnTo>
                <a:close/>
                <a:moveTo>
                  <a:pt x="443" y="543"/>
                </a:moveTo>
                <a:lnTo>
                  <a:pt x="443" y="543"/>
                </a:lnTo>
                <a:cubicBezTo>
                  <a:pt x="422" y="543"/>
                  <a:pt x="405" y="528"/>
                  <a:pt x="399" y="509"/>
                </a:cubicBezTo>
                <a:lnTo>
                  <a:pt x="480" y="472"/>
                </a:lnTo>
                <a:cubicBezTo>
                  <a:pt x="486" y="479"/>
                  <a:pt x="489" y="487"/>
                  <a:pt x="489" y="497"/>
                </a:cubicBezTo>
                <a:cubicBezTo>
                  <a:pt x="489" y="522"/>
                  <a:pt x="468" y="543"/>
                  <a:pt x="443" y="543"/>
                </a:cubicBezTo>
                <a:close/>
                <a:moveTo>
                  <a:pt x="61" y="519"/>
                </a:moveTo>
                <a:lnTo>
                  <a:pt x="43" y="480"/>
                </a:lnTo>
                <a:lnTo>
                  <a:pt x="226" y="332"/>
                </a:lnTo>
                <a:lnTo>
                  <a:pt x="258" y="404"/>
                </a:lnTo>
                <a:lnTo>
                  <a:pt x="292" y="475"/>
                </a:lnTo>
                <a:lnTo>
                  <a:pt x="61" y="519"/>
                </a:lnTo>
                <a:close/>
                <a:moveTo>
                  <a:pt x="789" y="158"/>
                </a:moveTo>
                <a:lnTo>
                  <a:pt x="789" y="158"/>
                </a:lnTo>
                <a:cubicBezTo>
                  <a:pt x="802" y="186"/>
                  <a:pt x="803" y="217"/>
                  <a:pt x="792" y="245"/>
                </a:cubicBezTo>
                <a:cubicBezTo>
                  <a:pt x="789" y="253"/>
                  <a:pt x="785" y="261"/>
                  <a:pt x="781" y="269"/>
                </a:cubicBezTo>
                <a:lnTo>
                  <a:pt x="699" y="93"/>
                </a:lnTo>
                <a:cubicBezTo>
                  <a:pt x="737" y="98"/>
                  <a:pt x="772" y="121"/>
                  <a:pt x="789" y="158"/>
                </a:cubicBezTo>
                <a:close/>
                <a:moveTo>
                  <a:pt x="792" y="294"/>
                </a:moveTo>
                <a:lnTo>
                  <a:pt x="792" y="294"/>
                </a:lnTo>
                <a:cubicBezTo>
                  <a:pt x="802" y="283"/>
                  <a:pt x="811" y="269"/>
                  <a:pt x="816" y="254"/>
                </a:cubicBezTo>
                <a:cubicBezTo>
                  <a:pt x="829" y="219"/>
                  <a:pt x="827" y="181"/>
                  <a:pt x="812" y="148"/>
                </a:cubicBezTo>
                <a:cubicBezTo>
                  <a:pt x="788" y="98"/>
                  <a:pt x="739" y="68"/>
                  <a:pt x="687" y="68"/>
                </a:cubicBezTo>
                <a:lnTo>
                  <a:pt x="660" y="9"/>
                </a:lnTo>
                <a:cubicBezTo>
                  <a:pt x="657" y="2"/>
                  <a:pt x="650" y="0"/>
                  <a:pt x="644" y="2"/>
                </a:cubicBezTo>
                <a:lnTo>
                  <a:pt x="414" y="109"/>
                </a:lnTo>
                <a:cubicBezTo>
                  <a:pt x="411" y="110"/>
                  <a:pt x="409" y="113"/>
                  <a:pt x="408" y="116"/>
                </a:cubicBezTo>
                <a:cubicBezTo>
                  <a:pt x="406" y="119"/>
                  <a:pt x="407" y="123"/>
                  <a:pt x="408" y="126"/>
                </a:cubicBezTo>
                <a:lnTo>
                  <a:pt x="423" y="158"/>
                </a:lnTo>
                <a:lnTo>
                  <a:pt x="205" y="259"/>
                </a:lnTo>
                <a:cubicBezTo>
                  <a:pt x="198" y="261"/>
                  <a:pt x="196" y="269"/>
                  <a:pt x="198" y="275"/>
                </a:cubicBezTo>
                <a:lnTo>
                  <a:pt x="214" y="309"/>
                </a:lnTo>
                <a:lnTo>
                  <a:pt x="32" y="456"/>
                </a:lnTo>
                <a:lnTo>
                  <a:pt x="25" y="442"/>
                </a:lnTo>
                <a:cubicBezTo>
                  <a:pt x="22" y="436"/>
                  <a:pt x="15" y="434"/>
                  <a:pt x="9" y="436"/>
                </a:cubicBezTo>
                <a:cubicBezTo>
                  <a:pt x="2" y="439"/>
                  <a:pt x="0" y="446"/>
                  <a:pt x="3" y="453"/>
                </a:cubicBezTo>
                <a:lnTo>
                  <a:pt x="56" y="567"/>
                </a:lnTo>
                <a:cubicBezTo>
                  <a:pt x="58" y="572"/>
                  <a:pt x="62" y="575"/>
                  <a:pt x="67" y="575"/>
                </a:cubicBezTo>
                <a:cubicBezTo>
                  <a:pt x="69" y="575"/>
                  <a:pt x="70" y="575"/>
                  <a:pt x="72" y="573"/>
                </a:cubicBezTo>
                <a:cubicBezTo>
                  <a:pt x="79" y="570"/>
                  <a:pt x="81" y="563"/>
                  <a:pt x="79" y="557"/>
                </a:cubicBezTo>
                <a:lnTo>
                  <a:pt x="72" y="543"/>
                </a:lnTo>
                <a:lnTo>
                  <a:pt x="302" y="499"/>
                </a:lnTo>
                <a:lnTo>
                  <a:pt x="318" y="533"/>
                </a:lnTo>
                <a:cubicBezTo>
                  <a:pt x="319" y="536"/>
                  <a:pt x="322" y="538"/>
                  <a:pt x="325" y="539"/>
                </a:cubicBezTo>
                <a:cubicBezTo>
                  <a:pt x="327" y="540"/>
                  <a:pt x="328" y="540"/>
                  <a:pt x="329" y="540"/>
                </a:cubicBezTo>
                <a:cubicBezTo>
                  <a:pt x="331" y="540"/>
                  <a:pt x="333" y="540"/>
                  <a:pt x="335" y="539"/>
                </a:cubicBezTo>
                <a:lnTo>
                  <a:pt x="376" y="520"/>
                </a:lnTo>
                <a:cubicBezTo>
                  <a:pt x="385" y="543"/>
                  <a:pt x="405" y="562"/>
                  <a:pt x="430" y="566"/>
                </a:cubicBezTo>
                <a:lnTo>
                  <a:pt x="430" y="616"/>
                </a:lnTo>
                <a:lnTo>
                  <a:pt x="234" y="803"/>
                </a:lnTo>
                <a:cubicBezTo>
                  <a:pt x="230" y="808"/>
                  <a:pt x="230" y="815"/>
                  <a:pt x="234" y="820"/>
                </a:cubicBezTo>
                <a:cubicBezTo>
                  <a:pt x="237" y="823"/>
                  <a:pt x="240" y="825"/>
                  <a:pt x="243" y="825"/>
                </a:cubicBezTo>
                <a:cubicBezTo>
                  <a:pt x="246" y="825"/>
                  <a:pt x="250" y="823"/>
                  <a:pt x="252" y="821"/>
                </a:cubicBezTo>
                <a:lnTo>
                  <a:pt x="430" y="651"/>
                </a:lnTo>
                <a:lnTo>
                  <a:pt x="430" y="812"/>
                </a:lnTo>
                <a:cubicBezTo>
                  <a:pt x="430" y="819"/>
                  <a:pt x="436" y="825"/>
                  <a:pt x="443" y="825"/>
                </a:cubicBezTo>
                <a:cubicBezTo>
                  <a:pt x="449" y="825"/>
                  <a:pt x="455" y="819"/>
                  <a:pt x="455" y="812"/>
                </a:cubicBezTo>
                <a:lnTo>
                  <a:pt x="455" y="651"/>
                </a:lnTo>
                <a:lnTo>
                  <a:pt x="634" y="821"/>
                </a:lnTo>
                <a:cubicBezTo>
                  <a:pt x="636" y="823"/>
                  <a:pt x="639" y="825"/>
                  <a:pt x="642" y="825"/>
                </a:cubicBezTo>
                <a:cubicBezTo>
                  <a:pt x="645" y="825"/>
                  <a:pt x="649" y="823"/>
                  <a:pt x="651" y="820"/>
                </a:cubicBezTo>
                <a:cubicBezTo>
                  <a:pt x="656" y="815"/>
                  <a:pt x="656" y="808"/>
                  <a:pt x="651" y="803"/>
                </a:cubicBezTo>
                <a:lnTo>
                  <a:pt x="455" y="616"/>
                </a:lnTo>
                <a:lnTo>
                  <a:pt x="455" y="566"/>
                </a:lnTo>
                <a:cubicBezTo>
                  <a:pt x="488" y="560"/>
                  <a:pt x="513" y="532"/>
                  <a:pt x="513" y="497"/>
                </a:cubicBezTo>
                <a:cubicBezTo>
                  <a:pt x="513" y="483"/>
                  <a:pt x="509" y="472"/>
                  <a:pt x="503" y="461"/>
                </a:cubicBezTo>
                <a:lnTo>
                  <a:pt x="553" y="437"/>
                </a:lnTo>
                <a:lnTo>
                  <a:pt x="567" y="469"/>
                </a:lnTo>
                <a:cubicBezTo>
                  <a:pt x="569" y="472"/>
                  <a:pt x="571" y="475"/>
                  <a:pt x="574" y="476"/>
                </a:cubicBezTo>
                <a:cubicBezTo>
                  <a:pt x="576" y="476"/>
                  <a:pt x="577" y="477"/>
                  <a:pt x="579" y="477"/>
                </a:cubicBezTo>
                <a:cubicBezTo>
                  <a:pt x="581" y="477"/>
                  <a:pt x="583" y="476"/>
                  <a:pt x="584" y="476"/>
                </a:cubicBezTo>
                <a:lnTo>
                  <a:pt x="814" y="370"/>
                </a:lnTo>
                <a:cubicBezTo>
                  <a:pt x="820" y="366"/>
                  <a:pt x="822" y="359"/>
                  <a:pt x="819" y="352"/>
                </a:cubicBezTo>
                <a:lnTo>
                  <a:pt x="792" y="294"/>
                </a:lnTo>
                <a:close/>
              </a:path>
            </a:pathLst>
          </a:custGeom>
          <a:solidFill>
            <a:srgbClr val="FFA200"/>
          </a:solidFill>
          <a:ln>
            <a:solidFill>
              <a:srgbClr val="FFA200"/>
            </a:solidFill>
          </a:ln>
          <a:effectLst/>
        </p:spPr>
        <p:txBody>
          <a:bodyPr wrap="none" anchor="ctr"/>
          <a:lstStyle/>
          <a:p>
            <a:endParaRPr lang="en-US" sz="1050" dirty="0">
              <a:latin typeface="Lato Light" panose="020F0502020204030203" pitchFamily="34" charset="0"/>
            </a:endParaRPr>
          </a:p>
        </p:txBody>
      </p:sp>
      <p:sp>
        <p:nvSpPr>
          <p:cNvPr id="29" name="Freeform 950">
            <a:extLst>
              <a:ext uri="{FF2B5EF4-FFF2-40B4-BE49-F238E27FC236}">
                <a16:creationId xmlns:a16="http://schemas.microsoft.com/office/drawing/2014/main" id="{749AB1F5-FB74-A01A-B75A-C239489804E0}"/>
              </a:ext>
            </a:extLst>
          </p:cNvPr>
          <p:cNvSpPr>
            <a:spLocks noChangeArrowheads="1"/>
          </p:cNvSpPr>
          <p:nvPr/>
        </p:nvSpPr>
        <p:spPr bwMode="auto">
          <a:xfrm>
            <a:off x="7115998" y="5333187"/>
            <a:ext cx="632084" cy="721468"/>
          </a:xfrm>
          <a:custGeom>
            <a:avLst/>
            <a:gdLst>
              <a:gd name="T0" fmla="*/ 1732784 w 259991"/>
              <a:gd name="T1" fmla="*/ 2358694 h 296502"/>
              <a:gd name="T2" fmla="*/ 1732784 w 259991"/>
              <a:gd name="T3" fmla="*/ 2458604 h 296502"/>
              <a:gd name="T4" fmla="*/ 709950 w 259991"/>
              <a:gd name="T5" fmla="*/ 2408653 h 296502"/>
              <a:gd name="T6" fmla="*/ 1418761 w 259991"/>
              <a:gd name="T7" fmla="*/ 1959800 h 296502"/>
              <a:gd name="T8" fmla="*/ 2125940 w 259991"/>
              <a:gd name="T9" fmla="*/ 2009741 h 296502"/>
              <a:gd name="T10" fmla="*/ 1418761 w 259991"/>
              <a:gd name="T11" fmla="*/ 2059693 h 296502"/>
              <a:gd name="T12" fmla="*/ 1418761 w 259991"/>
              <a:gd name="T13" fmla="*/ 1959800 h 296502"/>
              <a:gd name="T14" fmla="*/ 1140070 w 259991"/>
              <a:gd name="T15" fmla="*/ 1959800 h 296502"/>
              <a:gd name="T16" fmla="*/ 1140070 w 259991"/>
              <a:gd name="T17" fmla="*/ 2059693 h 296502"/>
              <a:gd name="T18" fmla="*/ 709950 w 259991"/>
              <a:gd name="T19" fmla="*/ 2009741 h 296502"/>
              <a:gd name="T20" fmla="*/ 1796038 w 259991"/>
              <a:gd name="T21" fmla="*/ 1578244 h 296502"/>
              <a:gd name="T22" fmla="*/ 2125923 w 259991"/>
              <a:gd name="T23" fmla="*/ 1626269 h 296502"/>
              <a:gd name="T24" fmla="*/ 1796038 w 259991"/>
              <a:gd name="T25" fmla="*/ 1678308 h 296502"/>
              <a:gd name="T26" fmla="*/ 1796038 w 259991"/>
              <a:gd name="T27" fmla="*/ 1578244 h 296502"/>
              <a:gd name="T28" fmla="*/ 1524820 w 259991"/>
              <a:gd name="T29" fmla="*/ 1578244 h 296502"/>
              <a:gd name="T30" fmla="*/ 1524820 w 259991"/>
              <a:gd name="T31" fmla="*/ 1678308 h 296502"/>
              <a:gd name="T32" fmla="*/ 709950 w 259991"/>
              <a:gd name="T33" fmla="*/ 1626269 h 296502"/>
              <a:gd name="T34" fmla="*/ 1418761 w 259991"/>
              <a:gd name="T35" fmla="*/ 1179348 h 296502"/>
              <a:gd name="T36" fmla="*/ 2125940 w 259991"/>
              <a:gd name="T37" fmla="*/ 1225602 h 296502"/>
              <a:gd name="T38" fmla="*/ 1418761 w 259991"/>
              <a:gd name="T39" fmla="*/ 1279560 h 296502"/>
              <a:gd name="T40" fmla="*/ 1418761 w 259991"/>
              <a:gd name="T41" fmla="*/ 1179348 h 296502"/>
              <a:gd name="T42" fmla="*/ 1140070 w 259991"/>
              <a:gd name="T43" fmla="*/ 1179348 h 296502"/>
              <a:gd name="T44" fmla="*/ 1140070 w 259991"/>
              <a:gd name="T45" fmla="*/ 1279560 h 296502"/>
              <a:gd name="T46" fmla="*/ 709950 w 259991"/>
              <a:gd name="T47" fmla="*/ 1225602 h 296502"/>
              <a:gd name="T48" fmla="*/ 1796038 w 259991"/>
              <a:gd name="T49" fmla="*/ 780449 h 296502"/>
              <a:gd name="T50" fmla="*/ 2125923 w 259991"/>
              <a:gd name="T51" fmla="*/ 830553 h 296502"/>
              <a:gd name="T52" fmla="*/ 1796038 w 259991"/>
              <a:gd name="T53" fmla="*/ 880641 h 296502"/>
              <a:gd name="T54" fmla="*/ 1796038 w 259991"/>
              <a:gd name="T55" fmla="*/ 780449 h 296502"/>
              <a:gd name="T56" fmla="*/ 1524820 w 259991"/>
              <a:gd name="T57" fmla="*/ 780449 h 296502"/>
              <a:gd name="T58" fmla="*/ 1524820 w 259991"/>
              <a:gd name="T59" fmla="*/ 880641 h 296502"/>
              <a:gd name="T60" fmla="*/ 709950 w 259991"/>
              <a:gd name="T61" fmla="*/ 830553 h 296502"/>
              <a:gd name="T62" fmla="*/ 445371 w 259991"/>
              <a:gd name="T63" fmla="*/ 329535 h 296502"/>
              <a:gd name="T64" fmla="*/ 496391 w 259991"/>
              <a:gd name="T65" fmla="*/ 2746230 h 296502"/>
              <a:gd name="T66" fmla="*/ 2356806 w 259991"/>
              <a:gd name="T67" fmla="*/ 380492 h 296502"/>
              <a:gd name="T68" fmla="*/ 2454918 w 259991"/>
              <a:gd name="T69" fmla="*/ 380492 h 296502"/>
              <a:gd name="T70" fmla="*/ 2403911 w 259991"/>
              <a:gd name="T71" fmla="*/ 2840389 h 296502"/>
              <a:gd name="T72" fmla="*/ 398273 w 259991"/>
              <a:gd name="T73" fmla="*/ 2793319 h 296502"/>
              <a:gd name="T74" fmla="*/ 445371 w 259991"/>
              <a:gd name="T75" fmla="*/ 329535 h 296502"/>
              <a:gd name="T76" fmla="*/ 753094 w 259991"/>
              <a:gd name="T77" fmla="*/ 247983 h 296502"/>
              <a:gd name="T78" fmla="*/ 1941569 w 259991"/>
              <a:gd name="T79" fmla="*/ 393602 h 296502"/>
              <a:gd name="T80" fmla="*/ 2090629 w 259991"/>
              <a:gd name="T81" fmla="*/ 98402 h 296502"/>
              <a:gd name="T82" fmla="*/ 247093 w 259991"/>
              <a:gd name="T83" fmla="*/ 98402 h 296502"/>
              <a:gd name="T84" fmla="*/ 101979 w 259991"/>
              <a:gd name="T85" fmla="*/ 2995239 h 296502"/>
              <a:gd name="T86" fmla="*/ 2592684 w 259991"/>
              <a:gd name="T87" fmla="*/ 3140865 h 296502"/>
              <a:gd name="T88" fmla="*/ 2741745 w 259991"/>
              <a:gd name="T89" fmla="*/ 247983 h 296502"/>
              <a:gd name="T90" fmla="*/ 2184761 w 259991"/>
              <a:gd name="T91" fmla="*/ 98402 h 296502"/>
              <a:gd name="T92" fmla="*/ 1941569 w 259991"/>
              <a:gd name="T93" fmla="*/ 492005 h 296502"/>
              <a:gd name="T94" fmla="*/ 655029 w 259991"/>
              <a:gd name="T95" fmla="*/ 247983 h 296502"/>
              <a:gd name="T96" fmla="*/ 247093 w 259991"/>
              <a:gd name="T97" fmla="*/ 98402 h 296502"/>
              <a:gd name="T98" fmla="*/ 2592684 w 259991"/>
              <a:gd name="T99" fmla="*/ 0 h 296502"/>
              <a:gd name="T100" fmla="*/ 2835873 w 259991"/>
              <a:gd name="T101" fmla="*/ 2995239 h 296502"/>
              <a:gd name="T102" fmla="*/ 247093 w 259991"/>
              <a:gd name="T103" fmla="*/ 3239269 h 296502"/>
              <a:gd name="T104" fmla="*/ 0 w 259991"/>
              <a:gd name="T105" fmla="*/ 247983 h 29650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59991" h="296502">
                <a:moveTo>
                  <a:pt x="69741" y="215900"/>
                </a:moveTo>
                <a:lnTo>
                  <a:pt x="158860" y="215900"/>
                </a:lnTo>
                <a:cubicBezTo>
                  <a:pt x="161366" y="215900"/>
                  <a:pt x="163155" y="217805"/>
                  <a:pt x="163155" y="220472"/>
                </a:cubicBezTo>
                <a:cubicBezTo>
                  <a:pt x="163155" y="223139"/>
                  <a:pt x="161366" y="225044"/>
                  <a:pt x="158860" y="225044"/>
                </a:cubicBezTo>
                <a:lnTo>
                  <a:pt x="69741" y="225044"/>
                </a:lnTo>
                <a:cubicBezTo>
                  <a:pt x="67236" y="225044"/>
                  <a:pt x="65088" y="223139"/>
                  <a:pt x="65088" y="220472"/>
                </a:cubicBezTo>
                <a:cubicBezTo>
                  <a:pt x="65088" y="217805"/>
                  <a:pt x="67236" y="215900"/>
                  <a:pt x="69741" y="215900"/>
                </a:cubicBezTo>
                <a:close/>
                <a:moveTo>
                  <a:pt x="130070" y="179387"/>
                </a:moveTo>
                <a:lnTo>
                  <a:pt x="190248" y="179387"/>
                </a:lnTo>
                <a:cubicBezTo>
                  <a:pt x="192756" y="179387"/>
                  <a:pt x="194905" y="181292"/>
                  <a:pt x="194905" y="183959"/>
                </a:cubicBezTo>
                <a:cubicBezTo>
                  <a:pt x="194905" y="186626"/>
                  <a:pt x="192756" y="188531"/>
                  <a:pt x="190248" y="188531"/>
                </a:cubicBezTo>
                <a:lnTo>
                  <a:pt x="130070" y="188531"/>
                </a:lnTo>
                <a:cubicBezTo>
                  <a:pt x="127562" y="188531"/>
                  <a:pt x="125413" y="186626"/>
                  <a:pt x="125413" y="183959"/>
                </a:cubicBezTo>
                <a:cubicBezTo>
                  <a:pt x="125413" y="181292"/>
                  <a:pt x="127562" y="179387"/>
                  <a:pt x="130070" y="179387"/>
                </a:cubicBezTo>
                <a:close/>
                <a:moveTo>
                  <a:pt x="69748" y="179387"/>
                </a:moveTo>
                <a:lnTo>
                  <a:pt x="104520" y="179387"/>
                </a:lnTo>
                <a:cubicBezTo>
                  <a:pt x="107387" y="179387"/>
                  <a:pt x="109180" y="181292"/>
                  <a:pt x="109180" y="183959"/>
                </a:cubicBezTo>
                <a:cubicBezTo>
                  <a:pt x="109180" y="186626"/>
                  <a:pt x="107387" y="188531"/>
                  <a:pt x="104520" y="188531"/>
                </a:cubicBezTo>
                <a:lnTo>
                  <a:pt x="69748" y="188531"/>
                </a:lnTo>
                <a:cubicBezTo>
                  <a:pt x="67239" y="188531"/>
                  <a:pt x="65088" y="186626"/>
                  <a:pt x="65088" y="183959"/>
                </a:cubicBezTo>
                <a:cubicBezTo>
                  <a:pt x="65088" y="181292"/>
                  <a:pt x="67239" y="179387"/>
                  <a:pt x="69748" y="179387"/>
                </a:cubicBezTo>
                <a:close/>
                <a:moveTo>
                  <a:pt x="164659" y="144462"/>
                </a:moveTo>
                <a:lnTo>
                  <a:pt x="190223" y="144462"/>
                </a:lnTo>
                <a:cubicBezTo>
                  <a:pt x="192743" y="144462"/>
                  <a:pt x="194903" y="146660"/>
                  <a:pt x="194903" y="148858"/>
                </a:cubicBezTo>
                <a:cubicBezTo>
                  <a:pt x="194903" y="151423"/>
                  <a:pt x="192743" y="153621"/>
                  <a:pt x="190223" y="153621"/>
                </a:cubicBezTo>
                <a:lnTo>
                  <a:pt x="164659" y="153621"/>
                </a:lnTo>
                <a:cubicBezTo>
                  <a:pt x="162499" y="153621"/>
                  <a:pt x="160338" y="151423"/>
                  <a:pt x="160338" y="148858"/>
                </a:cubicBezTo>
                <a:cubicBezTo>
                  <a:pt x="160338" y="146660"/>
                  <a:pt x="162499" y="144462"/>
                  <a:pt x="164659" y="144462"/>
                </a:cubicBezTo>
                <a:close/>
                <a:moveTo>
                  <a:pt x="69757" y="144462"/>
                </a:moveTo>
                <a:lnTo>
                  <a:pt x="139794" y="144462"/>
                </a:lnTo>
                <a:cubicBezTo>
                  <a:pt x="142308" y="144462"/>
                  <a:pt x="144104" y="146660"/>
                  <a:pt x="144104" y="148858"/>
                </a:cubicBezTo>
                <a:cubicBezTo>
                  <a:pt x="144104" y="151423"/>
                  <a:pt x="142308" y="153621"/>
                  <a:pt x="139794" y="153621"/>
                </a:cubicBezTo>
                <a:lnTo>
                  <a:pt x="69757" y="153621"/>
                </a:lnTo>
                <a:cubicBezTo>
                  <a:pt x="67243" y="153621"/>
                  <a:pt x="65088" y="151423"/>
                  <a:pt x="65088" y="148858"/>
                </a:cubicBezTo>
                <a:cubicBezTo>
                  <a:pt x="65088" y="146660"/>
                  <a:pt x="67243" y="144462"/>
                  <a:pt x="69757" y="144462"/>
                </a:cubicBezTo>
                <a:close/>
                <a:moveTo>
                  <a:pt x="130070" y="107950"/>
                </a:moveTo>
                <a:lnTo>
                  <a:pt x="190248" y="107950"/>
                </a:lnTo>
                <a:cubicBezTo>
                  <a:pt x="192756" y="107950"/>
                  <a:pt x="194905" y="110067"/>
                  <a:pt x="194905" y="112183"/>
                </a:cubicBezTo>
                <a:cubicBezTo>
                  <a:pt x="194905" y="115006"/>
                  <a:pt x="192756" y="117122"/>
                  <a:pt x="190248" y="117122"/>
                </a:cubicBezTo>
                <a:lnTo>
                  <a:pt x="130070" y="117122"/>
                </a:lnTo>
                <a:cubicBezTo>
                  <a:pt x="127562" y="117122"/>
                  <a:pt x="125413" y="115006"/>
                  <a:pt x="125413" y="112183"/>
                </a:cubicBezTo>
                <a:cubicBezTo>
                  <a:pt x="125413" y="110067"/>
                  <a:pt x="127562" y="107950"/>
                  <a:pt x="130070" y="107950"/>
                </a:cubicBezTo>
                <a:close/>
                <a:moveTo>
                  <a:pt x="69748" y="107950"/>
                </a:moveTo>
                <a:lnTo>
                  <a:pt x="104520" y="107950"/>
                </a:lnTo>
                <a:cubicBezTo>
                  <a:pt x="107387" y="107950"/>
                  <a:pt x="109180" y="110067"/>
                  <a:pt x="109180" y="112183"/>
                </a:cubicBezTo>
                <a:cubicBezTo>
                  <a:pt x="109180" y="115006"/>
                  <a:pt x="107387" y="117122"/>
                  <a:pt x="104520" y="117122"/>
                </a:cubicBezTo>
                <a:lnTo>
                  <a:pt x="69748" y="117122"/>
                </a:lnTo>
                <a:cubicBezTo>
                  <a:pt x="67239" y="117122"/>
                  <a:pt x="65088" y="115006"/>
                  <a:pt x="65088" y="112183"/>
                </a:cubicBezTo>
                <a:cubicBezTo>
                  <a:pt x="65088" y="110067"/>
                  <a:pt x="67239" y="107950"/>
                  <a:pt x="69748" y="107950"/>
                </a:cubicBezTo>
                <a:close/>
                <a:moveTo>
                  <a:pt x="164659" y="71437"/>
                </a:moveTo>
                <a:lnTo>
                  <a:pt x="190223" y="71437"/>
                </a:lnTo>
                <a:cubicBezTo>
                  <a:pt x="192743" y="71437"/>
                  <a:pt x="194903" y="73554"/>
                  <a:pt x="194903" y="76023"/>
                </a:cubicBezTo>
                <a:cubicBezTo>
                  <a:pt x="194903" y="78493"/>
                  <a:pt x="192743" y="80609"/>
                  <a:pt x="190223" y="80609"/>
                </a:cubicBezTo>
                <a:lnTo>
                  <a:pt x="164659" y="80609"/>
                </a:lnTo>
                <a:cubicBezTo>
                  <a:pt x="162499" y="80609"/>
                  <a:pt x="160338" y="78493"/>
                  <a:pt x="160338" y="76023"/>
                </a:cubicBezTo>
                <a:cubicBezTo>
                  <a:pt x="160338" y="73554"/>
                  <a:pt x="162499" y="71437"/>
                  <a:pt x="164659" y="71437"/>
                </a:cubicBezTo>
                <a:close/>
                <a:moveTo>
                  <a:pt x="69757" y="71437"/>
                </a:moveTo>
                <a:lnTo>
                  <a:pt x="139794" y="71437"/>
                </a:lnTo>
                <a:cubicBezTo>
                  <a:pt x="142308" y="71437"/>
                  <a:pt x="144104" y="73554"/>
                  <a:pt x="144104" y="76023"/>
                </a:cubicBezTo>
                <a:cubicBezTo>
                  <a:pt x="144104" y="78493"/>
                  <a:pt x="142308" y="80609"/>
                  <a:pt x="139794" y="80609"/>
                </a:cubicBezTo>
                <a:lnTo>
                  <a:pt x="69757" y="80609"/>
                </a:lnTo>
                <a:cubicBezTo>
                  <a:pt x="67243" y="80609"/>
                  <a:pt x="65088" y="78493"/>
                  <a:pt x="65088" y="76023"/>
                </a:cubicBezTo>
                <a:cubicBezTo>
                  <a:pt x="65088" y="73554"/>
                  <a:pt x="67243" y="71437"/>
                  <a:pt x="69757" y="71437"/>
                </a:cubicBezTo>
                <a:close/>
                <a:moveTo>
                  <a:pt x="40831" y="30162"/>
                </a:moveTo>
                <a:cubicBezTo>
                  <a:pt x="43709" y="30162"/>
                  <a:pt x="45509" y="32317"/>
                  <a:pt x="45509" y="34830"/>
                </a:cubicBezTo>
                <a:lnTo>
                  <a:pt x="45509" y="251372"/>
                </a:lnTo>
                <a:lnTo>
                  <a:pt x="216070" y="251372"/>
                </a:lnTo>
                <a:lnTo>
                  <a:pt x="216070" y="34830"/>
                </a:lnTo>
                <a:cubicBezTo>
                  <a:pt x="216070" y="32317"/>
                  <a:pt x="218229" y="30162"/>
                  <a:pt x="220388" y="30162"/>
                </a:cubicBezTo>
                <a:cubicBezTo>
                  <a:pt x="222906" y="30162"/>
                  <a:pt x="225065" y="32317"/>
                  <a:pt x="225065" y="34830"/>
                </a:cubicBezTo>
                <a:lnTo>
                  <a:pt x="225065" y="255682"/>
                </a:lnTo>
                <a:cubicBezTo>
                  <a:pt x="225065" y="258195"/>
                  <a:pt x="222906" y="259991"/>
                  <a:pt x="220388" y="259991"/>
                </a:cubicBezTo>
                <a:lnTo>
                  <a:pt x="40831" y="259991"/>
                </a:lnTo>
                <a:cubicBezTo>
                  <a:pt x="38312" y="259991"/>
                  <a:pt x="36513" y="258195"/>
                  <a:pt x="36513" y="255682"/>
                </a:cubicBezTo>
                <a:lnTo>
                  <a:pt x="36513" y="34830"/>
                </a:lnTo>
                <a:cubicBezTo>
                  <a:pt x="36513" y="32317"/>
                  <a:pt x="38312" y="30162"/>
                  <a:pt x="40831" y="30162"/>
                </a:cubicBezTo>
                <a:close/>
                <a:moveTo>
                  <a:pt x="69043" y="9007"/>
                </a:moveTo>
                <a:lnTo>
                  <a:pt x="69043" y="22697"/>
                </a:lnTo>
                <a:cubicBezTo>
                  <a:pt x="69043" y="29902"/>
                  <a:pt x="74797" y="36027"/>
                  <a:pt x="82349" y="36027"/>
                </a:cubicBezTo>
                <a:lnTo>
                  <a:pt x="178002" y="36027"/>
                </a:lnTo>
                <a:cubicBezTo>
                  <a:pt x="185194" y="36027"/>
                  <a:pt x="191667" y="29902"/>
                  <a:pt x="191667" y="22697"/>
                </a:cubicBezTo>
                <a:lnTo>
                  <a:pt x="191667" y="9007"/>
                </a:lnTo>
                <a:lnTo>
                  <a:pt x="69043" y="9007"/>
                </a:lnTo>
                <a:close/>
                <a:moveTo>
                  <a:pt x="22655" y="9007"/>
                </a:moveTo>
                <a:cubicBezTo>
                  <a:pt x="15103" y="9007"/>
                  <a:pt x="9349" y="15131"/>
                  <a:pt x="9349" y="22697"/>
                </a:cubicBezTo>
                <a:lnTo>
                  <a:pt x="9349" y="274165"/>
                </a:lnTo>
                <a:cubicBezTo>
                  <a:pt x="9349" y="281371"/>
                  <a:pt x="15103" y="287495"/>
                  <a:pt x="22655" y="287495"/>
                </a:cubicBezTo>
                <a:lnTo>
                  <a:pt x="237695" y="287495"/>
                </a:lnTo>
                <a:cubicBezTo>
                  <a:pt x="245247" y="287495"/>
                  <a:pt x="251360" y="281371"/>
                  <a:pt x="251360" y="274165"/>
                </a:cubicBezTo>
                <a:lnTo>
                  <a:pt x="251360" y="22697"/>
                </a:lnTo>
                <a:cubicBezTo>
                  <a:pt x="251360" y="15131"/>
                  <a:pt x="245247" y="9007"/>
                  <a:pt x="237695" y="9007"/>
                </a:cubicBezTo>
                <a:lnTo>
                  <a:pt x="200297" y="9007"/>
                </a:lnTo>
                <a:lnTo>
                  <a:pt x="200297" y="22697"/>
                </a:lnTo>
                <a:cubicBezTo>
                  <a:pt x="200297" y="34586"/>
                  <a:pt x="190228" y="45034"/>
                  <a:pt x="178002" y="45034"/>
                </a:cubicBezTo>
                <a:lnTo>
                  <a:pt x="82349" y="45034"/>
                </a:lnTo>
                <a:cubicBezTo>
                  <a:pt x="70122" y="45034"/>
                  <a:pt x="60053" y="34586"/>
                  <a:pt x="60053" y="22697"/>
                </a:cubicBezTo>
                <a:lnTo>
                  <a:pt x="60053" y="9007"/>
                </a:lnTo>
                <a:lnTo>
                  <a:pt x="22655" y="9007"/>
                </a:lnTo>
                <a:close/>
                <a:moveTo>
                  <a:pt x="22655" y="0"/>
                </a:moveTo>
                <a:lnTo>
                  <a:pt x="237695" y="0"/>
                </a:lnTo>
                <a:cubicBezTo>
                  <a:pt x="250281" y="0"/>
                  <a:pt x="259991" y="10087"/>
                  <a:pt x="259991" y="22697"/>
                </a:cubicBezTo>
                <a:lnTo>
                  <a:pt x="259991" y="274165"/>
                </a:lnTo>
                <a:cubicBezTo>
                  <a:pt x="259991" y="286414"/>
                  <a:pt x="250281" y="296502"/>
                  <a:pt x="237695" y="296502"/>
                </a:cubicBezTo>
                <a:lnTo>
                  <a:pt x="22655" y="296502"/>
                </a:lnTo>
                <a:cubicBezTo>
                  <a:pt x="10428" y="296502"/>
                  <a:pt x="0" y="286414"/>
                  <a:pt x="0" y="274165"/>
                </a:cubicBezTo>
                <a:lnTo>
                  <a:pt x="0" y="22697"/>
                </a:lnTo>
                <a:cubicBezTo>
                  <a:pt x="0" y="10087"/>
                  <a:pt x="10428" y="0"/>
                  <a:pt x="22655" y="0"/>
                </a:cubicBezTo>
                <a:close/>
              </a:path>
            </a:pathLst>
          </a:custGeom>
          <a:solidFill>
            <a:srgbClr val="E32D8E"/>
          </a:solidFill>
          <a:ln>
            <a:solidFill>
              <a:srgbClr val="E32D8E"/>
            </a:solidFill>
          </a:ln>
          <a:effectLst/>
        </p:spPr>
        <p:txBody>
          <a:bodyPr anchor="ctr"/>
          <a:lstStyle/>
          <a:p>
            <a:endParaRPr lang="en-US" sz="1050" dirty="0">
              <a:latin typeface="Lato Light" panose="020F0502020204030203" pitchFamily="34" charset="0"/>
            </a:endParaRPr>
          </a:p>
        </p:txBody>
      </p:sp>
      <p:sp>
        <p:nvSpPr>
          <p:cNvPr id="30" name="Freeform 951">
            <a:extLst>
              <a:ext uri="{FF2B5EF4-FFF2-40B4-BE49-F238E27FC236}">
                <a16:creationId xmlns:a16="http://schemas.microsoft.com/office/drawing/2014/main" id="{F5A7152C-AA5E-13BB-4EEC-041AFDABB52F}"/>
              </a:ext>
            </a:extLst>
          </p:cNvPr>
          <p:cNvSpPr>
            <a:spLocks noChangeArrowheads="1"/>
          </p:cNvSpPr>
          <p:nvPr/>
        </p:nvSpPr>
        <p:spPr bwMode="auto">
          <a:xfrm>
            <a:off x="10368643" y="4224237"/>
            <a:ext cx="308136" cy="308135"/>
          </a:xfrm>
          <a:custGeom>
            <a:avLst/>
            <a:gdLst>
              <a:gd name="T0" fmla="*/ 569066 w 296503"/>
              <a:gd name="T1" fmla="*/ 2708419 h 296019"/>
              <a:gd name="T2" fmla="*/ 683277 w 296503"/>
              <a:gd name="T3" fmla="*/ 2161340 h 296019"/>
              <a:gd name="T4" fmla="*/ 998336 w 296503"/>
              <a:gd name="T5" fmla="*/ 2341013 h 296019"/>
              <a:gd name="T6" fmla="*/ 2888737 w 296503"/>
              <a:gd name="T7" fmla="*/ 839582 h 296019"/>
              <a:gd name="T8" fmla="*/ 654142 w 296503"/>
              <a:gd name="T9" fmla="*/ 430365 h 296019"/>
              <a:gd name="T10" fmla="*/ 654142 w 296503"/>
              <a:gd name="T11" fmla="*/ 925568 h 296019"/>
              <a:gd name="T12" fmla="*/ 2408267 w 296503"/>
              <a:gd name="T13" fmla="*/ 356403 h 296019"/>
              <a:gd name="T14" fmla="*/ 927457 w 296503"/>
              <a:gd name="T15" fmla="*/ 2273153 h 296019"/>
              <a:gd name="T16" fmla="*/ 2408267 w 296503"/>
              <a:gd name="T17" fmla="*/ 356403 h 296019"/>
              <a:gd name="T18" fmla="*/ 2076695 w 296503"/>
              <a:gd name="T19" fmla="*/ 258633 h 296019"/>
              <a:gd name="T20" fmla="*/ 2076695 w 296503"/>
              <a:gd name="T21" fmla="*/ 358481 h 296019"/>
              <a:gd name="T22" fmla="*/ 752664 w 296503"/>
              <a:gd name="T23" fmla="*/ 973487 h 296019"/>
              <a:gd name="T24" fmla="*/ 94601 w 296503"/>
              <a:gd name="T25" fmla="*/ 1025404 h 296019"/>
              <a:gd name="T26" fmla="*/ 2880584 w 296503"/>
              <a:gd name="T27" fmla="*/ 3181954 h 296019"/>
              <a:gd name="T28" fmla="*/ 2927862 w 296503"/>
              <a:gd name="T29" fmla="*/ 1125261 h 296019"/>
              <a:gd name="T30" fmla="*/ 2979091 w 296503"/>
              <a:gd name="T31" fmla="*/ 3233868 h 296019"/>
              <a:gd name="T32" fmla="*/ 47278 w 296503"/>
              <a:gd name="T33" fmla="*/ 3281802 h 296019"/>
              <a:gd name="T34" fmla="*/ 0 w 296503"/>
              <a:gd name="T35" fmla="*/ 973487 h 296019"/>
              <a:gd name="T36" fmla="*/ 665956 w 296503"/>
              <a:gd name="T37" fmla="*/ 274616 h 296019"/>
              <a:gd name="T38" fmla="*/ 2620940 w 296503"/>
              <a:gd name="T39" fmla="*/ 136754 h 296019"/>
              <a:gd name="T40" fmla="*/ 2959636 w 296503"/>
              <a:gd name="T41" fmla="*/ 771682 h 296019"/>
              <a:gd name="T42" fmla="*/ 3136852 w 296503"/>
              <a:gd name="T43" fmla="*/ 536092 h 296019"/>
              <a:gd name="T44" fmla="*/ 2798156 w 296503"/>
              <a:gd name="T45" fmla="*/ 136754 h 296019"/>
              <a:gd name="T46" fmla="*/ 2710045 w 296503"/>
              <a:gd name="T47" fmla="*/ 0 h 296019"/>
              <a:gd name="T48" fmla="*/ 3172293 w 296503"/>
              <a:gd name="T49" fmla="*/ 376375 h 296019"/>
              <a:gd name="T50" fmla="*/ 3172293 w 296503"/>
              <a:gd name="T51" fmla="*/ 695822 h 296019"/>
              <a:gd name="T52" fmla="*/ 3054150 w 296503"/>
              <a:gd name="T53" fmla="*/ 867523 h 296019"/>
              <a:gd name="T54" fmla="*/ 3022647 w 296503"/>
              <a:gd name="T55" fmla="*/ 955378 h 296019"/>
              <a:gd name="T56" fmla="*/ 2959636 w 296503"/>
              <a:gd name="T57" fmla="*/ 911446 h 296019"/>
              <a:gd name="T58" fmla="*/ 1214956 w 296503"/>
              <a:gd name="T59" fmla="*/ 2668452 h 296019"/>
              <a:gd name="T60" fmla="*/ 502135 w 296503"/>
              <a:gd name="T61" fmla="*/ 2824216 h 296019"/>
              <a:gd name="T62" fmla="*/ 454887 w 296503"/>
              <a:gd name="T63" fmla="*/ 2764299 h 296019"/>
              <a:gd name="T64" fmla="*/ 620262 w 296503"/>
              <a:gd name="T65" fmla="*/ 2029544 h 296019"/>
              <a:gd name="T66" fmla="*/ 2313736 w 296503"/>
              <a:gd name="T67" fmla="*/ 256560 h 296019"/>
              <a:gd name="T68" fmla="*/ 2380709 w 296503"/>
              <a:gd name="T69" fmla="*/ 188687 h 296019"/>
              <a:gd name="T70" fmla="*/ 2553987 w 296503"/>
              <a:gd name="T71" fmla="*/ 68890 h 2960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503" h="296019">
                <a:moveTo>
                  <a:pt x="62544" y="194953"/>
                </a:moveTo>
                <a:lnTo>
                  <a:pt x="52090" y="244298"/>
                </a:lnTo>
                <a:lnTo>
                  <a:pt x="101117" y="233853"/>
                </a:lnTo>
                <a:lnTo>
                  <a:pt x="62544" y="194953"/>
                </a:lnTo>
                <a:close/>
                <a:moveTo>
                  <a:pt x="245674" y="57000"/>
                </a:moveTo>
                <a:lnTo>
                  <a:pt x="91383" y="211161"/>
                </a:lnTo>
                <a:lnTo>
                  <a:pt x="110129" y="229891"/>
                </a:lnTo>
                <a:lnTo>
                  <a:pt x="264419" y="75730"/>
                </a:lnTo>
                <a:lnTo>
                  <a:pt x="245674" y="57000"/>
                </a:lnTo>
                <a:close/>
                <a:moveTo>
                  <a:pt x="59876" y="38819"/>
                </a:moveTo>
                <a:lnTo>
                  <a:pt x="15150" y="83487"/>
                </a:lnTo>
                <a:lnTo>
                  <a:pt x="59876" y="83487"/>
                </a:lnTo>
                <a:lnTo>
                  <a:pt x="59876" y="38819"/>
                </a:lnTo>
                <a:close/>
                <a:moveTo>
                  <a:pt x="220439" y="32147"/>
                </a:moveTo>
                <a:lnTo>
                  <a:pt x="66149" y="186308"/>
                </a:lnTo>
                <a:lnTo>
                  <a:pt x="84895" y="205038"/>
                </a:lnTo>
                <a:lnTo>
                  <a:pt x="239185" y="50877"/>
                </a:lnTo>
                <a:lnTo>
                  <a:pt x="220439" y="32147"/>
                </a:lnTo>
                <a:close/>
                <a:moveTo>
                  <a:pt x="64205" y="23329"/>
                </a:moveTo>
                <a:lnTo>
                  <a:pt x="190089" y="23329"/>
                </a:lnTo>
                <a:cubicBezTo>
                  <a:pt x="192614" y="23329"/>
                  <a:pt x="194778" y="25851"/>
                  <a:pt x="194778" y="28012"/>
                </a:cubicBezTo>
                <a:cubicBezTo>
                  <a:pt x="194778" y="30534"/>
                  <a:pt x="192614" y="32335"/>
                  <a:pt x="190089" y="32335"/>
                </a:cubicBezTo>
                <a:lnTo>
                  <a:pt x="68894" y="32335"/>
                </a:lnTo>
                <a:lnTo>
                  <a:pt x="68894" y="87809"/>
                </a:lnTo>
                <a:cubicBezTo>
                  <a:pt x="68894" y="90331"/>
                  <a:pt x="66730" y="92492"/>
                  <a:pt x="64205" y="92492"/>
                </a:cubicBezTo>
                <a:lnTo>
                  <a:pt x="8657" y="92492"/>
                </a:lnTo>
                <a:lnTo>
                  <a:pt x="8657" y="287013"/>
                </a:lnTo>
                <a:lnTo>
                  <a:pt x="263672" y="287013"/>
                </a:lnTo>
                <a:lnTo>
                  <a:pt x="263672" y="105820"/>
                </a:lnTo>
                <a:cubicBezTo>
                  <a:pt x="263672" y="103659"/>
                  <a:pt x="265836" y="101498"/>
                  <a:pt x="268000" y="101498"/>
                </a:cubicBezTo>
                <a:cubicBezTo>
                  <a:pt x="270525" y="101498"/>
                  <a:pt x="272690" y="103659"/>
                  <a:pt x="272690" y="105820"/>
                </a:cubicBezTo>
                <a:lnTo>
                  <a:pt x="272690" y="291696"/>
                </a:lnTo>
                <a:cubicBezTo>
                  <a:pt x="272690" y="293858"/>
                  <a:pt x="270525" y="296019"/>
                  <a:pt x="268000" y="296019"/>
                </a:cubicBezTo>
                <a:lnTo>
                  <a:pt x="4329" y="296019"/>
                </a:lnTo>
                <a:cubicBezTo>
                  <a:pt x="1804" y="296019"/>
                  <a:pt x="0" y="293858"/>
                  <a:pt x="0" y="291696"/>
                </a:cubicBezTo>
                <a:lnTo>
                  <a:pt x="0" y="87809"/>
                </a:lnTo>
                <a:cubicBezTo>
                  <a:pt x="0" y="86729"/>
                  <a:pt x="361" y="85648"/>
                  <a:pt x="1082" y="84567"/>
                </a:cubicBezTo>
                <a:lnTo>
                  <a:pt x="60959" y="24770"/>
                </a:lnTo>
                <a:cubicBezTo>
                  <a:pt x="62041" y="24050"/>
                  <a:pt x="63123" y="23329"/>
                  <a:pt x="64205" y="23329"/>
                </a:cubicBezTo>
                <a:close/>
                <a:moveTo>
                  <a:pt x="239906" y="12336"/>
                </a:moveTo>
                <a:lnTo>
                  <a:pt x="226568" y="25664"/>
                </a:lnTo>
                <a:lnTo>
                  <a:pt x="270908" y="69607"/>
                </a:lnTo>
                <a:lnTo>
                  <a:pt x="284246" y="56280"/>
                </a:lnTo>
                <a:cubicBezTo>
                  <a:pt x="286049" y="54119"/>
                  <a:pt x="287130" y="51237"/>
                  <a:pt x="287130" y="48356"/>
                </a:cubicBezTo>
                <a:cubicBezTo>
                  <a:pt x="287130" y="45114"/>
                  <a:pt x="286049" y="42232"/>
                  <a:pt x="284246" y="40071"/>
                </a:cubicBezTo>
                <a:lnTo>
                  <a:pt x="256128" y="12336"/>
                </a:lnTo>
                <a:cubicBezTo>
                  <a:pt x="251802" y="8014"/>
                  <a:pt x="244592" y="8014"/>
                  <a:pt x="239906" y="12336"/>
                </a:cubicBezTo>
                <a:close/>
                <a:moveTo>
                  <a:pt x="248062" y="0"/>
                </a:moveTo>
                <a:cubicBezTo>
                  <a:pt x="253244" y="0"/>
                  <a:pt x="258471" y="2071"/>
                  <a:pt x="262617" y="6213"/>
                </a:cubicBezTo>
                <a:lnTo>
                  <a:pt x="290374" y="33948"/>
                </a:lnTo>
                <a:cubicBezTo>
                  <a:pt x="294340" y="37550"/>
                  <a:pt x="296503" y="42953"/>
                  <a:pt x="296503" y="48356"/>
                </a:cubicBezTo>
                <a:cubicBezTo>
                  <a:pt x="296503" y="53758"/>
                  <a:pt x="294340" y="58801"/>
                  <a:pt x="290374" y="62763"/>
                </a:cubicBezTo>
                <a:lnTo>
                  <a:pt x="277036" y="75730"/>
                </a:lnTo>
                <a:lnTo>
                  <a:pt x="279560" y="78251"/>
                </a:lnTo>
                <a:cubicBezTo>
                  <a:pt x="281723" y="80412"/>
                  <a:pt x="281723" y="82934"/>
                  <a:pt x="279920" y="84735"/>
                </a:cubicBezTo>
                <a:cubicBezTo>
                  <a:pt x="278839" y="85815"/>
                  <a:pt x="277757" y="86175"/>
                  <a:pt x="276676" y="86175"/>
                </a:cubicBezTo>
                <a:cubicBezTo>
                  <a:pt x="275234" y="86175"/>
                  <a:pt x="274513" y="85815"/>
                  <a:pt x="273431" y="84735"/>
                </a:cubicBezTo>
                <a:lnTo>
                  <a:pt x="270908" y="82213"/>
                </a:lnTo>
                <a:lnTo>
                  <a:pt x="113373" y="239256"/>
                </a:lnTo>
                <a:cubicBezTo>
                  <a:pt x="112652" y="239976"/>
                  <a:pt x="111931" y="240336"/>
                  <a:pt x="111210" y="240697"/>
                </a:cubicBezTo>
                <a:lnTo>
                  <a:pt x="47043" y="254384"/>
                </a:lnTo>
                <a:cubicBezTo>
                  <a:pt x="46683" y="254744"/>
                  <a:pt x="46322" y="254744"/>
                  <a:pt x="45962" y="254744"/>
                </a:cubicBezTo>
                <a:cubicBezTo>
                  <a:pt x="44880" y="254744"/>
                  <a:pt x="43799" y="254024"/>
                  <a:pt x="43078" y="253303"/>
                </a:cubicBezTo>
                <a:cubicBezTo>
                  <a:pt x="41996" y="252223"/>
                  <a:pt x="41275" y="250782"/>
                  <a:pt x="41636" y="249341"/>
                </a:cubicBezTo>
                <a:lnTo>
                  <a:pt x="55334" y="185227"/>
                </a:lnTo>
                <a:cubicBezTo>
                  <a:pt x="55695" y="184507"/>
                  <a:pt x="56055" y="183427"/>
                  <a:pt x="56776" y="183066"/>
                </a:cubicBezTo>
                <a:lnTo>
                  <a:pt x="213950" y="25664"/>
                </a:lnTo>
                <a:lnTo>
                  <a:pt x="211787" y="23142"/>
                </a:lnTo>
                <a:cubicBezTo>
                  <a:pt x="209985" y="21701"/>
                  <a:pt x="209985" y="18820"/>
                  <a:pt x="211787" y="17019"/>
                </a:cubicBezTo>
                <a:cubicBezTo>
                  <a:pt x="213229" y="15218"/>
                  <a:pt x="216474" y="15218"/>
                  <a:pt x="217916" y="17019"/>
                </a:cubicBezTo>
                <a:lnTo>
                  <a:pt x="220439" y="19180"/>
                </a:lnTo>
                <a:lnTo>
                  <a:pt x="233777" y="6213"/>
                </a:lnTo>
                <a:cubicBezTo>
                  <a:pt x="237743" y="2071"/>
                  <a:pt x="242880" y="0"/>
                  <a:pt x="248062" y="0"/>
                </a:cubicBezTo>
                <a:close/>
              </a:path>
            </a:pathLst>
          </a:custGeom>
          <a:solidFill>
            <a:srgbClr val="72BA00"/>
          </a:solidFill>
          <a:ln>
            <a:solidFill>
              <a:srgbClr val="72BA00"/>
            </a:solidFill>
          </a:ln>
          <a:effectLst/>
        </p:spPr>
        <p:txBody>
          <a:bodyPr anchor="ctr"/>
          <a:lstStyle/>
          <a:p>
            <a:endParaRPr lang="en-US" sz="1050" dirty="0">
              <a:latin typeface="Lato Light" panose="020F0502020204030203" pitchFamily="34" charset="0"/>
            </a:endParaRPr>
          </a:p>
        </p:txBody>
      </p:sp>
    </p:spTree>
    <p:extLst>
      <p:ext uri="{BB962C8B-B14F-4D97-AF65-F5344CB8AC3E}">
        <p14:creationId xmlns:p14="http://schemas.microsoft.com/office/powerpoint/2010/main" val="850065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59913">
            <a:extLst>
              <a:ext uri="{FF2B5EF4-FFF2-40B4-BE49-F238E27FC236}">
                <a16:creationId xmlns:a16="http://schemas.microsoft.com/office/drawing/2014/main" id="{138832F9-792E-A99F-51C6-F50B6119671E}"/>
              </a:ext>
            </a:extLst>
          </p:cNvPr>
          <p:cNvSpPr/>
          <p:nvPr/>
        </p:nvSpPr>
        <p:spPr>
          <a:xfrm>
            <a:off x="1405846" y="3278014"/>
            <a:ext cx="9380637" cy="3098108"/>
          </a:xfrm>
          <a:custGeom>
            <a:avLst/>
            <a:gdLst/>
            <a:ahLst/>
            <a:cxnLst>
              <a:cxn ang="0">
                <a:pos x="wd2" y="hd2"/>
              </a:cxn>
              <a:cxn ang="5400000">
                <a:pos x="wd2" y="hd2"/>
              </a:cxn>
              <a:cxn ang="10800000">
                <a:pos x="wd2" y="hd2"/>
              </a:cxn>
              <a:cxn ang="16200000">
                <a:pos x="wd2" y="hd2"/>
              </a:cxn>
            </a:cxnLst>
            <a:rect l="0" t="0" r="r" b="b"/>
            <a:pathLst>
              <a:path w="21600" h="21370" extrusionOk="0">
                <a:moveTo>
                  <a:pt x="0" y="0"/>
                </a:moveTo>
                <a:lnTo>
                  <a:pt x="7049" y="12190"/>
                </a:lnTo>
                <a:lnTo>
                  <a:pt x="7050" y="12184"/>
                </a:lnTo>
                <a:lnTo>
                  <a:pt x="7292" y="12610"/>
                </a:lnTo>
                <a:cubicBezTo>
                  <a:pt x="7382" y="12150"/>
                  <a:pt x="7468" y="11689"/>
                  <a:pt x="7552" y="11229"/>
                </a:cubicBezTo>
                <a:cubicBezTo>
                  <a:pt x="7635" y="10774"/>
                  <a:pt x="7717" y="10308"/>
                  <a:pt x="7854" y="9986"/>
                </a:cubicBezTo>
                <a:cubicBezTo>
                  <a:pt x="7935" y="9796"/>
                  <a:pt x="8033" y="9667"/>
                  <a:pt x="8136" y="9670"/>
                </a:cubicBezTo>
                <a:cubicBezTo>
                  <a:pt x="8218" y="9672"/>
                  <a:pt x="8296" y="9757"/>
                  <a:pt x="8371" y="9847"/>
                </a:cubicBezTo>
                <a:cubicBezTo>
                  <a:pt x="8452" y="9944"/>
                  <a:pt x="8533" y="10048"/>
                  <a:pt x="8613" y="10164"/>
                </a:cubicBezTo>
                <a:lnTo>
                  <a:pt x="11012" y="13758"/>
                </a:lnTo>
                <a:cubicBezTo>
                  <a:pt x="11125" y="13939"/>
                  <a:pt x="11235" y="14126"/>
                  <a:pt x="11342" y="14323"/>
                </a:cubicBezTo>
                <a:cubicBezTo>
                  <a:pt x="11472" y="14562"/>
                  <a:pt x="11602" y="14841"/>
                  <a:pt x="11642" y="15278"/>
                </a:cubicBezTo>
                <a:cubicBezTo>
                  <a:pt x="11681" y="15713"/>
                  <a:pt x="11615" y="16151"/>
                  <a:pt x="11551" y="16562"/>
                </a:cubicBezTo>
                <a:cubicBezTo>
                  <a:pt x="11499" y="16894"/>
                  <a:pt x="11448" y="17233"/>
                  <a:pt x="11395" y="17574"/>
                </a:cubicBezTo>
                <a:cubicBezTo>
                  <a:pt x="11239" y="18581"/>
                  <a:pt x="11075" y="19576"/>
                  <a:pt x="10903" y="20561"/>
                </a:cubicBezTo>
                <a:cubicBezTo>
                  <a:pt x="11037" y="21323"/>
                  <a:pt x="11357" y="21600"/>
                  <a:pt x="11606" y="21162"/>
                </a:cubicBezTo>
                <a:cubicBezTo>
                  <a:pt x="11768" y="20876"/>
                  <a:pt x="11784" y="19995"/>
                  <a:pt x="11742" y="19251"/>
                </a:cubicBezTo>
                <a:lnTo>
                  <a:pt x="11848" y="19118"/>
                </a:lnTo>
                <a:cubicBezTo>
                  <a:pt x="11978" y="19825"/>
                  <a:pt x="12276" y="20089"/>
                  <a:pt x="12512" y="19700"/>
                </a:cubicBezTo>
                <a:cubicBezTo>
                  <a:pt x="12684" y="19417"/>
                  <a:pt x="12733" y="18453"/>
                  <a:pt x="12698" y="17680"/>
                </a:cubicBezTo>
                <a:lnTo>
                  <a:pt x="12794" y="17526"/>
                </a:lnTo>
                <a:cubicBezTo>
                  <a:pt x="12987" y="18026"/>
                  <a:pt x="13271" y="18459"/>
                  <a:pt x="13451" y="18207"/>
                </a:cubicBezTo>
                <a:cubicBezTo>
                  <a:pt x="13717" y="17833"/>
                  <a:pt x="13787" y="16855"/>
                  <a:pt x="13658" y="16065"/>
                </a:cubicBezTo>
                <a:lnTo>
                  <a:pt x="12142" y="8093"/>
                </a:lnTo>
                <a:cubicBezTo>
                  <a:pt x="11903" y="8708"/>
                  <a:pt x="11637" y="9290"/>
                  <a:pt x="11367" y="9782"/>
                </a:cubicBezTo>
                <a:cubicBezTo>
                  <a:pt x="11231" y="10031"/>
                  <a:pt x="11009" y="10327"/>
                  <a:pt x="10774" y="10323"/>
                </a:cubicBezTo>
                <a:cubicBezTo>
                  <a:pt x="10610" y="10321"/>
                  <a:pt x="10451" y="10167"/>
                  <a:pt x="10318" y="9897"/>
                </a:cubicBezTo>
                <a:cubicBezTo>
                  <a:pt x="10036" y="9328"/>
                  <a:pt x="9892" y="8315"/>
                  <a:pt x="9923" y="7298"/>
                </a:cubicBezTo>
                <a:cubicBezTo>
                  <a:pt x="9939" y="6796"/>
                  <a:pt x="10000" y="6371"/>
                  <a:pt x="10046" y="6118"/>
                </a:cubicBezTo>
                <a:cubicBezTo>
                  <a:pt x="10109" y="5773"/>
                  <a:pt x="10191" y="5467"/>
                  <a:pt x="10283" y="5188"/>
                </a:cubicBezTo>
                <a:cubicBezTo>
                  <a:pt x="10422" y="4770"/>
                  <a:pt x="10581" y="4418"/>
                  <a:pt x="10740" y="4071"/>
                </a:cubicBezTo>
                <a:cubicBezTo>
                  <a:pt x="10894" y="3735"/>
                  <a:pt x="11049" y="3401"/>
                  <a:pt x="11204" y="3072"/>
                </a:cubicBezTo>
                <a:cubicBezTo>
                  <a:pt x="11017" y="2861"/>
                  <a:pt x="9320" y="2584"/>
                  <a:pt x="8235" y="3056"/>
                </a:cubicBezTo>
                <a:cubicBezTo>
                  <a:pt x="8200" y="3071"/>
                  <a:pt x="8164" y="3102"/>
                  <a:pt x="8129" y="3127"/>
                </a:cubicBezTo>
                <a:lnTo>
                  <a:pt x="6321" y="0"/>
                </a:lnTo>
                <a:lnTo>
                  <a:pt x="0" y="0"/>
                </a:lnTo>
                <a:close/>
                <a:moveTo>
                  <a:pt x="15279" y="0"/>
                </a:moveTo>
                <a:lnTo>
                  <a:pt x="13328" y="3375"/>
                </a:lnTo>
                <a:cubicBezTo>
                  <a:pt x="13311" y="3369"/>
                  <a:pt x="13295" y="3355"/>
                  <a:pt x="13277" y="3351"/>
                </a:cubicBezTo>
                <a:cubicBezTo>
                  <a:pt x="12874" y="3278"/>
                  <a:pt x="12403" y="3218"/>
                  <a:pt x="12048" y="3384"/>
                </a:cubicBezTo>
                <a:cubicBezTo>
                  <a:pt x="11922" y="3443"/>
                  <a:pt x="11796" y="3531"/>
                  <a:pt x="11677" y="3674"/>
                </a:cubicBezTo>
                <a:cubicBezTo>
                  <a:pt x="11529" y="3853"/>
                  <a:pt x="11397" y="4124"/>
                  <a:pt x="11268" y="4402"/>
                </a:cubicBezTo>
                <a:cubicBezTo>
                  <a:pt x="11059" y="4847"/>
                  <a:pt x="10856" y="5313"/>
                  <a:pt x="10654" y="5786"/>
                </a:cubicBezTo>
                <a:cubicBezTo>
                  <a:pt x="10569" y="5985"/>
                  <a:pt x="10495" y="6221"/>
                  <a:pt x="10436" y="6493"/>
                </a:cubicBezTo>
                <a:cubicBezTo>
                  <a:pt x="10394" y="6687"/>
                  <a:pt x="10360" y="6896"/>
                  <a:pt x="10337" y="7117"/>
                </a:cubicBezTo>
                <a:cubicBezTo>
                  <a:pt x="10272" y="7753"/>
                  <a:pt x="10303" y="8467"/>
                  <a:pt x="10475" y="8865"/>
                </a:cubicBezTo>
                <a:cubicBezTo>
                  <a:pt x="10632" y="9231"/>
                  <a:pt x="10852" y="9176"/>
                  <a:pt x="11041" y="8962"/>
                </a:cubicBezTo>
                <a:cubicBezTo>
                  <a:pt x="11338" y="8627"/>
                  <a:pt x="11573" y="7971"/>
                  <a:pt x="11820" y="7386"/>
                </a:cubicBezTo>
                <a:cubicBezTo>
                  <a:pt x="11965" y="7042"/>
                  <a:pt x="12115" y="6718"/>
                  <a:pt x="12271" y="6419"/>
                </a:cubicBezTo>
                <a:lnTo>
                  <a:pt x="14125" y="16269"/>
                </a:lnTo>
                <a:cubicBezTo>
                  <a:pt x="14253" y="15959"/>
                  <a:pt x="14696" y="15004"/>
                  <a:pt x="14698" y="14258"/>
                </a:cubicBezTo>
                <a:cubicBezTo>
                  <a:pt x="14700" y="13478"/>
                  <a:pt x="14715" y="12674"/>
                  <a:pt x="14732" y="11876"/>
                </a:cubicBezTo>
                <a:lnTo>
                  <a:pt x="21600" y="0"/>
                </a:lnTo>
                <a:lnTo>
                  <a:pt x="15279" y="0"/>
                </a:lnTo>
                <a:close/>
                <a:moveTo>
                  <a:pt x="8221" y="10921"/>
                </a:moveTo>
                <a:cubicBezTo>
                  <a:pt x="8174" y="10913"/>
                  <a:pt x="8127" y="10933"/>
                  <a:pt x="8082" y="10977"/>
                </a:cubicBezTo>
                <a:cubicBezTo>
                  <a:pt x="7993" y="11066"/>
                  <a:pt x="7919" y="11257"/>
                  <a:pt x="7874" y="11527"/>
                </a:cubicBezTo>
                <a:lnTo>
                  <a:pt x="7327" y="14790"/>
                </a:lnTo>
                <a:cubicBezTo>
                  <a:pt x="7281" y="15061"/>
                  <a:pt x="7277" y="15361"/>
                  <a:pt x="7306" y="15627"/>
                </a:cubicBezTo>
                <a:cubicBezTo>
                  <a:pt x="7335" y="15894"/>
                  <a:pt x="7398" y="16128"/>
                  <a:pt x="7489" y="16263"/>
                </a:cubicBezTo>
                <a:cubicBezTo>
                  <a:pt x="7669" y="16534"/>
                  <a:pt x="7889" y="16310"/>
                  <a:pt x="7979" y="15769"/>
                </a:cubicBezTo>
                <a:lnTo>
                  <a:pt x="8526" y="12506"/>
                </a:lnTo>
                <a:cubicBezTo>
                  <a:pt x="8617" y="11965"/>
                  <a:pt x="8542" y="11304"/>
                  <a:pt x="8362" y="11033"/>
                </a:cubicBezTo>
                <a:cubicBezTo>
                  <a:pt x="8316" y="10966"/>
                  <a:pt x="8269" y="10929"/>
                  <a:pt x="8221" y="10921"/>
                </a:cubicBezTo>
                <a:close/>
                <a:moveTo>
                  <a:pt x="9094" y="12228"/>
                </a:moveTo>
                <a:cubicBezTo>
                  <a:pt x="9047" y="12220"/>
                  <a:pt x="8999" y="12240"/>
                  <a:pt x="8955" y="12285"/>
                </a:cubicBezTo>
                <a:cubicBezTo>
                  <a:pt x="8866" y="12373"/>
                  <a:pt x="8788" y="12564"/>
                  <a:pt x="8743" y="12835"/>
                </a:cubicBezTo>
                <a:lnTo>
                  <a:pt x="8200" y="16097"/>
                </a:lnTo>
                <a:cubicBezTo>
                  <a:pt x="8109" y="16639"/>
                  <a:pt x="8181" y="17299"/>
                  <a:pt x="8362" y="17571"/>
                </a:cubicBezTo>
                <a:cubicBezTo>
                  <a:pt x="8542" y="17842"/>
                  <a:pt x="8762" y="17618"/>
                  <a:pt x="8852" y="17077"/>
                </a:cubicBezTo>
                <a:lnTo>
                  <a:pt x="9399" y="13814"/>
                </a:lnTo>
                <a:cubicBezTo>
                  <a:pt x="9490" y="13273"/>
                  <a:pt x="9415" y="12612"/>
                  <a:pt x="9234" y="12341"/>
                </a:cubicBezTo>
                <a:cubicBezTo>
                  <a:pt x="9189" y="12273"/>
                  <a:pt x="9141" y="12237"/>
                  <a:pt x="9094" y="12228"/>
                </a:cubicBezTo>
                <a:close/>
                <a:moveTo>
                  <a:pt x="9967" y="13536"/>
                </a:moveTo>
                <a:cubicBezTo>
                  <a:pt x="9920" y="13527"/>
                  <a:pt x="9872" y="13548"/>
                  <a:pt x="9828" y="13592"/>
                </a:cubicBezTo>
                <a:cubicBezTo>
                  <a:pt x="9739" y="13681"/>
                  <a:pt x="9661" y="13872"/>
                  <a:pt x="9616" y="14142"/>
                </a:cubicBezTo>
                <a:lnTo>
                  <a:pt x="9069" y="17405"/>
                </a:lnTo>
                <a:cubicBezTo>
                  <a:pt x="8978" y="17946"/>
                  <a:pt x="9054" y="18607"/>
                  <a:pt x="9234" y="18878"/>
                </a:cubicBezTo>
                <a:cubicBezTo>
                  <a:pt x="9415" y="19149"/>
                  <a:pt x="9635" y="18926"/>
                  <a:pt x="9725" y="18384"/>
                </a:cubicBezTo>
                <a:lnTo>
                  <a:pt x="10272" y="15121"/>
                </a:lnTo>
                <a:cubicBezTo>
                  <a:pt x="10363" y="14580"/>
                  <a:pt x="10287" y="13919"/>
                  <a:pt x="10106" y="13648"/>
                </a:cubicBezTo>
                <a:cubicBezTo>
                  <a:pt x="10061" y="13580"/>
                  <a:pt x="10014" y="13544"/>
                  <a:pt x="9967" y="13536"/>
                </a:cubicBezTo>
                <a:close/>
                <a:moveTo>
                  <a:pt x="10840" y="14843"/>
                </a:moveTo>
                <a:cubicBezTo>
                  <a:pt x="10793" y="14835"/>
                  <a:pt x="10745" y="14855"/>
                  <a:pt x="10701" y="14899"/>
                </a:cubicBezTo>
                <a:cubicBezTo>
                  <a:pt x="10612" y="14988"/>
                  <a:pt x="10534" y="15179"/>
                  <a:pt x="10488" y="15450"/>
                </a:cubicBezTo>
                <a:lnTo>
                  <a:pt x="9941" y="18712"/>
                </a:lnTo>
                <a:cubicBezTo>
                  <a:pt x="9851" y="19254"/>
                  <a:pt x="9925" y="19914"/>
                  <a:pt x="10106" y="20185"/>
                </a:cubicBezTo>
                <a:cubicBezTo>
                  <a:pt x="10287" y="20456"/>
                  <a:pt x="10508" y="20242"/>
                  <a:pt x="10598" y="19700"/>
                </a:cubicBezTo>
                <a:lnTo>
                  <a:pt x="11145" y="16429"/>
                </a:lnTo>
                <a:cubicBezTo>
                  <a:pt x="11236" y="15888"/>
                  <a:pt x="11160" y="15227"/>
                  <a:pt x="10979" y="14956"/>
                </a:cubicBezTo>
                <a:cubicBezTo>
                  <a:pt x="10934" y="14888"/>
                  <a:pt x="10887" y="14852"/>
                  <a:pt x="10840" y="14843"/>
                </a:cubicBezTo>
                <a:close/>
              </a:path>
            </a:pathLst>
          </a:custGeom>
          <a:solidFill>
            <a:schemeClr val="accent2">
              <a:lumMod val="20000"/>
              <a:lumOff val="80000"/>
            </a:schemeClr>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28" name="Rounded Rectangle 27">
            <a:extLst>
              <a:ext uri="{FF2B5EF4-FFF2-40B4-BE49-F238E27FC236}">
                <a16:creationId xmlns:a16="http://schemas.microsoft.com/office/drawing/2014/main" id="{7AAB9192-41FE-23D1-ED02-C96FF2075915}"/>
              </a:ext>
            </a:extLst>
          </p:cNvPr>
          <p:cNvSpPr/>
          <p:nvPr/>
        </p:nvSpPr>
        <p:spPr>
          <a:xfrm>
            <a:off x="8154768" y="1432467"/>
            <a:ext cx="2922431" cy="2702604"/>
          </a:xfrm>
          <a:prstGeom prst="roundRect">
            <a:avLst/>
          </a:pr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80B6668C-54AD-25E6-DAC4-966D5C9BFBB4}"/>
              </a:ext>
            </a:extLst>
          </p:cNvPr>
          <p:cNvSpPr/>
          <p:nvPr/>
        </p:nvSpPr>
        <p:spPr>
          <a:xfrm>
            <a:off x="1111031" y="1432467"/>
            <a:ext cx="2922431" cy="2702604"/>
          </a:xfrm>
          <a:prstGeom prst="roundRect">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8" name="TextBox 7">
            <a:extLst>
              <a:ext uri="{FF2B5EF4-FFF2-40B4-BE49-F238E27FC236}">
                <a16:creationId xmlns:a16="http://schemas.microsoft.com/office/drawing/2014/main" id="{EE77287A-F196-E541-C938-993CBF348737}"/>
              </a:ext>
            </a:extLst>
          </p:cNvPr>
          <p:cNvSpPr txBox="1"/>
          <p:nvPr/>
        </p:nvSpPr>
        <p:spPr>
          <a:xfrm>
            <a:off x="8674059" y="1788010"/>
            <a:ext cx="1883850"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YOUR TITLE</a:t>
            </a:r>
          </a:p>
        </p:txBody>
      </p:sp>
      <p:sp>
        <p:nvSpPr>
          <p:cNvPr id="9" name="Subtitle 2">
            <a:extLst>
              <a:ext uri="{FF2B5EF4-FFF2-40B4-BE49-F238E27FC236}">
                <a16:creationId xmlns:a16="http://schemas.microsoft.com/office/drawing/2014/main" id="{8CCD9364-FFB0-84DA-5C97-AD4000E9CD55}"/>
              </a:ext>
            </a:extLst>
          </p:cNvPr>
          <p:cNvSpPr txBox="1">
            <a:spLocks/>
          </p:cNvSpPr>
          <p:nvPr/>
        </p:nvSpPr>
        <p:spPr>
          <a:xfrm>
            <a:off x="8338734" y="2289523"/>
            <a:ext cx="2554499" cy="1446550"/>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sp>
        <p:nvSpPr>
          <p:cNvPr id="11" name="TextBox 10">
            <a:extLst>
              <a:ext uri="{FF2B5EF4-FFF2-40B4-BE49-F238E27FC236}">
                <a16:creationId xmlns:a16="http://schemas.microsoft.com/office/drawing/2014/main" id="{4ECD1B54-BF40-EF42-4411-A3046801C3D3}"/>
              </a:ext>
            </a:extLst>
          </p:cNvPr>
          <p:cNvSpPr txBox="1"/>
          <p:nvPr/>
        </p:nvSpPr>
        <p:spPr>
          <a:xfrm>
            <a:off x="1630322" y="1788010"/>
            <a:ext cx="1883850" cy="461665"/>
          </a:xfrm>
          <a:prstGeom prst="rect">
            <a:avLst/>
          </a:prstGeom>
          <a:noFill/>
        </p:spPr>
        <p:txBody>
          <a:bodyPr wrap="none" rtlCol="0" anchor="ctr" anchorCtr="0">
            <a:spAutoFit/>
          </a:bodyPr>
          <a:lstStyle/>
          <a:p>
            <a:pPr algn="ctr"/>
            <a:r>
              <a:rPr lang="en-US" sz="2400" b="1" dirty="0">
                <a:solidFill>
                  <a:schemeClr val="bg1"/>
                </a:solidFill>
                <a:latin typeface="Poppins" pitchFamily="2" charset="77"/>
                <a:ea typeface="League Spartan" charset="0"/>
                <a:cs typeface="Poppins" pitchFamily="2" charset="77"/>
              </a:rPr>
              <a:t>YOUR TITLE</a:t>
            </a:r>
          </a:p>
        </p:txBody>
      </p:sp>
      <p:sp>
        <p:nvSpPr>
          <p:cNvPr id="12" name="Subtitle 2">
            <a:extLst>
              <a:ext uri="{FF2B5EF4-FFF2-40B4-BE49-F238E27FC236}">
                <a16:creationId xmlns:a16="http://schemas.microsoft.com/office/drawing/2014/main" id="{7D2F9EAF-0E59-FFBD-357B-87A374F2D604}"/>
              </a:ext>
            </a:extLst>
          </p:cNvPr>
          <p:cNvSpPr txBox="1">
            <a:spLocks/>
          </p:cNvSpPr>
          <p:nvPr/>
        </p:nvSpPr>
        <p:spPr>
          <a:xfrm>
            <a:off x="1294997" y="2289523"/>
            <a:ext cx="2554499" cy="144654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spTree>
    <p:extLst>
      <p:ext uri="{BB962C8B-B14F-4D97-AF65-F5344CB8AC3E}">
        <p14:creationId xmlns:p14="http://schemas.microsoft.com/office/powerpoint/2010/main" val="4139729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lded Corner 19">
            <a:extLst>
              <a:ext uri="{FF2B5EF4-FFF2-40B4-BE49-F238E27FC236}">
                <a16:creationId xmlns:a16="http://schemas.microsoft.com/office/drawing/2014/main" id="{A3979647-C182-6198-96DE-674143D1DE24}"/>
              </a:ext>
            </a:extLst>
          </p:cNvPr>
          <p:cNvSpPr/>
          <p:nvPr/>
        </p:nvSpPr>
        <p:spPr>
          <a:xfrm>
            <a:off x="425416" y="1448222"/>
            <a:ext cx="4214798" cy="4263093"/>
          </a:xfrm>
          <a:prstGeom prst="foldedCorner">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216805" y="75967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 name="Group 2">
            <a:extLst>
              <a:ext uri="{FF2B5EF4-FFF2-40B4-BE49-F238E27FC236}">
                <a16:creationId xmlns:a16="http://schemas.microsoft.com/office/drawing/2014/main" id="{055F17CB-1EE4-23D4-8BFC-23BC14FFF638}"/>
              </a:ext>
            </a:extLst>
          </p:cNvPr>
          <p:cNvGrpSpPr/>
          <p:nvPr/>
        </p:nvGrpSpPr>
        <p:grpSpPr>
          <a:xfrm>
            <a:off x="5479481" y="2082760"/>
            <a:ext cx="5502564" cy="3150983"/>
            <a:chOff x="4830761" y="4605592"/>
            <a:chExt cx="8043930" cy="4606268"/>
          </a:xfrm>
        </p:grpSpPr>
        <p:sp>
          <p:nvSpPr>
            <p:cNvPr id="10" name="Shape 60111">
              <a:extLst>
                <a:ext uri="{FF2B5EF4-FFF2-40B4-BE49-F238E27FC236}">
                  <a16:creationId xmlns:a16="http://schemas.microsoft.com/office/drawing/2014/main" id="{7B046617-510F-4CE5-2C10-EE4B335044A9}"/>
                </a:ext>
              </a:extLst>
            </p:cNvPr>
            <p:cNvSpPr/>
            <p:nvPr/>
          </p:nvSpPr>
          <p:spPr>
            <a:xfrm>
              <a:off x="9960110" y="5516495"/>
              <a:ext cx="1289936" cy="754004"/>
            </a:xfrm>
            <a:prstGeom prst="rect">
              <a:avLst/>
            </a:prstGeom>
            <a:solidFill>
              <a:srgbClr val="7030A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1" name="Shape 60112">
              <a:extLst>
                <a:ext uri="{FF2B5EF4-FFF2-40B4-BE49-F238E27FC236}">
                  <a16:creationId xmlns:a16="http://schemas.microsoft.com/office/drawing/2014/main" id="{98DAB766-D844-DCB8-5DBF-05508A58EA65}"/>
                </a:ext>
              </a:extLst>
            </p:cNvPr>
            <p:cNvSpPr/>
            <p:nvPr/>
          </p:nvSpPr>
          <p:spPr>
            <a:xfrm>
              <a:off x="4833439" y="7395683"/>
              <a:ext cx="1401114" cy="1816177"/>
            </a:xfrm>
            <a:custGeom>
              <a:avLst/>
              <a:gdLst/>
              <a:ahLst/>
              <a:cxnLst>
                <a:cxn ang="0">
                  <a:pos x="wd2" y="hd2"/>
                </a:cxn>
                <a:cxn ang="5400000">
                  <a:pos x="wd2" y="hd2"/>
                </a:cxn>
                <a:cxn ang="10800000">
                  <a:pos x="wd2" y="hd2"/>
                </a:cxn>
                <a:cxn ang="16200000">
                  <a:pos x="wd2" y="hd2"/>
                </a:cxn>
              </a:cxnLst>
              <a:rect l="0" t="0" r="r" b="b"/>
              <a:pathLst>
                <a:path w="21600" h="21600" extrusionOk="0">
                  <a:moveTo>
                    <a:pt x="0" y="11582"/>
                  </a:moveTo>
                  <a:lnTo>
                    <a:pt x="21600" y="0"/>
                  </a:lnTo>
                  <a:lnTo>
                    <a:pt x="21600" y="10018"/>
                  </a:lnTo>
                  <a:lnTo>
                    <a:pt x="0" y="21600"/>
                  </a:lnTo>
                  <a:lnTo>
                    <a:pt x="0" y="11582"/>
                  </a:lnTo>
                  <a:close/>
                </a:path>
              </a:pathLst>
            </a:custGeom>
            <a:solidFill>
              <a:srgbClr val="6B3BC4"/>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2" name="Shape 60113">
              <a:extLst>
                <a:ext uri="{FF2B5EF4-FFF2-40B4-BE49-F238E27FC236}">
                  <a16:creationId xmlns:a16="http://schemas.microsoft.com/office/drawing/2014/main" id="{E1DF3FAC-4420-1EBB-7404-306EB37C65F3}"/>
                </a:ext>
              </a:extLst>
            </p:cNvPr>
            <p:cNvSpPr/>
            <p:nvPr/>
          </p:nvSpPr>
          <p:spPr>
            <a:xfrm>
              <a:off x="6234370" y="7395839"/>
              <a:ext cx="1042122" cy="156628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1614"/>
                  </a:lnTo>
                  <a:lnTo>
                    <a:pt x="21600" y="21600"/>
                  </a:lnTo>
                  <a:lnTo>
                    <a:pt x="21600" y="9986"/>
                  </a:lnTo>
                  <a:lnTo>
                    <a:pt x="0" y="0"/>
                  </a:lnTo>
                  <a:close/>
                </a:path>
              </a:pathLst>
            </a:custGeom>
            <a:solidFill>
              <a:srgbClr val="7030A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3" name="Shape 60114">
              <a:extLst>
                <a:ext uri="{FF2B5EF4-FFF2-40B4-BE49-F238E27FC236}">
                  <a16:creationId xmlns:a16="http://schemas.microsoft.com/office/drawing/2014/main" id="{56372FDA-3E4A-8F4F-29C9-D0434FF342C4}"/>
                </a:ext>
              </a:extLst>
            </p:cNvPr>
            <p:cNvSpPr/>
            <p:nvPr/>
          </p:nvSpPr>
          <p:spPr>
            <a:xfrm>
              <a:off x="7276491" y="6727628"/>
              <a:ext cx="1407629" cy="223449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8141"/>
                  </a:lnTo>
                  <a:lnTo>
                    <a:pt x="0" y="21600"/>
                  </a:lnTo>
                  <a:lnTo>
                    <a:pt x="0" y="13459"/>
                  </a:lnTo>
                  <a:lnTo>
                    <a:pt x="21600" y="0"/>
                  </a:lnTo>
                  <a:close/>
                </a:path>
              </a:pathLst>
            </a:custGeom>
            <a:solidFill>
              <a:srgbClr val="6B3BC4"/>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4" name="Shape 60115">
              <a:extLst>
                <a:ext uri="{FF2B5EF4-FFF2-40B4-BE49-F238E27FC236}">
                  <a16:creationId xmlns:a16="http://schemas.microsoft.com/office/drawing/2014/main" id="{797D54A2-BC43-6B0B-373E-6B4D06120845}"/>
                </a:ext>
              </a:extLst>
            </p:cNvPr>
            <p:cNvSpPr/>
            <p:nvPr/>
          </p:nvSpPr>
          <p:spPr>
            <a:xfrm>
              <a:off x="8675471" y="6707278"/>
              <a:ext cx="1416278" cy="21086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2" y="8835"/>
                  </a:lnTo>
                  <a:lnTo>
                    <a:pt x="21600" y="21600"/>
                  </a:lnTo>
                  <a:lnTo>
                    <a:pt x="21600" y="12974"/>
                  </a:lnTo>
                  <a:lnTo>
                    <a:pt x="0" y="0"/>
                  </a:lnTo>
                  <a:close/>
                </a:path>
              </a:pathLst>
            </a:custGeom>
            <a:solidFill>
              <a:srgbClr val="7030A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5" name="Shape 60116">
              <a:extLst>
                <a:ext uri="{FF2B5EF4-FFF2-40B4-BE49-F238E27FC236}">
                  <a16:creationId xmlns:a16="http://schemas.microsoft.com/office/drawing/2014/main" id="{AEADD08C-BEF1-4CFA-5E90-B8124799979D}"/>
                </a:ext>
              </a:extLst>
            </p:cNvPr>
            <p:cNvSpPr/>
            <p:nvPr/>
          </p:nvSpPr>
          <p:spPr>
            <a:xfrm>
              <a:off x="10091747" y="5552972"/>
              <a:ext cx="1937986" cy="32629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16025"/>
                  </a:lnTo>
                  <a:lnTo>
                    <a:pt x="21600" y="0"/>
                  </a:lnTo>
                  <a:lnTo>
                    <a:pt x="21600" y="5575"/>
                  </a:lnTo>
                  <a:lnTo>
                    <a:pt x="0" y="21600"/>
                  </a:lnTo>
                  <a:close/>
                </a:path>
              </a:pathLst>
            </a:custGeom>
            <a:solidFill>
              <a:srgbClr val="6B3BC4"/>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6" name="Shape 60117">
              <a:extLst>
                <a:ext uri="{FF2B5EF4-FFF2-40B4-BE49-F238E27FC236}">
                  <a16:creationId xmlns:a16="http://schemas.microsoft.com/office/drawing/2014/main" id="{DFFEFED8-944A-EAD6-6904-8CF71E5EC14B}"/>
                </a:ext>
              </a:extLst>
            </p:cNvPr>
            <p:cNvSpPr/>
            <p:nvPr/>
          </p:nvSpPr>
          <p:spPr>
            <a:xfrm>
              <a:off x="12030003" y="5553186"/>
              <a:ext cx="836555" cy="14346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679"/>
                  </a:lnTo>
                  <a:lnTo>
                    <a:pt x="21600" y="21600"/>
                  </a:lnTo>
                  <a:lnTo>
                    <a:pt x="21600" y="8921"/>
                  </a:lnTo>
                  <a:lnTo>
                    <a:pt x="0" y="0"/>
                  </a:lnTo>
                  <a:close/>
                </a:path>
              </a:pathLst>
            </a:custGeom>
            <a:solidFill>
              <a:srgbClr val="7030A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7" name="Shape 60119">
              <a:extLst>
                <a:ext uri="{FF2B5EF4-FFF2-40B4-BE49-F238E27FC236}">
                  <a16:creationId xmlns:a16="http://schemas.microsoft.com/office/drawing/2014/main" id="{70C08F01-0E27-461E-0D61-5E09443E197B}"/>
                </a:ext>
              </a:extLst>
            </p:cNvPr>
            <p:cNvSpPr/>
            <p:nvPr/>
          </p:nvSpPr>
          <p:spPr>
            <a:xfrm>
              <a:off x="4830761" y="4605592"/>
              <a:ext cx="8043930" cy="3768864"/>
            </a:xfrm>
            <a:custGeom>
              <a:avLst/>
              <a:gdLst/>
              <a:ahLst/>
              <a:cxnLst>
                <a:cxn ang="0">
                  <a:pos x="wd2" y="hd2"/>
                </a:cxn>
                <a:cxn ang="5400000">
                  <a:pos x="wd2" y="hd2"/>
                </a:cxn>
                <a:cxn ang="10800000">
                  <a:pos x="wd2" y="hd2"/>
                </a:cxn>
                <a:cxn ang="16200000">
                  <a:pos x="wd2" y="hd2"/>
                </a:cxn>
              </a:cxnLst>
              <a:rect l="0" t="0" r="r" b="b"/>
              <a:pathLst>
                <a:path w="21600" h="21600" extrusionOk="0">
                  <a:moveTo>
                    <a:pt x="13752" y="5267"/>
                  </a:moveTo>
                  <a:lnTo>
                    <a:pt x="17189" y="5238"/>
                  </a:lnTo>
                  <a:lnTo>
                    <a:pt x="14130" y="14437"/>
                  </a:lnTo>
                  <a:lnTo>
                    <a:pt x="10346" y="8021"/>
                  </a:lnTo>
                  <a:lnTo>
                    <a:pt x="6583" y="17082"/>
                  </a:lnTo>
                  <a:lnTo>
                    <a:pt x="3856" y="14088"/>
                  </a:lnTo>
                  <a:lnTo>
                    <a:pt x="0" y="21600"/>
                  </a:lnTo>
                  <a:lnTo>
                    <a:pt x="3780" y="16030"/>
                  </a:lnTo>
                  <a:lnTo>
                    <a:pt x="6570" y="20173"/>
                  </a:lnTo>
                  <a:lnTo>
                    <a:pt x="10354" y="12187"/>
                  </a:lnTo>
                  <a:lnTo>
                    <a:pt x="14129" y="19344"/>
                  </a:lnTo>
                  <a:lnTo>
                    <a:pt x="19332" y="5454"/>
                  </a:lnTo>
                  <a:lnTo>
                    <a:pt x="21600" y="8890"/>
                  </a:lnTo>
                  <a:lnTo>
                    <a:pt x="19599" y="0"/>
                  </a:lnTo>
                  <a:lnTo>
                    <a:pt x="13752" y="5267"/>
                  </a:lnTo>
                  <a:close/>
                </a:path>
              </a:pathLst>
            </a:custGeom>
            <a:solidFill>
              <a:srgbClr val="C6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grpSp>
      <p:sp>
        <p:nvSpPr>
          <p:cNvPr id="8" name="TextBox 7">
            <a:extLst>
              <a:ext uri="{FF2B5EF4-FFF2-40B4-BE49-F238E27FC236}">
                <a16:creationId xmlns:a16="http://schemas.microsoft.com/office/drawing/2014/main" id="{3CEFFBA5-EF3E-13C0-D800-F345339A22E4}"/>
              </a:ext>
            </a:extLst>
          </p:cNvPr>
          <p:cNvSpPr txBox="1"/>
          <p:nvPr/>
        </p:nvSpPr>
        <p:spPr>
          <a:xfrm>
            <a:off x="1862628" y="1772042"/>
            <a:ext cx="1460656" cy="369332"/>
          </a:xfrm>
          <a:prstGeom prst="rect">
            <a:avLst/>
          </a:prstGeom>
          <a:noFill/>
        </p:spPr>
        <p:txBody>
          <a:bodyPr wrap="none" rtlCol="0" anchor="ctr" anchorCtr="0">
            <a:spAutoFit/>
          </a:bodyPr>
          <a:lstStyle/>
          <a:p>
            <a:r>
              <a:rPr lang="en-US" b="1" dirty="0">
                <a:solidFill>
                  <a:schemeClr val="bg1"/>
                </a:solidFill>
                <a:latin typeface="Poppins" pitchFamily="2" charset="77"/>
                <a:ea typeface="League Spartan" charset="0"/>
                <a:cs typeface="Poppins" pitchFamily="2" charset="77"/>
              </a:rPr>
              <a:t>YOUR TITLE</a:t>
            </a:r>
          </a:p>
        </p:txBody>
      </p:sp>
      <p:sp>
        <p:nvSpPr>
          <p:cNvPr id="9" name="Subtitle 2">
            <a:extLst>
              <a:ext uri="{FF2B5EF4-FFF2-40B4-BE49-F238E27FC236}">
                <a16:creationId xmlns:a16="http://schemas.microsoft.com/office/drawing/2014/main" id="{6E98DE02-54C6-C8E4-0ABE-1F5364D631D5}"/>
              </a:ext>
            </a:extLst>
          </p:cNvPr>
          <p:cNvSpPr txBox="1">
            <a:spLocks/>
          </p:cNvSpPr>
          <p:nvPr/>
        </p:nvSpPr>
        <p:spPr>
          <a:xfrm>
            <a:off x="615729" y="2217533"/>
            <a:ext cx="3875788" cy="3016210"/>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spcBef>
                <a:spcPts val="1200"/>
              </a:spcBef>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a:p>
            <a:pPr algn="just">
              <a:lnSpc>
                <a:spcPct val="100000"/>
              </a:lnSpc>
              <a:spcBef>
                <a:spcPts val="1200"/>
              </a:spcBef>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The fee structure for private-equity firms varies, but it typically consists of a management fee and a performance fee (in some cases, a yearly management fee of 2% of assets managed and 20% of gross profits upon sale of the company). How firms are incentivized can vary considerably.</a:t>
            </a:r>
          </a:p>
        </p:txBody>
      </p:sp>
      <p:sp>
        <p:nvSpPr>
          <p:cNvPr id="18" name="Oval 17">
            <a:extLst>
              <a:ext uri="{FF2B5EF4-FFF2-40B4-BE49-F238E27FC236}">
                <a16:creationId xmlns:a16="http://schemas.microsoft.com/office/drawing/2014/main" id="{50E46631-0421-0784-2B3A-C2FACF43B9FE}"/>
              </a:ext>
            </a:extLst>
          </p:cNvPr>
          <p:cNvSpPr/>
          <p:nvPr/>
        </p:nvSpPr>
        <p:spPr>
          <a:xfrm>
            <a:off x="10016314" y="448302"/>
            <a:ext cx="1544499" cy="1544499"/>
          </a:xfrm>
          <a:prstGeom prst="ellipse">
            <a:avLst/>
          </a:prstGeom>
          <a:solidFill>
            <a:srgbClr val="00B0C9">
              <a:alpha val="9522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002771-06D4-A37C-8A58-F8467ADF397F}"/>
              </a:ext>
            </a:extLst>
          </p:cNvPr>
          <p:cNvSpPr txBox="1"/>
          <p:nvPr/>
        </p:nvSpPr>
        <p:spPr>
          <a:xfrm>
            <a:off x="9870684" y="897386"/>
            <a:ext cx="1835759" cy="646331"/>
          </a:xfrm>
          <a:prstGeom prst="rect">
            <a:avLst/>
          </a:prstGeom>
          <a:noFill/>
        </p:spPr>
        <p:txBody>
          <a:bodyPr wrap="square" rtlCol="0" anchor="ctr">
            <a:spAutoFit/>
          </a:bodyPr>
          <a:lstStyle/>
          <a:p>
            <a:pPr algn="ctr"/>
            <a:r>
              <a:rPr lang="en-US" sz="3600" b="1" dirty="0">
                <a:solidFill>
                  <a:schemeClr val="bg1"/>
                </a:solidFill>
                <a:latin typeface="Poppins" pitchFamily="2" charset="77"/>
                <a:cs typeface="Poppins" pitchFamily="2" charset="77"/>
              </a:rPr>
              <a:t>+75%</a:t>
            </a:r>
          </a:p>
        </p:txBody>
      </p:sp>
      <p:sp>
        <p:nvSpPr>
          <p:cNvPr id="19" name="Oval 18">
            <a:extLst>
              <a:ext uri="{FF2B5EF4-FFF2-40B4-BE49-F238E27FC236}">
                <a16:creationId xmlns:a16="http://schemas.microsoft.com/office/drawing/2014/main" id="{D7D17C78-26B9-AAB5-98E0-E2DE9E39EC89}"/>
              </a:ext>
            </a:extLst>
          </p:cNvPr>
          <p:cNvSpPr/>
          <p:nvPr/>
        </p:nvSpPr>
        <p:spPr>
          <a:xfrm>
            <a:off x="5443987" y="5154453"/>
            <a:ext cx="1544499" cy="1544499"/>
          </a:xfrm>
          <a:prstGeom prst="ellipse">
            <a:avLst/>
          </a:prstGeom>
          <a:solidFill>
            <a:srgbClr val="E03734">
              <a:alpha val="9522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4DAFA9-201C-05C4-490A-9E4EC1A4EAF7}"/>
              </a:ext>
            </a:extLst>
          </p:cNvPr>
          <p:cNvSpPr txBox="1"/>
          <p:nvPr/>
        </p:nvSpPr>
        <p:spPr>
          <a:xfrm>
            <a:off x="5570867" y="5603537"/>
            <a:ext cx="1290739" cy="646331"/>
          </a:xfrm>
          <a:prstGeom prst="rect">
            <a:avLst/>
          </a:prstGeom>
          <a:noFill/>
        </p:spPr>
        <p:txBody>
          <a:bodyPr wrap="none" rtlCol="0" anchor="ctr">
            <a:spAutoFit/>
          </a:bodyPr>
          <a:lstStyle/>
          <a:p>
            <a:pPr algn="ctr"/>
            <a:r>
              <a:rPr lang="en-US" sz="3600" b="1" dirty="0">
                <a:solidFill>
                  <a:schemeClr val="bg1"/>
                </a:solidFill>
                <a:latin typeface="Poppins" pitchFamily="2" charset="77"/>
                <a:cs typeface="Poppins" pitchFamily="2" charset="77"/>
              </a:rPr>
              <a:t>-12%</a:t>
            </a:r>
          </a:p>
        </p:txBody>
      </p:sp>
    </p:spTree>
    <p:extLst>
      <p:ext uri="{BB962C8B-B14F-4D97-AF65-F5344CB8AC3E}">
        <p14:creationId xmlns:p14="http://schemas.microsoft.com/office/powerpoint/2010/main" val="600764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 name="Group 2">
            <a:extLst>
              <a:ext uri="{FF2B5EF4-FFF2-40B4-BE49-F238E27FC236}">
                <a16:creationId xmlns:a16="http://schemas.microsoft.com/office/drawing/2014/main" id="{212B8D8A-1BE7-A7B8-473E-65CB06ED15C5}"/>
              </a:ext>
            </a:extLst>
          </p:cNvPr>
          <p:cNvGrpSpPr/>
          <p:nvPr/>
        </p:nvGrpSpPr>
        <p:grpSpPr>
          <a:xfrm>
            <a:off x="5553153" y="2543357"/>
            <a:ext cx="1977494" cy="1977495"/>
            <a:chOff x="10263698" y="5879400"/>
            <a:chExt cx="3954987" cy="3954990"/>
          </a:xfrm>
        </p:grpSpPr>
        <p:sp>
          <p:nvSpPr>
            <p:cNvPr id="34" name="Shape 55293">
              <a:extLst>
                <a:ext uri="{FF2B5EF4-FFF2-40B4-BE49-F238E27FC236}">
                  <a16:creationId xmlns:a16="http://schemas.microsoft.com/office/drawing/2014/main" id="{A7625601-8D36-E73D-D6EC-4CB5F51BF98D}"/>
                </a:ext>
              </a:extLst>
            </p:cNvPr>
            <p:cNvSpPr/>
            <p:nvPr/>
          </p:nvSpPr>
          <p:spPr>
            <a:xfrm>
              <a:off x="10263698" y="7856895"/>
              <a:ext cx="1977493" cy="1977495"/>
            </a:xfrm>
            <a:prstGeom prst="rect">
              <a:avLst/>
            </a:prstGeom>
            <a:solidFill>
              <a:srgbClr val="72BA0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5" name="Shape 55294">
              <a:extLst>
                <a:ext uri="{FF2B5EF4-FFF2-40B4-BE49-F238E27FC236}">
                  <a16:creationId xmlns:a16="http://schemas.microsoft.com/office/drawing/2014/main" id="{3DD073D7-8B0B-3ED4-FDC2-09D27683D499}"/>
                </a:ext>
              </a:extLst>
            </p:cNvPr>
            <p:cNvSpPr/>
            <p:nvPr/>
          </p:nvSpPr>
          <p:spPr>
            <a:xfrm>
              <a:off x="12241190" y="7856895"/>
              <a:ext cx="1977495" cy="1977495"/>
            </a:xfrm>
            <a:prstGeom prst="rect">
              <a:avLst/>
            </a:prstGeom>
            <a:solidFill>
              <a:srgbClr val="00B0C9"/>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6" name="Shape 55295">
              <a:extLst>
                <a:ext uri="{FF2B5EF4-FFF2-40B4-BE49-F238E27FC236}">
                  <a16:creationId xmlns:a16="http://schemas.microsoft.com/office/drawing/2014/main" id="{6986227B-C2DB-F2EE-5172-45A1BCEAB8B9}"/>
                </a:ext>
              </a:extLst>
            </p:cNvPr>
            <p:cNvSpPr/>
            <p:nvPr/>
          </p:nvSpPr>
          <p:spPr>
            <a:xfrm>
              <a:off x="10263698" y="5879400"/>
              <a:ext cx="1977493" cy="1977495"/>
            </a:xfrm>
            <a:prstGeom prst="rect">
              <a:avLst/>
            </a:prstGeom>
            <a:solidFill>
              <a:srgbClr val="E32D8E"/>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7" name="Shape 55296">
              <a:extLst>
                <a:ext uri="{FF2B5EF4-FFF2-40B4-BE49-F238E27FC236}">
                  <a16:creationId xmlns:a16="http://schemas.microsoft.com/office/drawing/2014/main" id="{4667F464-D37F-C42B-4911-203AA172157D}"/>
                </a:ext>
              </a:extLst>
            </p:cNvPr>
            <p:cNvSpPr/>
            <p:nvPr/>
          </p:nvSpPr>
          <p:spPr>
            <a:xfrm>
              <a:off x="12241190" y="5879400"/>
              <a:ext cx="1977495" cy="1977495"/>
            </a:xfrm>
            <a:prstGeom prst="rect">
              <a:avLst/>
            </a:prstGeom>
            <a:solidFill>
              <a:srgbClr val="FFA20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grpSp>
      <p:grpSp>
        <p:nvGrpSpPr>
          <p:cNvPr id="6" name="Group 5">
            <a:extLst>
              <a:ext uri="{FF2B5EF4-FFF2-40B4-BE49-F238E27FC236}">
                <a16:creationId xmlns:a16="http://schemas.microsoft.com/office/drawing/2014/main" id="{A910437D-347C-9C9F-66AF-D7F5F0F5C5FB}"/>
              </a:ext>
            </a:extLst>
          </p:cNvPr>
          <p:cNvGrpSpPr/>
          <p:nvPr/>
        </p:nvGrpSpPr>
        <p:grpSpPr>
          <a:xfrm>
            <a:off x="6848320" y="2083488"/>
            <a:ext cx="1197669" cy="1097087"/>
            <a:chOff x="12854033" y="4959661"/>
            <a:chExt cx="2395337" cy="2194174"/>
          </a:xfrm>
        </p:grpSpPr>
        <p:sp>
          <p:nvSpPr>
            <p:cNvPr id="30" name="Shape 55298">
              <a:extLst>
                <a:ext uri="{FF2B5EF4-FFF2-40B4-BE49-F238E27FC236}">
                  <a16:creationId xmlns:a16="http://schemas.microsoft.com/office/drawing/2014/main" id="{589E20D9-C19E-D069-66EA-16EF4C290452}"/>
                </a:ext>
              </a:extLst>
            </p:cNvPr>
            <p:cNvSpPr/>
            <p:nvPr/>
          </p:nvSpPr>
          <p:spPr>
            <a:xfrm>
              <a:off x="13792811" y="4959687"/>
              <a:ext cx="1456409" cy="1456412"/>
            </a:xfrm>
            <a:prstGeom prst="rect">
              <a:avLst/>
            </a:prstGeom>
            <a:solidFill>
              <a:srgbClr val="FFA20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1" name="Shape 55299">
              <a:extLst>
                <a:ext uri="{FF2B5EF4-FFF2-40B4-BE49-F238E27FC236}">
                  <a16:creationId xmlns:a16="http://schemas.microsoft.com/office/drawing/2014/main" id="{7134A32D-E155-24BC-ABD0-9A3EFFD28097}"/>
                </a:ext>
              </a:extLst>
            </p:cNvPr>
            <p:cNvSpPr/>
            <p:nvPr/>
          </p:nvSpPr>
          <p:spPr>
            <a:xfrm>
              <a:off x="12857671" y="4959661"/>
              <a:ext cx="935289" cy="21941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8132"/>
                  </a:lnTo>
                  <a:lnTo>
                    <a:pt x="0" y="21600"/>
                  </a:lnTo>
                  <a:lnTo>
                    <a:pt x="21600" y="14337"/>
                  </a:lnTo>
                  <a:lnTo>
                    <a:pt x="21600"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2" name="Shape 55300">
              <a:extLst>
                <a:ext uri="{FF2B5EF4-FFF2-40B4-BE49-F238E27FC236}">
                  <a16:creationId xmlns:a16="http://schemas.microsoft.com/office/drawing/2014/main" id="{060B0667-FBDB-D1AD-0D9C-E82940EC9836}"/>
                </a:ext>
              </a:extLst>
            </p:cNvPr>
            <p:cNvSpPr/>
            <p:nvPr/>
          </p:nvSpPr>
          <p:spPr>
            <a:xfrm>
              <a:off x="12854033" y="6416069"/>
              <a:ext cx="2395337" cy="736855"/>
            </a:xfrm>
            <a:custGeom>
              <a:avLst/>
              <a:gdLst/>
              <a:ahLst/>
              <a:cxnLst>
                <a:cxn ang="0">
                  <a:pos x="wd2" y="hd2"/>
                </a:cxn>
                <a:cxn ang="5400000">
                  <a:pos x="wd2" y="hd2"/>
                </a:cxn>
                <a:cxn ang="10800000">
                  <a:pos x="wd2" y="hd2"/>
                </a:cxn>
                <a:cxn ang="16200000">
                  <a:pos x="wd2" y="hd2"/>
                </a:cxn>
              </a:cxnLst>
              <a:rect l="0" t="0" r="r" b="b"/>
              <a:pathLst>
                <a:path w="21600" h="21600" extrusionOk="0">
                  <a:moveTo>
                    <a:pt x="8434" y="0"/>
                  </a:moveTo>
                  <a:lnTo>
                    <a:pt x="0" y="21600"/>
                  </a:lnTo>
                  <a:lnTo>
                    <a:pt x="3058" y="21573"/>
                  </a:lnTo>
                  <a:lnTo>
                    <a:pt x="21600" y="0"/>
                  </a:lnTo>
                  <a:lnTo>
                    <a:pt x="8434" y="0"/>
                  </a:lnTo>
                  <a:close/>
                </a:path>
              </a:pathLst>
            </a:custGeom>
            <a:solidFill>
              <a:schemeClr val="accent4">
                <a:lumMod val="50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3" name="Freeform 961">
              <a:extLst>
                <a:ext uri="{FF2B5EF4-FFF2-40B4-BE49-F238E27FC236}">
                  <a16:creationId xmlns:a16="http://schemas.microsoft.com/office/drawing/2014/main" id="{34F0093C-8005-87AF-573A-2C2A5C8DD270}"/>
                </a:ext>
              </a:extLst>
            </p:cNvPr>
            <p:cNvSpPr>
              <a:spLocks noChangeArrowheads="1"/>
            </p:cNvSpPr>
            <p:nvPr/>
          </p:nvSpPr>
          <p:spPr bwMode="auto">
            <a:xfrm>
              <a:off x="14131632" y="5298436"/>
              <a:ext cx="778916" cy="778914"/>
            </a:xfrm>
            <a:custGeom>
              <a:avLst/>
              <a:gdLst>
                <a:gd name="T0" fmla="*/ 185001 w 296503"/>
                <a:gd name="T1" fmla="*/ 3171515 h 296143"/>
                <a:gd name="T2" fmla="*/ 1617653 w 296503"/>
                <a:gd name="T3" fmla="*/ 2015009 h 296143"/>
                <a:gd name="T4" fmla="*/ 2272978 w 296503"/>
                <a:gd name="T5" fmla="*/ 1451331 h 296143"/>
                <a:gd name="T6" fmla="*/ 2272978 w 296503"/>
                <a:gd name="T7" fmla="*/ 1552329 h 296143"/>
                <a:gd name="T8" fmla="*/ 1578239 w 296503"/>
                <a:gd name="T9" fmla="*/ 1501830 h 296143"/>
                <a:gd name="T10" fmla="*/ 969972 w 296503"/>
                <a:gd name="T11" fmla="*/ 1451331 h 296143"/>
                <a:gd name="T12" fmla="*/ 1348864 w 296503"/>
                <a:gd name="T13" fmla="*/ 1501830 h 296143"/>
                <a:gd name="T14" fmla="*/ 969972 w 296503"/>
                <a:gd name="T15" fmla="*/ 1552329 h 296143"/>
                <a:gd name="T16" fmla="*/ 969972 w 296503"/>
                <a:gd name="T17" fmla="*/ 1451331 h 296143"/>
                <a:gd name="T18" fmla="*/ 2089970 w 296503"/>
                <a:gd name="T19" fmla="*/ 2269342 h 296143"/>
                <a:gd name="T20" fmla="*/ 3136918 w 296503"/>
                <a:gd name="T21" fmla="*/ 1418828 h 296143"/>
                <a:gd name="T22" fmla="*/ 94476 w 296503"/>
                <a:gd name="T23" fmla="*/ 3115889 h 296143"/>
                <a:gd name="T24" fmla="*/ 94476 w 296503"/>
                <a:gd name="T25" fmla="*/ 1418828 h 296143"/>
                <a:gd name="T26" fmla="*/ 2272962 w 296503"/>
                <a:gd name="T27" fmla="*/ 995453 h 296143"/>
                <a:gd name="T28" fmla="*/ 2272962 w 296503"/>
                <a:gd name="T29" fmla="*/ 1096615 h 296143"/>
                <a:gd name="T30" fmla="*/ 1907753 w 296503"/>
                <a:gd name="T31" fmla="*/ 1048048 h 296143"/>
                <a:gd name="T32" fmla="*/ 970067 w 296503"/>
                <a:gd name="T33" fmla="*/ 995453 h 296143"/>
                <a:gd name="T34" fmla="*/ 1678387 w 296503"/>
                <a:gd name="T35" fmla="*/ 1048048 h 296143"/>
                <a:gd name="T36" fmla="*/ 970067 w 296503"/>
                <a:gd name="T37" fmla="*/ 1096615 h 296143"/>
                <a:gd name="T38" fmla="*/ 970067 w 296503"/>
                <a:gd name="T39" fmla="*/ 995453 h 296143"/>
                <a:gd name="T40" fmla="*/ 2648860 w 296503"/>
                <a:gd name="T41" fmla="*/ 1693069 h 296143"/>
                <a:gd name="T42" fmla="*/ 2648860 w 296503"/>
                <a:gd name="T43" fmla="*/ 941899 h 296143"/>
                <a:gd name="T44" fmla="*/ 125936 w 296503"/>
                <a:gd name="T45" fmla="*/ 1315507 h 296143"/>
                <a:gd name="T46" fmla="*/ 586430 w 296503"/>
                <a:gd name="T47" fmla="*/ 941899 h 296143"/>
                <a:gd name="T48" fmla="*/ 684832 w 296503"/>
                <a:gd name="T49" fmla="*/ 1772549 h 296143"/>
                <a:gd name="T50" fmla="*/ 1586160 w 296503"/>
                <a:gd name="T51" fmla="*/ 1911661 h 296143"/>
                <a:gd name="T52" fmla="*/ 2011263 w 296503"/>
                <a:gd name="T53" fmla="*/ 2205759 h 296143"/>
                <a:gd name="T54" fmla="*/ 2550468 w 296503"/>
                <a:gd name="T55" fmla="*/ 627943 h 296143"/>
                <a:gd name="T56" fmla="*/ 1617653 w 296503"/>
                <a:gd name="T57" fmla="*/ 111286 h 296143"/>
                <a:gd name="T58" fmla="*/ 2133258 w 296503"/>
                <a:gd name="T59" fmla="*/ 528582 h 296143"/>
                <a:gd name="T60" fmla="*/ 1586160 w 296503"/>
                <a:gd name="T61" fmla="*/ 11934 h 296143"/>
                <a:gd name="T62" fmla="*/ 2290714 w 296503"/>
                <a:gd name="T63" fmla="*/ 528582 h 296143"/>
                <a:gd name="T64" fmla="*/ 2648860 w 296503"/>
                <a:gd name="T65" fmla="*/ 576273 h 296143"/>
                <a:gd name="T66" fmla="*/ 3219583 w 296503"/>
                <a:gd name="T67" fmla="*/ 1275768 h 296143"/>
                <a:gd name="T68" fmla="*/ 3239249 w 296503"/>
                <a:gd name="T69" fmla="*/ 3219210 h 296143"/>
                <a:gd name="T70" fmla="*/ 47214 w 296503"/>
                <a:gd name="T71" fmla="*/ 3270876 h 296143"/>
                <a:gd name="T72" fmla="*/ 0 w 296503"/>
                <a:gd name="T73" fmla="*/ 1315507 h 296143"/>
                <a:gd name="T74" fmla="*/ 586430 w 296503"/>
                <a:gd name="T75" fmla="*/ 818709 h 296143"/>
                <a:gd name="T76" fmla="*/ 637614 w 296503"/>
                <a:gd name="T77" fmla="*/ 528582 h 296143"/>
                <a:gd name="T78" fmla="*/ 1586160 w 296503"/>
                <a:gd name="T79" fmla="*/ 11934 h 2961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6503" h="296143">
                  <a:moveTo>
                    <a:pt x="148071" y="182436"/>
                  </a:moveTo>
                  <a:lnTo>
                    <a:pt x="16932" y="287147"/>
                  </a:lnTo>
                  <a:lnTo>
                    <a:pt x="278850" y="287147"/>
                  </a:lnTo>
                  <a:lnTo>
                    <a:pt x="148071" y="182436"/>
                  </a:lnTo>
                  <a:close/>
                  <a:moveTo>
                    <a:pt x="149134" y="131403"/>
                  </a:moveTo>
                  <a:lnTo>
                    <a:pt x="208055" y="131403"/>
                  </a:lnTo>
                  <a:cubicBezTo>
                    <a:pt x="210570" y="131403"/>
                    <a:pt x="212366" y="133308"/>
                    <a:pt x="212366" y="135975"/>
                  </a:cubicBezTo>
                  <a:cubicBezTo>
                    <a:pt x="212366" y="138642"/>
                    <a:pt x="210570" y="140547"/>
                    <a:pt x="208055" y="140547"/>
                  </a:cubicBezTo>
                  <a:lnTo>
                    <a:pt x="149134" y="140547"/>
                  </a:lnTo>
                  <a:cubicBezTo>
                    <a:pt x="146619" y="140547"/>
                    <a:pt x="144463" y="138642"/>
                    <a:pt x="144463" y="135975"/>
                  </a:cubicBezTo>
                  <a:cubicBezTo>
                    <a:pt x="144463" y="133308"/>
                    <a:pt x="146619" y="131403"/>
                    <a:pt x="149134" y="131403"/>
                  </a:cubicBezTo>
                  <a:close/>
                  <a:moveTo>
                    <a:pt x="88786" y="131403"/>
                  </a:moveTo>
                  <a:lnTo>
                    <a:pt x="119177" y="131403"/>
                  </a:lnTo>
                  <a:cubicBezTo>
                    <a:pt x="121680" y="131403"/>
                    <a:pt x="123468" y="133308"/>
                    <a:pt x="123468" y="135975"/>
                  </a:cubicBezTo>
                  <a:cubicBezTo>
                    <a:pt x="123468" y="138642"/>
                    <a:pt x="121680" y="140547"/>
                    <a:pt x="119177" y="140547"/>
                  </a:cubicBezTo>
                  <a:lnTo>
                    <a:pt x="88786" y="140547"/>
                  </a:lnTo>
                  <a:cubicBezTo>
                    <a:pt x="86283" y="140547"/>
                    <a:pt x="84138" y="138642"/>
                    <a:pt x="84138" y="135975"/>
                  </a:cubicBezTo>
                  <a:cubicBezTo>
                    <a:pt x="84138" y="133308"/>
                    <a:pt x="86283" y="131403"/>
                    <a:pt x="88786" y="131403"/>
                  </a:cubicBezTo>
                  <a:close/>
                  <a:moveTo>
                    <a:pt x="287136" y="128460"/>
                  </a:moveTo>
                  <a:lnTo>
                    <a:pt x="191304" y="205465"/>
                  </a:lnTo>
                  <a:lnTo>
                    <a:pt x="287136" y="282110"/>
                  </a:lnTo>
                  <a:lnTo>
                    <a:pt x="287136" y="128460"/>
                  </a:lnTo>
                  <a:close/>
                  <a:moveTo>
                    <a:pt x="8646" y="128460"/>
                  </a:moveTo>
                  <a:lnTo>
                    <a:pt x="8646" y="282110"/>
                  </a:lnTo>
                  <a:lnTo>
                    <a:pt x="104839" y="205465"/>
                  </a:lnTo>
                  <a:lnTo>
                    <a:pt x="8646" y="128460"/>
                  </a:lnTo>
                  <a:close/>
                  <a:moveTo>
                    <a:pt x="178938" y="90128"/>
                  </a:moveTo>
                  <a:lnTo>
                    <a:pt x="208053" y="90128"/>
                  </a:lnTo>
                  <a:cubicBezTo>
                    <a:pt x="210569" y="90128"/>
                    <a:pt x="212366" y="92326"/>
                    <a:pt x="212366" y="94890"/>
                  </a:cubicBezTo>
                  <a:cubicBezTo>
                    <a:pt x="212366" y="97455"/>
                    <a:pt x="210569" y="99287"/>
                    <a:pt x="208053" y="99287"/>
                  </a:cubicBezTo>
                  <a:lnTo>
                    <a:pt x="178938" y="99287"/>
                  </a:lnTo>
                  <a:cubicBezTo>
                    <a:pt x="176782" y="99287"/>
                    <a:pt x="174625" y="97455"/>
                    <a:pt x="174625" y="94890"/>
                  </a:cubicBezTo>
                  <a:cubicBezTo>
                    <a:pt x="174625" y="92326"/>
                    <a:pt x="176782" y="90128"/>
                    <a:pt x="178938" y="90128"/>
                  </a:cubicBezTo>
                  <a:close/>
                  <a:moveTo>
                    <a:pt x="88795" y="90128"/>
                  </a:moveTo>
                  <a:lnTo>
                    <a:pt x="148973" y="90128"/>
                  </a:lnTo>
                  <a:cubicBezTo>
                    <a:pt x="151481" y="90128"/>
                    <a:pt x="153630" y="92326"/>
                    <a:pt x="153630" y="94890"/>
                  </a:cubicBezTo>
                  <a:cubicBezTo>
                    <a:pt x="153630" y="97455"/>
                    <a:pt x="151481" y="99287"/>
                    <a:pt x="148973" y="99287"/>
                  </a:cubicBezTo>
                  <a:lnTo>
                    <a:pt x="88795" y="99287"/>
                  </a:lnTo>
                  <a:cubicBezTo>
                    <a:pt x="86287" y="99287"/>
                    <a:pt x="84138" y="97455"/>
                    <a:pt x="84138" y="94890"/>
                  </a:cubicBezTo>
                  <a:cubicBezTo>
                    <a:pt x="84138" y="92326"/>
                    <a:pt x="86287" y="90128"/>
                    <a:pt x="88795" y="90128"/>
                  </a:cubicBezTo>
                  <a:close/>
                  <a:moveTo>
                    <a:pt x="242462" y="85280"/>
                  </a:moveTo>
                  <a:lnTo>
                    <a:pt x="242462" y="153289"/>
                  </a:lnTo>
                  <a:lnTo>
                    <a:pt x="284614" y="119105"/>
                  </a:lnTo>
                  <a:lnTo>
                    <a:pt x="242462" y="85280"/>
                  </a:lnTo>
                  <a:close/>
                  <a:moveTo>
                    <a:pt x="53680" y="85280"/>
                  </a:moveTo>
                  <a:lnTo>
                    <a:pt x="11528" y="119105"/>
                  </a:lnTo>
                  <a:lnTo>
                    <a:pt x="53680" y="153289"/>
                  </a:lnTo>
                  <a:lnTo>
                    <a:pt x="53680" y="85280"/>
                  </a:lnTo>
                  <a:close/>
                  <a:moveTo>
                    <a:pt x="62687" y="56853"/>
                  </a:moveTo>
                  <a:lnTo>
                    <a:pt x="62687" y="160486"/>
                  </a:lnTo>
                  <a:lnTo>
                    <a:pt x="112044" y="199708"/>
                  </a:lnTo>
                  <a:lnTo>
                    <a:pt x="145189" y="173080"/>
                  </a:lnTo>
                  <a:cubicBezTo>
                    <a:pt x="146991" y="172001"/>
                    <a:pt x="149152" y="172001"/>
                    <a:pt x="150954" y="173080"/>
                  </a:cubicBezTo>
                  <a:lnTo>
                    <a:pt x="184099" y="199708"/>
                  </a:lnTo>
                  <a:lnTo>
                    <a:pt x="233456" y="160126"/>
                  </a:lnTo>
                  <a:lnTo>
                    <a:pt x="233456" y="56853"/>
                  </a:lnTo>
                  <a:lnTo>
                    <a:pt x="62687" y="56853"/>
                  </a:lnTo>
                  <a:close/>
                  <a:moveTo>
                    <a:pt x="148071" y="10075"/>
                  </a:moveTo>
                  <a:lnTo>
                    <a:pt x="100876" y="47858"/>
                  </a:lnTo>
                  <a:lnTo>
                    <a:pt x="195267" y="47858"/>
                  </a:lnTo>
                  <a:lnTo>
                    <a:pt x="148071" y="10075"/>
                  </a:lnTo>
                  <a:close/>
                  <a:moveTo>
                    <a:pt x="145189" y="1079"/>
                  </a:moveTo>
                  <a:cubicBezTo>
                    <a:pt x="146991" y="-360"/>
                    <a:pt x="149152" y="-360"/>
                    <a:pt x="150954" y="1079"/>
                  </a:cubicBezTo>
                  <a:lnTo>
                    <a:pt x="209678" y="47858"/>
                  </a:lnTo>
                  <a:lnTo>
                    <a:pt x="238139" y="47858"/>
                  </a:lnTo>
                  <a:cubicBezTo>
                    <a:pt x="240301" y="47858"/>
                    <a:pt x="242462" y="49657"/>
                    <a:pt x="242462" y="52176"/>
                  </a:cubicBezTo>
                  <a:lnTo>
                    <a:pt x="242462" y="74125"/>
                  </a:lnTo>
                  <a:lnTo>
                    <a:pt x="294702" y="115506"/>
                  </a:lnTo>
                  <a:cubicBezTo>
                    <a:pt x="295782" y="116586"/>
                    <a:pt x="296503" y="117665"/>
                    <a:pt x="296503" y="119105"/>
                  </a:cubicBezTo>
                  <a:lnTo>
                    <a:pt x="296503" y="291465"/>
                  </a:lnTo>
                  <a:cubicBezTo>
                    <a:pt x="296503" y="293984"/>
                    <a:pt x="294341" y="296143"/>
                    <a:pt x="291819" y="296143"/>
                  </a:cubicBezTo>
                  <a:lnTo>
                    <a:pt x="4323" y="296143"/>
                  </a:lnTo>
                  <a:cubicBezTo>
                    <a:pt x="1801" y="296143"/>
                    <a:pt x="0" y="293984"/>
                    <a:pt x="0" y="291465"/>
                  </a:cubicBezTo>
                  <a:lnTo>
                    <a:pt x="0" y="119105"/>
                  </a:lnTo>
                  <a:cubicBezTo>
                    <a:pt x="0" y="117665"/>
                    <a:pt x="720" y="116586"/>
                    <a:pt x="1441" y="115506"/>
                  </a:cubicBezTo>
                  <a:lnTo>
                    <a:pt x="53680" y="74125"/>
                  </a:lnTo>
                  <a:lnTo>
                    <a:pt x="53680" y="52176"/>
                  </a:lnTo>
                  <a:cubicBezTo>
                    <a:pt x="53680" y="49657"/>
                    <a:pt x="55842" y="47858"/>
                    <a:pt x="58364" y="47858"/>
                  </a:cubicBezTo>
                  <a:lnTo>
                    <a:pt x="86825" y="47858"/>
                  </a:lnTo>
                  <a:lnTo>
                    <a:pt x="145189" y="1079"/>
                  </a:lnTo>
                  <a:close/>
                </a:path>
              </a:pathLst>
            </a:custGeom>
            <a:solidFill>
              <a:schemeClr val="bg1"/>
            </a:solidFill>
            <a:ln>
              <a:noFill/>
            </a:ln>
            <a:effectLst/>
          </p:spPr>
          <p:txBody>
            <a:bodyPr anchor="ctr"/>
            <a:lstStyle/>
            <a:p>
              <a:endParaRPr lang="en-US" sz="1200" dirty="0">
                <a:latin typeface="Lato Light" panose="020F0502020204030203" pitchFamily="34" charset="0"/>
              </a:endParaRPr>
            </a:p>
          </p:txBody>
        </p:sp>
      </p:grpSp>
      <p:grpSp>
        <p:nvGrpSpPr>
          <p:cNvPr id="7" name="Group 6">
            <a:extLst>
              <a:ext uri="{FF2B5EF4-FFF2-40B4-BE49-F238E27FC236}">
                <a16:creationId xmlns:a16="http://schemas.microsoft.com/office/drawing/2014/main" id="{1FF8F6D3-F4E7-13B4-D6BC-233DA5AFE43D}"/>
              </a:ext>
            </a:extLst>
          </p:cNvPr>
          <p:cNvGrpSpPr/>
          <p:nvPr/>
        </p:nvGrpSpPr>
        <p:grpSpPr>
          <a:xfrm>
            <a:off x="4390728" y="3886488"/>
            <a:ext cx="1792385" cy="1641857"/>
            <a:chOff x="7938848" y="8565662"/>
            <a:chExt cx="3584769" cy="3283713"/>
          </a:xfrm>
        </p:grpSpPr>
        <p:sp>
          <p:nvSpPr>
            <p:cNvPr id="26" name="Shape 55310">
              <a:extLst>
                <a:ext uri="{FF2B5EF4-FFF2-40B4-BE49-F238E27FC236}">
                  <a16:creationId xmlns:a16="http://schemas.microsoft.com/office/drawing/2014/main" id="{FEA94DC7-4FC2-EF37-292F-321F22A54306}"/>
                </a:ext>
              </a:extLst>
            </p:cNvPr>
            <p:cNvSpPr/>
            <p:nvPr/>
          </p:nvSpPr>
          <p:spPr>
            <a:xfrm>
              <a:off x="7939068" y="9669725"/>
              <a:ext cx="2179606" cy="2179607"/>
            </a:xfrm>
            <a:prstGeom prst="rect">
              <a:avLst/>
            </a:prstGeom>
            <a:solidFill>
              <a:srgbClr val="72BA0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7" name="Shape 55311">
              <a:extLst>
                <a:ext uri="{FF2B5EF4-FFF2-40B4-BE49-F238E27FC236}">
                  <a16:creationId xmlns:a16="http://schemas.microsoft.com/office/drawing/2014/main" id="{CF817ABF-F6EE-6D6E-CDC2-B5AD23E51F8D}"/>
                </a:ext>
              </a:extLst>
            </p:cNvPr>
            <p:cNvSpPr/>
            <p:nvPr/>
          </p:nvSpPr>
          <p:spPr>
            <a:xfrm>
              <a:off x="10118450" y="8565662"/>
              <a:ext cx="1399717" cy="328371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3468"/>
                  </a:lnTo>
                  <a:lnTo>
                    <a:pt x="21600" y="0"/>
                  </a:lnTo>
                  <a:lnTo>
                    <a:pt x="0" y="7263"/>
                  </a:lnTo>
                  <a:lnTo>
                    <a:pt x="0" y="21600"/>
                  </a:lnTo>
                  <a:close/>
                </a:path>
              </a:pathLst>
            </a:custGeom>
            <a:solidFill>
              <a:schemeClr val="accent6">
                <a:lumMod val="75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8" name="Shape 55312">
              <a:extLst>
                <a:ext uri="{FF2B5EF4-FFF2-40B4-BE49-F238E27FC236}">
                  <a16:creationId xmlns:a16="http://schemas.microsoft.com/office/drawing/2014/main" id="{7F77EF74-D7DC-972E-9DD8-A7EF0DD63856}"/>
                </a:ext>
              </a:extLst>
            </p:cNvPr>
            <p:cNvSpPr/>
            <p:nvPr/>
          </p:nvSpPr>
          <p:spPr>
            <a:xfrm>
              <a:off x="7938848" y="8567023"/>
              <a:ext cx="3584769" cy="1102746"/>
            </a:xfrm>
            <a:custGeom>
              <a:avLst/>
              <a:gdLst/>
              <a:ahLst/>
              <a:cxnLst>
                <a:cxn ang="0">
                  <a:pos x="wd2" y="hd2"/>
                </a:cxn>
                <a:cxn ang="5400000">
                  <a:pos x="wd2" y="hd2"/>
                </a:cxn>
                <a:cxn ang="10800000">
                  <a:pos x="wd2" y="hd2"/>
                </a:cxn>
                <a:cxn ang="16200000">
                  <a:pos x="wd2" y="hd2"/>
                </a:cxn>
              </a:cxnLst>
              <a:rect l="0" t="0" r="r" b="b"/>
              <a:pathLst>
                <a:path w="21600" h="21600" extrusionOk="0">
                  <a:moveTo>
                    <a:pt x="13166" y="21600"/>
                  </a:moveTo>
                  <a:lnTo>
                    <a:pt x="21600" y="0"/>
                  </a:lnTo>
                  <a:lnTo>
                    <a:pt x="18542" y="27"/>
                  </a:lnTo>
                  <a:lnTo>
                    <a:pt x="0" y="21600"/>
                  </a:lnTo>
                  <a:lnTo>
                    <a:pt x="13166" y="21600"/>
                  </a:lnTo>
                  <a:close/>
                </a:path>
              </a:pathLst>
            </a:custGeom>
            <a:solidFill>
              <a:schemeClr val="accent6">
                <a:lumMod val="60000"/>
                <a:lumOff val="40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9" name="Freeform 962">
              <a:extLst>
                <a:ext uri="{FF2B5EF4-FFF2-40B4-BE49-F238E27FC236}">
                  <a16:creationId xmlns:a16="http://schemas.microsoft.com/office/drawing/2014/main" id="{355CC063-8AE6-5987-1B1F-EE63162B2BD2}"/>
                </a:ext>
              </a:extLst>
            </p:cNvPr>
            <p:cNvSpPr>
              <a:spLocks noChangeArrowheads="1"/>
            </p:cNvSpPr>
            <p:nvPr/>
          </p:nvSpPr>
          <p:spPr bwMode="auto">
            <a:xfrm>
              <a:off x="8329301" y="10060180"/>
              <a:ext cx="1398696" cy="1398696"/>
            </a:xfrm>
            <a:custGeom>
              <a:avLst/>
              <a:gdLst>
                <a:gd name="T0" fmla="*/ 2366518 w 296503"/>
                <a:gd name="T1" fmla="*/ 3140931 h 296504"/>
                <a:gd name="T2" fmla="*/ 2789041 w 296503"/>
                <a:gd name="T3" fmla="*/ 2913052 h 296504"/>
                <a:gd name="T4" fmla="*/ 448790 w 296503"/>
                <a:gd name="T5" fmla="*/ 2913052 h 296504"/>
                <a:gd name="T6" fmla="*/ 873961 w 296503"/>
                <a:gd name="T7" fmla="*/ 3140931 h 296504"/>
                <a:gd name="T8" fmla="*/ 448790 w 296503"/>
                <a:gd name="T9" fmla="*/ 2913052 h 296504"/>
                <a:gd name="T10" fmla="*/ 2058506 w 296503"/>
                <a:gd name="T11" fmla="*/ 2810916 h 296504"/>
                <a:gd name="T12" fmla="*/ 3144446 w 296503"/>
                <a:gd name="T13" fmla="*/ 2127312 h 296504"/>
                <a:gd name="T14" fmla="*/ 98425 w 296503"/>
                <a:gd name="T15" fmla="*/ 2127312 h 296504"/>
                <a:gd name="T16" fmla="*/ 1177096 w 296503"/>
                <a:gd name="T17" fmla="*/ 2810916 h 296504"/>
                <a:gd name="T18" fmla="*/ 98425 w 296503"/>
                <a:gd name="T19" fmla="*/ 2127312 h 296504"/>
                <a:gd name="T20" fmla="*/ 3191833 w 296503"/>
                <a:gd name="T21" fmla="*/ 2029087 h 296504"/>
                <a:gd name="T22" fmla="*/ 3239218 w 296503"/>
                <a:gd name="T23" fmla="*/ 2861985 h 296504"/>
                <a:gd name="T24" fmla="*/ 2887779 w 296503"/>
                <a:gd name="T25" fmla="*/ 2913052 h 296504"/>
                <a:gd name="T26" fmla="*/ 3124704 w 296503"/>
                <a:gd name="T27" fmla="*/ 3140931 h 296504"/>
                <a:gd name="T28" fmla="*/ 3124704 w 296503"/>
                <a:gd name="T29" fmla="*/ 3239143 h 296504"/>
                <a:gd name="T30" fmla="*/ 2022966 w 296503"/>
                <a:gd name="T31" fmla="*/ 3188061 h 296504"/>
                <a:gd name="T32" fmla="*/ 2263860 w 296503"/>
                <a:gd name="T33" fmla="*/ 3140931 h 296504"/>
                <a:gd name="T34" fmla="*/ 2007170 w 296503"/>
                <a:gd name="T35" fmla="*/ 2913052 h 296504"/>
                <a:gd name="T36" fmla="*/ 1959781 w 296503"/>
                <a:gd name="T37" fmla="*/ 2080169 h 296504"/>
                <a:gd name="T38" fmla="*/ 51200 w 296503"/>
                <a:gd name="T39" fmla="*/ 2029087 h 296504"/>
                <a:gd name="T40" fmla="*/ 1279460 w 296503"/>
                <a:gd name="T41" fmla="*/ 2080169 h 296504"/>
                <a:gd name="T42" fmla="*/ 1228284 w 296503"/>
                <a:gd name="T43" fmla="*/ 2913052 h 296504"/>
                <a:gd name="T44" fmla="*/ 976339 w 296503"/>
                <a:gd name="T45" fmla="*/ 3140931 h 296504"/>
                <a:gd name="T46" fmla="*/ 1212529 w 296503"/>
                <a:gd name="T47" fmla="*/ 3188061 h 296504"/>
                <a:gd name="T48" fmla="*/ 118099 w 296503"/>
                <a:gd name="T49" fmla="*/ 3239143 h 296504"/>
                <a:gd name="T50" fmla="*/ 118099 w 296503"/>
                <a:gd name="T51" fmla="*/ 3140931 h 296504"/>
                <a:gd name="T52" fmla="*/ 350375 w 296503"/>
                <a:gd name="T53" fmla="*/ 2913052 h 296504"/>
                <a:gd name="T54" fmla="*/ 0 w 296503"/>
                <a:gd name="T55" fmla="*/ 2861985 h 296504"/>
                <a:gd name="T56" fmla="*/ 51200 w 296503"/>
                <a:gd name="T57" fmla="*/ 2029087 h 296504"/>
                <a:gd name="T58" fmla="*/ 1653077 w 296503"/>
                <a:gd name="T59" fmla="*/ 1296361 h 296504"/>
                <a:gd name="T60" fmla="*/ 3192007 w 296503"/>
                <a:gd name="T61" fmla="*/ 1574566 h 296504"/>
                <a:gd name="T62" fmla="*/ 3192007 w 296503"/>
                <a:gd name="T63" fmla="*/ 1677899 h 296504"/>
                <a:gd name="T64" fmla="*/ 2648843 w 296503"/>
                <a:gd name="T65" fmla="*/ 1956108 h 296504"/>
                <a:gd name="T66" fmla="*/ 2554396 w 296503"/>
                <a:gd name="T67" fmla="*/ 1956108 h 296504"/>
                <a:gd name="T68" fmla="*/ 688799 w 296503"/>
                <a:gd name="T69" fmla="*/ 1677899 h 296504"/>
                <a:gd name="T70" fmla="*/ 641546 w 296503"/>
                <a:gd name="T71" fmla="*/ 2007769 h 296504"/>
                <a:gd name="T72" fmla="*/ 590399 w 296503"/>
                <a:gd name="T73" fmla="*/ 1677899 h 296504"/>
                <a:gd name="T74" fmla="*/ 0 w 296503"/>
                <a:gd name="T75" fmla="*/ 1626222 h 296504"/>
                <a:gd name="T76" fmla="*/ 1554675 w 296503"/>
                <a:gd name="T77" fmla="*/ 1574566 h 296504"/>
                <a:gd name="T78" fmla="*/ 1601901 w 296503"/>
                <a:gd name="T79" fmla="*/ 1248673 h 296504"/>
                <a:gd name="T80" fmla="*/ 1387135 w 296503"/>
                <a:gd name="T81" fmla="*/ 1111497 h 296504"/>
                <a:gd name="T82" fmla="*/ 1809150 w 296503"/>
                <a:gd name="T83" fmla="*/ 882893 h 296504"/>
                <a:gd name="T84" fmla="*/ 1086250 w 296503"/>
                <a:gd name="T85" fmla="*/ 98543 h 296504"/>
                <a:gd name="T86" fmla="*/ 2156921 w 296503"/>
                <a:gd name="T87" fmla="*/ 784346 h 296504"/>
                <a:gd name="T88" fmla="*/ 1086250 w 296503"/>
                <a:gd name="T89" fmla="*/ 98543 h 296504"/>
                <a:gd name="T90" fmla="*/ 2203808 w 296503"/>
                <a:gd name="T91" fmla="*/ 0 h 296504"/>
                <a:gd name="T92" fmla="*/ 2250700 w 296503"/>
                <a:gd name="T93" fmla="*/ 835612 h 296504"/>
                <a:gd name="T94" fmla="*/ 1906835 w 296503"/>
                <a:gd name="T95" fmla="*/ 882893 h 296504"/>
                <a:gd name="T96" fmla="*/ 2141295 w 296503"/>
                <a:gd name="T97" fmla="*/ 1111497 h 296504"/>
                <a:gd name="T98" fmla="*/ 2141295 w 296503"/>
                <a:gd name="T99" fmla="*/ 1210035 h 296504"/>
                <a:gd name="T100" fmla="*/ 1051081 w 296503"/>
                <a:gd name="T101" fmla="*/ 1162737 h 296504"/>
                <a:gd name="T102" fmla="*/ 1289439 w 296503"/>
                <a:gd name="T103" fmla="*/ 1111497 h 296504"/>
                <a:gd name="T104" fmla="*/ 1035446 w 296503"/>
                <a:gd name="T105" fmla="*/ 882893 h 296504"/>
                <a:gd name="T106" fmla="*/ 988555 w 296503"/>
                <a:gd name="T107" fmla="*/ 47276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bg1"/>
            </a:solidFill>
            <a:ln>
              <a:noFill/>
            </a:ln>
            <a:effectLst/>
          </p:spPr>
          <p:txBody>
            <a:bodyPr anchor="ctr"/>
            <a:lstStyle/>
            <a:p>
              <a:endParaRPr lang="en-US" sz="1200" dirty="0">
                <a:latin typeface="Lato Light" panose="020F0502020204030203" pitchFamily="34" charset="0"/>
              </a:endParaRPr>
            </a:p>
          </p:txBody>
        </p:sp>
      </p:grpSp>
      <p:grpSp>
        <p:nvGrpSpPr>
          <p:cNvPr id="8" name="Group 7">
            <a:extLst>
              <a:ext uri="{FF2B5EF4-FFF2-40B4-BE49-F238E27FC236}">
                <a16:creationId xmlns:a16="http://schemas.microsoft.com/office/drawing/2014/main" id="{2B8AF9A3-836E-AE6F-6FAC-6AC9ACE230BA}"/>
              </a:ext>
            </a:extLst>
          </p:cNvPr>
          <p:cNvGrpSpPr/>
          <p:nvPr/>
        </p:nvGrpSpPr>
        <p:grpSpPr>
          <a:xfrm>
            <a:off x="6848320" y="3886488"/>
            <a:ext cx="2395336" cy="2194170"/>
            <a:chOff x="12854033" y="8565662"/>
            <a:chExt cx="4790671" cy="4388340"/>
          </a:xfrm>
        </p:grpSpPr>
        <p:sp>
          <p:nvSpPr>
            <p:cNvPr id="22" name="Shape 55316">
              <a:extLst>
                <a:ext uri="{FF2B5EF4-FFF2-40B4-BE49-F238E27FC236}">
                  <a16:creationId xmlns:a16="http://schemas.microsoft.com/office/drawing/2014/main" id="{675A19DC-406B-897F-6B10-F1B95129D783}"/>
                </a:ext>
              </a:extLst>
            </p:cNvPr>
            <p:cNvSpPr/>
            <p:nvPr/>
          </p:nvSpPr>
          <p:spPr>
            <a:xfrm>
              <a:off x="14731590" y="10041129"/>
              <a:ext cx="2912817" cy="2912818"/>
            </a:xfrm>
            <a:prstGeom prst="rect">
              <a:avLst/>
            </a:prstGeom>
            <a:solidFill>
              <a:srgbClr val="00B0C9"/>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3" name="Shape 55317">
              <a:extLst>
                <a:ext uri="{FF2B5EF4-FFF2-40B4-BE49-F238E27FC236}">
                  <a16:creationId xmlns:a16="http://schemas.microsoft.com/office/drawing/2014/main" id="{04F1D283-8106-97EC-B220-021B6FD5EC22}"/>
                </a:ext>
              </a:extLst>
            </p:cNvPr>
            <p:cNvSpPr/>
            <p:nvPr/>
          </p:nvSpPr>
          <p:spPr>
            <a:xfrm>
              <a:off x="12861314" y="8565662"/>
              <a:ext cx="1870575" cy="438834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3468"/>
                  </a:lnTo>
                  <a:lnTo>
                    <a:pt x="0" y="0"/>
                  </a:lnTo>
                  <a:lnTo>
                    <a:pt x="21600" y="7203"/>
                  </a:lnTo>
                  <a:lnTo>
                    <a:pt x="21600" y="21600"/>
                  </a:lnTo>
                  <a:close/>
                </a:path>
              </a:pathLst>
            </a:custGeom>
            <a:solidFill>
              <a:schemeClr val="accent5">
                <a:lumMod val="50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4" name="Shape 55318">
              <a:extLst>
                <a:ext uri="{FF2B5EF4-FFF2-40B4-BE49-F238E27FC236}">
                  <a16:creationId xmlns:a16="http://schemas.microsoft.com/office/drawing/2014/main" id="{5D48E1F5-0C52-3952-04C1-D29991DC6501}"/>
                </a:ext>
              </a:extLst>
            </p:cNvPr>
            <p:cNvSpPr/>
            <p:nvPr/>
          </p:nvSpPr>
          <p:spPr>
            <a:xfrm>
              <a:off x="12854033" y="8567482"/>
              <a:ext cx="4790671" cy="1473704"/>
            </a:xfrm>
            <a:custGeom>
              <a:avLst/>
              <a:gdLst/>
              <a:ahLst/>
              <a:cxnLst>
                <a:cxn ang="0">
                  <a:pos x="wd2" y="hd2"/>
                </a:cxn>
                <a:cxn ang="5400000">
                  <a:pos x="wd2" y="hd2"/>
                </a:cxn>
                <a:cxn ang="10800000">
                  <a:pos x="wd2" y="hd2"/>
                </a:cxn>
                <a:cxn ang="16200000">
                  <a:pos x="wd2" y="hd2"/>
                </a:cxn>
              </a:cxnLst>
              <a:rect l="0" t="0" r="r" b="b"/>
              <a:pathLst>
                <a:path w="21600" h="21600" extrusionOk="0">
                  <a:moveTo>
                    <a:pt x="8434" y="21600"/>
                  </a:moveTo>
                  <a:lnTo>
                    <a:pt x="0" y="0"/>
                  </a:lnTo>
                  <a:lnTo>
                    <a:pt x="3058" y="27"/>
                  </a:lnTo>
                  <a:lnTo>
                    <a:pt x="21600" y="21600"/>
                  </a:lnTo>
                  <a:lnTo>
                    <a:pt x="8434" y="21600"/>
                  </a:lnTo>
                  <a:close/>
                </a:path>
              </a:pathLst>
            </a:custGeom>
            <a:solidFill>
              <a:schemeClr val="accent5">
                <a:lumMod val="75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5" name="Freeform 963">
              <a:extLst>
                <a:ext uri="{FF2B5EF4-FFF2-40B4-BE49-F238E27FC236}">
                  <a16:creationId xmlns:a16="http://schemas.microsoft.com/office/drawing/2014/main" id="{AC425421-C023-E034-2821-23263F7586AD}"/>
                </a:ext>
              </a:extLst>
            </p:cNvPr>
            <p:cNvSpPr>
              <a:spLocks noChangeArrowheads="1"/>
            </p:cNvSpPr>
            <p:nvPr/>
          </p:nvSpPr>
          <p:spPr bwMode="auto">
            <a:xfrm>
              <a:off x="15373381" y="10682923"/>
              <a:ext cx="1629234" cy="1629230"/>
            </a:xfrm>
            <a:custGeom>
              <a:avLst/>
              <a:gdLst>
                <a:gd name="T0" fmla="*/ 1597317 w 296503"/>
                <a:gd name="T1" fmla="*/ 1318077 h 296503"/>
                <a:gd name="T2" fmla="*/ 1597317 w 296503"/>
                <a:gd name="T3" fmla="*/ 1418140 h 296503"/>
                <a:gd name="T4" fmla="*/ 1144657 w 296503"/>
                <a:gd name="T5" fmla="*/ 1370108 h 296503"/>
                <a:gd name="T6" fmla="*/ 428324 w 296503"/>
                <a:gd name="T7" fmla="*/ 1318077 h 296503"/>
                <a:gd name="T8" fmla="*/ 915309 w 296503"/>
                <a:gd name="T9" fmla="*/ 1370108 h 296503"/>
                <a:gd name="T10" fmla="*/ 428324 w 296503"/>
                <a:gd name="T11" fmla="*/ 1418140 h 296503"/>
                <a:gd name="T12" fmla="*/ 428324 w 296503"/>
                <a:gd name="T13" fmla="*/ 1318077 h 296503"/>
                <a:gd name="T14" fmla="*/ 2341866 w 296503"/>
                <a:gd name="T15" fmla="*/ 1790831 h 296503"/>
                <a:gd name="T16" fmla="*/ 1956144 w 296503"/>
                <a:gd name="T17" fmla="*/ 1841995 h 296503"/>
                <a:gd name="T18" fmla="*/ 1932541 w 296503"/>
                <a:gd name="T19" fmla="*/ 2184411 h 296503"/>
                <a:gd name="T20" fmla="*/ 1881370 w 296503"/>
                <a:gd name="T21" fmla="*/ 2184411 h 296503"/>
                <a:gd name="T22" fmla="*/ 991843 w 296503"/>
                <a:gd name="T23" fmla="*/ 1841995 h 296503"/>
                <a:gd name="T24" fmla="*/ 1330340 w 296503"/>
                <a:gd name="T25" fmla="*/ 2790550 h 296503"/>
                <a:gd name="T26" fmla="*/ 1377565 w 296503"/>
                <a:gd name="T27" fmla="*/ 3105419 h 296503"/>
                <a:gd name="T28" fmla="*/ 1967969 w 296503"/>
                <a:gd name="T29" fmla="*/ 2790550 h 296503"/>
                <a:gd name="T30" fmla="*/ 3140847 w 296503"/>
                <a:gd name="T31" fmla="*/ 1275228 h 296503"/>
                <a:gd name="T32" fmla="*/ 1559601 w 296503"/>
                <a:gd name="T33" fmla="*/ 867158 h 296503"/>
                <a:gd name="T34" fmla="*/ 1973221 w 296503"/>
                <a:gd name="T35" fmla="*/ 919175 h 296503"/>
                <a:gd name="T36" fmla="*/ 1559601 w 296503"/>
                <a:gd name="T37" fmla="*/ 967221 h 296503"/>
                <a:gd name="T38" fmla="*/ 1559601 w 296503"/>
                <a:gd name="T39" fmla="*/ 867158 h 296503"/>
                <a:gd name="T40" fmla="*/ 1232642 w 296503"/>
                <a:gd name="T41" fmla="*/ 867158 h 296503"/>
                <a:gd name="T42" fmla="*/ 1232642 w 296503"/>
                <a:gd name="T43" fmla="*/ 967221 h 296503"/>
                <a:gd name="T44" fmla="*/ 381555 w 296503"/>
                <a:gd name="T45" fmla="*/ 919175 h 296503"/>
                <a:gd name="T46" fmla="*/ 1191553 w 296503"/>
                <a:gd name="T47" fmla="*/ 433567 h 296503"/>
                <a:gd name="T48" fmla="*/ 1973216 w 296503"/>
                <a:gd name="T49" fmla="*/ 483542 h 296503"/>
                <a:gd name="T50" fmla="*/ 1191553 w 296503"/>
                <a:gd name="T51" fmla="*/ 533481 h 296503"/>
                <a:gd name="T52" fmla="*/ 1191553 w 296503"/>
                <a:gd name="T53" fmla="*/ 433567 h 296503"/>
                <a:gd name="T54" fmla="*/ 864651 w 296503"/>
                <a:gd name="T55" fmla="*/ 433567 h 296503"/>
                <a:gd name="T56" fmla="*/ 864651 w 296503"/>
                <a:gd name="T57" fmla="*/ 533481 h 296503"/>
                <a:gd name="T58" fmla="*/ 381555 w 296503"/>
                <a:gd name="T59" fmla="*/ 483542 h 296503"/>
                <a:gd name="T60" fmla="*/ 94476 w 296503"/>
                <a:gd name="T61" fmla="*/ 98402 h 296503"/>
                <a:gd name="T62" fmla="*/ 1271299 w 296503"/>
                <a:gd name="T63" fmla="*/ 1739667 h 296503"/>
                <a:gd name="T64" fmla="*/ 1857742 w 296503"/>
                <a:gd name="T65" fmla="*/ 2058475 h 296503"/>
                <a:gd name="T66" fmla="*/ 1904980 w 296503"/>
                <a:gd name="T67" fmla="*/ 1739667 h 296503"/>
                <a:gd name="T68" fmla="*/ 2243478 w 296503"/>
                <a:gd name="T69" fmla="*/ 98402 h 296503"/>
                <a:gd name="T70" fmla="*/ 47214 w 296503"/>
                <a:gd name="T71" fmla="*/ 0 h 296503"/>
                <a:gd name="T72" fmla="*/ 2341866 w 296503"/>
                <a:gd name="T73" fmla="*/ 47211 h 296503"/>
                <a:gd name="T74" fmla="*/ 3188082 w 296503"/>
                <a:gd name="T75" fmla="*/ 1176826 h 296503"/>
                <a:gd name="T76" fmla="*/ 3239249 w 296503"/>
                <a:gd name="T77" fmla="*/ 2841713 h 296503"/>
                <a:gd name="T78" fmla="*/ 1979765 w 296503"/>
                <a:gd name="T79" fmla="*/ 2888939 h 296503"/>
                <a:gd name="T80" fmla="*/ 1330340 w 296503"/>
                <a:gd name="T81" fmla="*/ 3239232 h 296503"/>
                <a:gd name="T82" fmla="*/ 1283102 w 296503"/>
                <a:gd name="T83" fmla="*/ 3188067 h 296503"/>
                <a:gd name="T84" fmla="*/ 944605 w 296503"/>
                <a:gd name="T85" fmla="*/ 2888939 h 296503"/>
                <a:gd name="T86" fmla="*/ 897393 w 296503"/>
                <a:gd name="T87" fmla="*/ 1841995 h 296503"/>
                <a:gd name="T88" fmla="*/ 0 w 296503"/>
                <a:gd name="T89" fmla="*/ 1790831 h 296503"/>
                <a:gd name="T90" fmla="*/ 47214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chemeClr val="bg1"/>
            </a:solidFill>
            <a:ln>
              <a:noFill/>
            </a:ln>
            <a:effectLst/>
          </p:spPr>
          <p:txBody>
            <a:bodyPr anchor="ctr"/>
            <a:lstStyle/>
            <a:p>
              <a:endParaRPr lang="en-US" sz="1200" dirty="0">
                <a:latin typeface="Lato Light" panose="020F0502020204030203" pitchFamily="34" charset="0"/>
              </a:endParaRPr>
            </a:p>
          </p:txBody>
        </p:sp>
      </p:grpSp>
      <p:grpSp>
        <p:nvGrpSpPr>
          <p:cNvPr id="9" name="Group 8">
            <a:extLst>
              <a:ext uri="{FF2B5EF4-FFF2-40B4-BE49-F238E27FC236}">
                <a16:creationId xmlns:a16="http://schemas.microsoft.com/office/drawing/2014/main" id="{63E58E90-DFD0-124B-DABD-D6E864581456}"/>
              </a:ext>
            </a:extLst>
          </p:cNvPr>
          <p:cNvGrpSpPr/>
          <p:nvPr/>
        </p:nvGrpSpPr>
        <p:grpSpPr>
          <a:xfrm>
            <a:off x="3787778" y="986403"/>
            <a:ext cx="2395335" cy="2194172"/>
            <a:chOff x="6732948" y="2765492"/>
            <a:chExt cx="4790669" cy="4388343"/>
          </a:xfrm>
        </p:grpSpPr>
        <p:sp>
          <p:nvSpPr>
            <p:cNvPr id="18" name="Shape 55304">
              <a:extLst>
                <a:ext uri="{FF2B5EF4-FFF2-40B4-BE49-F238E27FC236}">
                  <a16:creationId xmlns:a16="http://schemas.microsoft.com/office/drawing/2014/main" id="{15AD7C52-159A-DDB8-5101-DCAA350607FE}"/>
                </a:ext>
              </a:extLst>
            </p:cNvPr>
            <p:cNvSpPr/>
            <p:nvPr/>
          </p:nvSpPr>
          <p:spPr>
            <a:xfrm>
              <a:off x="6733242" y="2765545"/>
              <a:ext cx="2912815" cy="2912820"/>
            </a:xfrm>
            <a:prstGeom prst="rect">
              <a:avLst/>
            </a:prstGeom>
            <a:solidFill>
              <a:srgbClr val="E32D8E"/>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19" name="Shape 55305">
              <a:extLst>
                <a:ext uri="{FF2B5EF4-FFF2-40B4-BE49-F238E27FC236}">
                  <a16:creationId xmlns:a16="http://schemas.microsoft.com/office/drawing/2014/main" id="{737A57B5-151B-2BA2-F4B8-BA0B4F1A70E2}"/>
                </a:ext>
              </a:extLst>
            </p:cNvPr>
            <p:cNvSpPr/>
            <p:nvPr/>
          </p:nvSpPr>
          <p:spPr>
            <a:xfrm>
              <a:off x="9645758" y="2765492"/>
              <a:ext cx="1870574" cy="43883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8132"/>
                  </a:lnTo>
                  <a:lnTo>
                    <a:pt x="21600" y="21600"/>
                  </a:lnTo>
                  <a:lnTo>
                    <a:pt x="0" y="14337"/>
                  </a:lnTo>
                  <a:lnTo>
                    <a:pt x="0" y="0"/>
                  </a:lnTo>
                  <a:close/>
                </a:path>
              </a:pathLst>
            </a:custGeom>
            <a:solidFill>
              <a:srgbClr val="C62D8E"/>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0" name="Shape 55306">
              <a:extLst>
                <a:ext uri="{FF2B5EF4-FFF2-40B4-BE49-F238E27FC236}">
                  <a16:creationId xmlns:a16="http://schemas.microsoft.com/office/drawing/2014/main" id="{CBE9A6D6-658F-FE61-47A9-57027F70BC10}"/>
                </a:ext>
              </a:extLst>
            </p:cNvPr>
            <p:cNvSpPr/>
            <p:nvPr/>
          </p:nvSpPr>
          <p:spPr>
            <a:xfrm>
              <a:off x="6732948" y="5678309"/>
              <a:ext cx="4790669" cy="1473706"/>
            </a:xfrm>
            <a:custGeom>
              <a:avLst/>
              <a:gdLst/>
              <a:ahLst/>
              <a:cxnLst>
                <a:cxn ang="0">
                  <a:pos x="wd2" y="hd2"/>
                </a:cxn>
                <a:cxn ang="5400000">
                  <a:pos x="wd2" y="hd2"/>
                </a:cxn>
                <a:cxn ang="10800000">
                  <a:pos x="wd2" y="hd2"/>
                </a:cxn>
                <a:cxn ang="16200000">
                  <a:pos x="wd2" y="hd2"/>
                </a:cxn>
              </a:cxnLst>
              <a:rect l="0" t="0" r="r" b="b"/>
              <a:pathLst>
                <a:path w="21600" h="21600" extrusionOk="0">
                  <a:moveTo>
                    <a:pt x="13166" y="0"/>
                  </a:moveTo>
                  <a:lnTo>
                    <a:pt x="21600" y="21600"/>
                  </a:lnTo>
                  <a:lnTo>
                    <a:pt x="18542" y="21573"/>
                  </a:lnTo>
                  <a:lnTo>
                    <a:pt x="0" y="0"/>
                  </a:lnTo>
                  <a:lnTo>
                    <a:pt x="13166" y="0"/>
                  </a:lnTo>
                  <a:close/>
                </a:path>
              </a:pathLst>
            </a:custGeom>
            <a:solidFill>
              <a:srgbClr val="7030A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1" name="Freeform 964">
              <a:extLst>
                <a:ext uri="{FF2B5EF4-FFF2-40B4-BE49-F238E27FC236}">
                  <a16:creationId xmlns:a16="http://schemas.microsoft.com/office/drawing/2014/main" id="{6B590FF3-E6BD-5EA9-3C55-9BC66C5E346E}"/>
                </a:ext>
              </a:extLst>
            </p:cNvPr>
            <p:cNvSpPr>
              <a:spLocks noChangeArrowheads="1"/>
            </p:cNvSpPr>
            <p:nvPr/>
          </p:nvSpPr>
          <p:spPr bwMode="auto">
            <a:xfrm>
              <a:off x="7453649" y="3485955"/>
              <a:ext cx="1472000" cy="1472000"/>
            </a:xfrm>
            <a:custGeom>
              <a:avLst/>
              <a:gdLst>
                <a:gd name="T0" fmla="*/ 1192678 w 296503"/>
                <a:gd name="T1" fmla="*/ 2353997 h 296503"/>
                <a:gd name="T2" fmla="*/ 1144651 w 296503"/>
                <a:gd name="T3" fmla="*/ 3048444 h 296503"/>
                <a:gd name="T4" fmla="*/ 1092627 w 296503"/>
                <a:gd name="T5" fmla="*/ 2353997 h 296503"/>
                <a:gd name="T6" fmla="*/ 242348 w 296503"/>
                <a:gd name="T7" fmla="*/ 2115854 h 296503"/>
                <a:gd name="T8" fmla="*/ 932570 w 296503"/>
                <a:gd name="T9" fmla="*/ 2165818 h 296503"/>
                <a:gd name="T10" fmla="*/ 242348 w 296503"/>
                <a:gd name="T11" fmla="*/ 2215757 h 296503"/>
                <a:gd name="T12" fmla="*/ 242348 w 296503"/>
                <a:gd name="T13" fmla="*/ 2115854 h 296503"/>
                <a:gd name="T14" fmla="*/ 2098066 w 296503"/>
                <a:gd name="T15" fmla="*/ 2160603 h 296503"/>
                <a:gd name="T16" fmla="*/ 2397766 w 296503"/>
                <a:gd name="T17" fmla="*/ 2160603 h 296503"/>
                <a:gd name="T18" fmla="*/ 1144651 w 296503"/>
                <a:gd name="T19" fmla="*/ 883248 h 296503"/>
                <a:gd name="T20" fmla="*/ 1144651 w 296503"/>
                <a:gd name="T21" fmla="*/ 1436782 h 296503"/>
                <a:gd name="T22" fmla="*/ 1144651 w 296503"/>
                <a:gd name="T23" fmla="*/ 883248 h 296503"/>
                <a:gd name="T24" fmla="*/ 1522221 w 296503"/>
                <a:gd name="T25" fmla="*/ 1160019 h 296503"/>
                <a:gd name="T26" fmla="*/ 763101 w 296503"/>
                <a:gd name="T27" fmla="*/ 1160019 h 296503"/>
                <a:gd name="T28" fmla="*/ 1137930 w 296503"/>
                <a:gd name="T29" fmla="*/ 510967 h 296503"/>
                <a:gd name="T30" fmla="*/ 676130 w 296503"/>
                <a:gd name="T31" fmla="*/ 1631847 h 296503"/>
                <a:gd name="T32" fmla="*/ 1595822 w 296503"/>
                <a:gd name="T33" fmla="*/ 1631847 h 296503"/>
                <a:gd name="T34" fmla="*/ 1137930 w 296503"/>
                <a:gd name="T35" fmla="*/ 510967 h 296503"/>
                <a:gd name="T36" fmla="*/ 1666258 w 296503"/>
                <a:gd name="T37" fmla="*/ 633313 h 296503"/>
                <a:gd name="T38" fmla="*/ 1169232 w 296503"/>
                <a:gd name="T39" fmla="*/ 2204131 h 296503"/>
                <a:gd name="T40" fmla="*/ 1102713 w 296503"/>
                <a:gd name="T41" fmla="*/ 2204131 h 296503"/>
                <a:gd name="T42" fmla="*/ 605687 w 296503"/>
                <a:gd name="T43" fmla="*/ 633313 h 296503"/>
                <a:gd name="T44" fmla="*/ 2247933 w 296503"/>
                <a:gd name="T45" fmla="*/ 208110 h 296503"/>
                <a:gd name="T46" fmla="*/ 2295240 w 296503"/>
                <a:gd name="T47" fmla="*/ 923123 h 296503"/>
                <a:gd name="T48" fmla="*/ 3044503 w 296503"/>
                <a:gd name="T49" fmla="*/ 970248 h 296503"/>
                <a:gd name="T50" fmla="*/ 2295240 w 296503"/>
                <a:gd name="T51" fmla="*/ 1017399 h 296503"/>
                <a:gd name="T52" fmla="*/ 2381999 w 296503"/>
                <a:gd name="T53" fmla="*/ 1956322 h 296503"/>
                <a:gd name="T54" fmla="*/ 3028723 w 296503"/>
                <a:gd name="T55" fmla="*/ 1382748 h 296503"/>
                <a:gd name="T56" fmla="*/ 2452999 w 296503"/>
                <a:gd name="T57" fmla="*/ 2023107 h 296503"/>
                <a:gd name="T58" fmla="*/ 2295240 w 296503"/>
                <a:gd name="T59" fmla="*/ 2400253 h 296503"/>
                <a:gd name="T60" fmla="*/ 2247933 w 296503"/>
                <a:gd name="T61" fmla="*/ 3048467 h 296503"/>
                <a:gd name="T62" fmla="*/ 2200607 w 296503"/>
                <a:gd name="T63" fmla="*/ 2400253 h 296503"/>
                <a:gd name="T64" fmla="*/ 1400086 w 296503"/>
                <a:gd name="T65" fmla="*/ 2207752 h 296503"/>
                <a:gd name="T66" fmla="*/ 1400086 w 296503"/>
                <a:gd name="T67" fmla="*/ 2113461 h 296503"/>
                <a:gd name="T68" fmla="*/ 2200607 w 296503"/>
                <a:gd name="T69" fmla="*/ 1920963 h 296503"/>
                <a:gd name="T70" fmla="*/ 2247933 w 296503"/>
                <a:gd name="T71" fmla="*/ 208110 h 296503"/>
                <a:gd name="T72" fmla="*/ 98402 w 296503"/>
                <a:gd name="T73" fmla="*/ 373931 h 296503"/>
                <a:gd name="T74" fmla="*/ 377840 w 296503"/>
                <a:gd name="T75" fmla="*/ 3140830 h 296503"/>
                <a:gd name="T76" fmla="*/ 3140830 w 296503"/>
                <a:gd name="T77" fmla="*/ 2861390 h 296503"/>
                <a:gd name="T78" fmla="*/ 2861390 w 296503"/>
                <a:gd name="T79" fmla="*/ 98402 h 296503"/>
                <a:gd name="T80" fmla="*/ 377840 w 296503"/>
                <a:gd name="T81" fmla="*/ 0 h 296503"/>
                <a:gd name="T82" fmla="*/ 3239232 w 296503"/>
                <a:gd name="T83" fmla="*/ 373931 h 296503"/>
                <a:gd name="T84" fmla="*/ 2861390 w 296503"/>
                <a:gd name="T85" fmla="*/ 3239232 h 296503"/>
                <a:gd name="T86" fmla="*/ 0 w 296503"/>
                <a:gd name="T87" fmla="*/ 2861390 h 296503"/>
                <a:gd name="T88" fmla="*/ 377840 w 296503"/>
                <a:gd name="T89" fmla="*/ 0 h 2965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96503" h="296503">
                  <a:moveTo>
                    <a:pt x="104775" y="211138"/>
                  </a:moveTo>
                  <a:cubicBezTo>
                    <a:pt x="106973" y="211138"/>
                    <a:pt x="109171" y="212944"/>
                    <a:pt x="109171" y="215472"/>
                  </a:cubicBezTo>
                  <a:lnTo>
                    <a:pt x="109171" y="274344"/>
                  </a:lnTo>
                  <a:cubicBezTo>
                    <a:pt x="109171" y="276872"/>
                    <a:pt x="106973" y="279039"/>
                    <a:pt x="104775" y="279039"/>
                  </a:cubicBezTo>
                  <a:cubicBezTo>
                    <a:pt x="102211" y="279039"/>
                    <a:pt x="100013" y="276872"/>
                    <a:pt x="100013" y="274344"/>
                  </a:cubicBezTo>
                  <a:lnTo>
                    <a:pt x="100013" y="215472"/>
                  </a:lnTo>
                  <a:cubicBezTo>
                    <a:pt x="100013" y="212944"/>
                    <a:pt x="102211" y="211138"/>
                    <a:pt x="104775" y="211138"/>
                  </a:cubicBezTo>
                  <a:close/>
                  <a:moveTo>
                    <a:pt x="22183" y="193675"/>
                  </a:moveTo>
                  <a:lnTo>
                    <a:pt x="81005" y="193675"/>
                  </a:lnTo>
                  <a:cubicBezTo>
                    <a:pt x="83546" y="193675"/>
                    <a:pt x="85362" y="195580"/>
                    <a:pt x="85362" y="198247"/>
                  </a:cubicBezTo>
                  <a:cubicBezTo>
                    <a:pt x="85362" y="200914"/>
                    <a:pt x="83546" y="202819"/>
                    <a:pt x="81005" y="202819"/>
                  </a:cubicBezTo>
                  <a:lnTo>
                    <a:pt x="22183" y="202819"/>
                  </a:lnTo>
                  <a:cubicBezTo>
                    <a:pt x="19641" y="202819"/>
                    <a:pt x="17463" y="200914"/>
                    <a:pt x="17463" y="198247"/>
                  </a:cubicBezTo>
                  <a:cubicBezTo>
                    <a:pt x="17463" y="195580"/>
                    <a:pt x="19641" y="193675"/>
                    <a:pt x="22183" y="193675"/>
                  </a:cubicBezTo>
                  <a:close/>
                  <a:moveTo>
                    <a:pt x="205764" y="184106"/>
                  </a:moveTo>
                  <a:cubicBezTo>
                    <a:pt x="198544" y="184106"/>
                    <a:pt x="192047" y="190579"/>
                    <a:pt x="192047" y="197771"/>
                  </a:cubicBezTo>
                  <a:cubicBezTo>
                    <a:pt x="192047" y="205323"/>
                    <a:pt x="198544" y="211436"/>
                    <a:pt x="205764" y="211436"/>
                  </a:cubicBezTo>
                  <a:cubicBezTo>
                    <a:pt x="213344" y="211436"/>
                    <a:pt x="219480" y="205323"/>
                    <a:pt x="219480" y="197771"/>
                  </a:cubicBezTo>
                  <a:cubicBezTo>
                    <a:pt x="219480" y="190579"/>
                    <a:pt x="213344" y="184106"/>
                    <a:pt x="205764" y="184106"/>
                  </a:cubicBezTo>
                  <a:close/>
                  <a:moveTo>
                    <a:pt x="104775" y="80848"/>
                  </a:moveTo>
                  <a:cubicBezTo>
                    <a:pt x="90223" y="80848"/>
                    <a:pt x="78945" y="92067"/>
                    <a:pt x="78945" y="106182"/>
                  </a:cubicBezTo>
                  <a:cubicBezTo>
                    <a:pt x="78945" y="120297"/>
                    <a:pt x="90223" y="131516"/>
                    <a:pt x="104775" y="131516"/>
                  </a:cubicBezTo>
                  <a:cubicBezTo>
                    <a:pt x="118599" y="131516"/>
                    <a:pt x="130241" y="120297"/>
                    <a:pt x="130241" y="106182"/>
                  </a:cubicBezTo>
                  <a:cubicBezTo>
                    <a:pt x="130241" y="92067"/>
                    <a:pt x="118599" y="80848"/>
                    <a:pt x="104775" y="80848"/>
                  </a:cubicBezTo>
                  <a:close/>
                  <a:moveTo>
                    <a:pt x="104775" y="71438"/>
                  </a:moveTo>
                  <a:cubicBezTo>
                    <a:pt x="123692" y="71438"/>
                    <a:pt x="139336" y="87001"/>
                    <a:pt x="139336" y="106182"/>
                  </a:cubicBezTo>
                  <a:cubicBezTo>
                    <a:pt x="139336" y="125364"/>
                    <a:pt x="123692" y="140926"/>
                    <a:pt x="104775" y="140926"/>
                  </a:cubicBezTo>
                  <a:cubicBezTo>
                    <a:pt x="85493" y="140926"/>
                    <a:pt x="69850" y="125364"/>
                    <a:pt x="69850" y="106182"/>
                  </a:cubicBezTo>
                  <a:cubicBezTo>
                    <a:pt x="69850" y="87001"/>
                    <a:pt x="85493" y="71438"/>
                    <a:pt x="104775" y="71438"/>
                  </a:cubicBezTo>
                  <a:close/>
                  <a:moveTo>
                    <a:pt x="104160" y="46771"/>
                  </a:moveTo>
                  <a:cubicBezTo>
                    <a:pt x="88040" y="46771"/>
                    <a:pt x="72995" y="53273"/>
                    <a:pt x="61890" y="64473"/>
                  </a:cubicBezTo>
                  <a:cubicBezTo>
                    <a:pt x="38247" y="87955"/>
                    <a:pt x="38247" y="126250"/>
                    <a:pt x="61890" y="149371"/>
                  </a:cubicBezTo>
                  <a:lnTo>
                    <a:pt x="104160" y="192001"/>
                  </a:lnTo>
                  <a:lnTo>
                    <a:pt x="146073" y="149371"/>
                  </a:lnTo>
                  <a:cubicBezTo>
                    <a:pt x="169358" y="126250"/>
                    <a:pt x="169358" y="87955"/>
                    <a:pt x="146073" y="64473"/>
                  </a:cubicBezTo>
                  <a:cubicBezTo>
                    <a:pt x="134968" y="53273"/>
                    <a:pt x="119922" y="46771"/>
                    <a:pt x="104160" y="46771"/>
                  </a:cubicBezTo>
                  <a:close/>
                  <a:moveTo>
                    <a:pt x="104160" y="38100"/>
                  </a:moveTo>
                  <a:cubicBezTo>
                    <a:pt x="122430" y="38100"/>
                    <a:pt x="139267" y="45326"/>
                    <a:pt x="152521" y="57970"/>
                  </a:cubicBezTo>
                  <a:cubicBezTo>
                    <a:pt x="179030" y="85065"/>
                    <a:pt x="179030" y="128779"/>
                    <a:pt x="152521" y="155874"/>
                  </a:cubicBezTo>
                  <a:lnTo>
                    <a:pt x="107026" y="201755"/>
                  </a:lnTo>
                  <a:cubicBezTo>
                    <a:pt x="106310" y="202478"/>
                    <a:pt x="105235" y="202839"/>
                    <a:pt x="104160" y="202839"/>
                  </a:cubicBezTo>
                  <a:cubicBezTo>
                    <a:pt x="102727" y="202839"/>
                    <a:pt x="101653" y="202478"/>
                    <a:pt x="100936" y="201755"/>
                  </a:cubicBezTo>
                  <a:lnTo>
                    <a:pt x="55442" y="155874"/>
                  </a:lnTo>
                  <a:cubicBezTo>
                    <a:pt x="28575" y="128779"/>
                    <a:pt x="28575" y="85065"/>
                    <a:pt x="55442" y="57970"/>
                  </a:cubicBezTo>
                  <a:cubicBezTo>
                    <a:pt x="68338" y="45326"/>
                    <a:pt x="85533" y="38100"/>
                    <a:pt x="104160" y="38100"/>
                  </a:cubicBezTo>
                  <a:close/>
                  <a:moveTo>
                    <a:pt x="205764" y="19050"/>
                  </a:moveTo>
                  <a:cubicBezTo>
                    <a:pt x="208290" y="19050"/>
                    <a:pt x="210095" y="20848"/>
                    <a:pt x="210095" y="23365"/>
                  </a:cubicBezTo>
                  <a:lnTo>
                    <a:pt x="210095" y="84497"/>
                  </a:lnTo>
                  <a:lnTo>
                    <a:pt x="273986" y="84497"/>
                  </a:lnTo>
                  <a:cubicBezTo>
                    <a:pt x="276512" y="84497"/>
                    <a:pt x="278678" y="86295"/>
                    <a:pt x="278678" y="88812"/>
                  </a:cubicBezTo>
                  <a:cubicBezTo>
                    <a:pt x="278678" y="91330"/>
                    <a:pt x="276512" y="93128"/>
                    <a:pt x="273986" y="93128"/>
                  </a:cubicBezTo>
                  <a:lnTo>
                    <a:pt x="210095" y="93128"/>
                  </a:lnTo>
                  <a:lnTo>
                    <a:pt x="210095" y="175835"/>
                  </a:lnTo>
                  <a:cubicBezTo>
                    <a:pt x="213344" y="176555"/>
                    <a:pt x="215871" y="177633"/>
                    <a:pt x="218036" y="179072"/>
                  </a:cubicBezTo>
                  <a:lnTo>
                    <a:pt x="270737" y="126570"/>
                  </a:lnTo>
                  <a:cubicBezTo>
                    <a:pt x="272542" y="125132"/>
                    <a:pt x="275429" y="125132"/>
                    <a:pt x="277234" y="126570"/>
                  </a:cubicBezTo>
                  <a:cubicBezTo>
                    <a:pt x="279039" y="128368"/>
                    <a:pt x="279039" y="131245"/>
                    <a:pt x="277234" y="133043"/>
                  </a:cubicBezTo>
                  <a:lnTo>
                    <a:pt x="224534" y="185185"/>
                  </a:lnTo>
                  <a:cubicBezTo>
                    <a:pt x="227060" y="188781"/>
                    <a:pt x="228143" y="193096"/>
                    <a:pt x="228143" y="197771"/>
                  </a:cubicBezTo>
                  <a:cubicBezTo>
                    <a:pt x="228143" y="208559"/>
                    <a:pt x="220563" y="217549"/>
                    <a:pt x="210095" y="219707"/>
                  </a:cubicBezTo>
                  <a:lnTo>
                    <a:pt x="210095" y="274366"/>
                  </a:lnTo>
                  <a:cubicBezTo>
                    <a:pt x="210095" y="276883"/>
                    <a:pt x="208290" y="279041"/>
                    <a:pt x="205764" y="279041"/>
                  </a:cubicBezTo>
                  <a:cubicBezTo>
                    <a:pt x="203237" y="279041"/>
                    <a:pt x="201432" y="276883"/>
                    <a:pt x="201432" y="274366"/>
                  </a:cubicBezTo>
                  <a:lnTo>
                    <a:pt x="201432" y="219707"/>
                  </a:lnTo>
                  <a:cubicBezTo>
                    <a:pt x="192408" y="217909"/>
                    <a:pt x="185550" y="211076"/>
                    <a:pt x="183745" y="202086"/>
                  </a:cubicBezTo>
                  <a:lnTo>
                    <a:pt x="128157" y="202086"/>
                  </a:lnTo>
                  <a:cubicBezTo>
                    <a:pt x="125630" y="202086"/>
                    <a:pt x="123825" y="200288"/>
                    <a:pt x="123825" y="197771"/>
                  </a:cubicBezTo>
                  <a:cubicBezTo>
                    <a:pt x="123825" y="195254"/>
                    <a:pt x="125630" y="193456"/>
                    <a:pt x="128157" y="193456"/>
                  </a:cubicBezTo>
                  <a:lnTo>
                    <a:pt x="183745" y="193456"/>
                  </a:lnTo>
                  <a:cubicBezTo>
                    <a:pt x="185550" y="184466"/>
                    <a:pt x="192408" y="177633"/>
                    <a:pt x="201432" y="175835"/>
                  </a:cubicBezTo>
                  <a:lnTo>
                    <a:pt x="201432" y="23365"/>
                  </a:lnTo>
                  <a:cubicBezTo>
                    <a:pt x="201432" y="20848"/>
                    <a:pt x="203237" y="19050"/>
                    <a:pt x="205764" y="19050"/>
                  </a:cubicBezTo>
                  <a:close/>
                  <a:moveTo>
                    <a:pt x="34586" y="9007"/>
                  </a:moveTo>
                  <a:cubicBezTo>
                    <a:pt x="20535" y="9007"/>
                    <a:pt x="9007" y="20175"/>
                    <a:pt x="9007" y="34226"/>
                  </a:cubicBezTo>
                  <a:lnTo>
                    <a:pt x="9007" y="261917"/>
                  </a:lnTo>
                  <a:cubicBezTo>
                    <a:pt x="9007" y="275967"/>
                    <a:pt x="20535" y="287496"/>
                    <a:pt x="34586" y="287496"/>
                  </a:cubicBezTo>
                  <a:lnTo>
                    <a:pt x="261917" y="287496"/>
                  </a:lnTo>
                  <a:cubicBezTo>
                    <a:pt x="275967" y="287496"/>
                    <a:pt x="287496" y="275967"/>
                    <a:pt x="287496" y="261917"/>
                  </a:cubicBezTo>
                  <a:lnTo>
                    <a:pt x="287496" y="34226"/>
                  </a:lnTo>
                  <a:cubicBezTo>
                    <a:pt x="287496" y="20175"/>
                    <a:pt x="275967" y="9007"/>
                    <a:pt x="261917" y="9007"/>
                  </a:cubicBezTo>
                  <a:lnTo>
                    <a:pt x="34586" y="9007"/>
                  </a:lnTo>
                  <a:close/>
                  <a:moveTo>
                    <a:pt x="34586" y="0"/>
                  </a:moveTo>
                  <a:lnTo>
                    <a:pt x="261917" y="0"/>
                  </a:lnTo>
                  <a:cubicBezTo>
                    <a:pt x="281011" y="0"/>
                    <a:pt x="296503" y="15492"/>
                    <a:pt x="296503" y="34226"/>
                  </a:cubicBezTo>
                  <a:lnTo>
                    <a:pt x="296503" y="261917"/>
                  </a:lnTo>
                  <a:cubicBezTo>
                    <a:pt x="296503" y="281011"/>
                    <a:pt x="281011" y="296503"/>
                    <a:pt x="261917" y="296503"/>
                  </a:cubicBezTo>
                  <a:lnTo>
                    <a:pt x="34586" y="296503"/>
                  </a:lnTo>
                  <a:cubicBezTo>
                    <a:pt x="15491" y="296503"/>
                    <a:pt x="0" y="281011"/>
                    <a:pt x="0" y="261917"/>
                  </a:cubicBezTo>
                  <a:lnTo>
                    <a:pt x="0" y="34226"/>
                  </a:lnTo>
                  <a:cubicBezTo>
                    <a:pt x="0" y="15492"/>
                    <a:pt x="15491" y="0"/>
                    <a:pt x="34586" y="0"/>
                  </a:cubicBezTo>
                  <a:close/>
                </a:path>
              </a:pathLst>
            </a:custGeom>
            <a:solidFill>
              <a:schemeClr val="bg1"/>
            </a:solidFill>
            <a:ln>
              <a:noFill/>
            </a:ln>
            <a:effectLst/>
          </p:spPr>
          <p:txBody>
            <a:bodyPr anchor="ctr"/>
            <a:lstStyle/>
            <a:p>
              <a:endParaRPr lang="en-US" sz="1200" dirty="0">
                <a:latin typeface="Lato Light" panose="020F0502020204030203" pitchFamily="34" charset="0"/>
              </a:endParaRPr>
            </a:p>
          </p:txBody>
        </p:sp>
      </p:grpSp>
      <p:sp>
        <p:nvSpPr>
          <p:cNvPr id="10" name="TextBox 9">
            <a:extLst>
              <a:ext uri="{FF2B5EF4-FFF2-40B4-BE49-F238E27FC236}">
                <a16:creationId xmlns:a16="http://schemas.microsoft.com/office/drawing/2014/main" id="{B3AE47D1-7212-6A4C-2734-05FFAAC25365}"/>
              </a:ext>
            </a:extLst>
          </p:cNvPr>
          <p:cNvSpPr txBox="1"/>
          <p:nvPr/>
        </p:nvSpPr>
        <p:spPr>
          <a:xfrm>
            <a:off x="9658468" y="4837435"/>
            <a:ext cx="2191249" cy="400110"/>
          </a:xfrm>
          <a:prstGeom prst="rect">
            <a:avLst/>
          </a:prstGeom>
          <a:solidFill>
            <a:srgbClr val="00B0C9"/>
          </a:solidFill>
        </p:spPr>
        <p:txBody>
          <a:bodyPr wrap="square" rtlCol="0" anchor="ctr" anchorCtr="0">
            <a:spAutoFit/>
          </a:bodyPr>
          <a:lstStyle/>
          <a:p>
            <a:r>
              <a:rPr lang="en-US" sz="2000" b="1" dirty="0">
                <a:solidFill>
                  <a:schemeClr val="bg1"/>
                </a:solidFill>
                <a:latin typeface="Poppins" pitchFamily="2" charset="77"/>
                <a:ea typeface="League Spartan" charset="0"/>
                <a:cs typeface="Poppins" pitchFamily="2" charset="77"/>
              </a:rPr>
              <a:t>YOUR TITLE 03</a:t>
            </a:r>
          </a:p>
        </p:txBody>
      </p:sp>
      <p:sp>
        <p:nvSpPr>
          <p:cNvPr id="11" name="Subtitle 2">
            <a:extLst>
              <a:ext uri="{FF2B5EF4-FFF2-40B4-BE49-F238E27FC236}">
                <a16:creationId xmlns:a16="http://schemas.microsoft.com/office/drawing/2014/main" id="{F15B3DBA-8ED8-1D41-127D-8DD810708755}"/>
              </a:ext>
            </a:extLst>
          </p:cNvPr>
          <p:cNvSpPr txBox="1">
            <a:spLocks/>
          </p:cNvSpPr>
          <p:nvPr/>
        </p:nvSpPr>
        <p:spPr>
          <a:xfrm>
            <a:off x="9658468" y="5236553"/>
            <a:ext cx="2191249"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12" name="TextBox 11">
            <a:extLst>
              <a:ext uri="{FF2B5EF4-FFF2-40B4-BE49-F238E27FC236}">
                <a16:creationId xmlns:a16="http://schemas.microsoft.com/office/drawing/2014/main" id="{7023C019-2CE2-0A8D-0B62-470F17E08998}"/>
              </a:ext>
            </a:extLst>
          </p:cNvPr>
          <p:cNvSpPr txBox="1"/>
          <p:nvPr/>
        </p:nvSpPr>
        <p:spPr>
          <a:xfrm>
            <a:off x="8430805" y="1856402"/>
            <a:ext cx="2191249" cy="400110"/>
          </a:xfrm>
          <a:prstGeom prst="rect">
            <a:avLst/>
          </a:prstGeom>
          <a:solidFill>
            <a:srgbClr val="FFA200"/>
          </a:solidFill>
        </p:spPr>
        <p:txBody>
          <a:bodyPr wrap="square" rtlCol="0" anchor="ctr" anchorCtr="0">
            <a:spAutoFit/>
          </a:bodyPr>
          <a:lstStyle/>
          <a:p>
            <a:r>
              <a:rPr lang="en-US" sz="2000" b="1" dirty="0">
                <a:solidFill>
                  <a:schemeClr val="bg1"/>
                </a:solidFill>
                <a:latin typeface="Poppins" pitchFamily="2" charset="77"/>
                <a:ea typeface="League Spartan" charset="0"/>
                <a:cs typeface="Poppins" pitchFamily="2" charset="77"/>
              </a:rPr>
              <a:t>YOUR TITLE 02</a:t>
            </a:r>
          </a:p>
        </p:txBody>
      </p:sp>
      <p:sp>
        <p:nvSpPr>
          <p:cNvPr id="13" name="Subtitle 2">
            <a:extLst>
              <a:ext uri="{FF2B5EF4-FFF2-40B4-BE49-F238E27FC236}">
                <a16:creationId xmlns:a16="http://schemas.microsoft.com/office/drawing/2014/main" id="{DAD0E7C2-1F64-80D4-3669-F16152227BE7}"/>
              </a:ext>
            </a:extLst>
          </p:cNvPr>
          <p:cNvSpPr txBox="1">
            <a:spLocks/>
          </p:cNvSpPr>
          <p:nvPr/>
        </p:nvSpPr>
        <p:spPr>
          <a:xfrm>
            <a:off x="8430805" y="2298754"/>
            <a:ext cx="2191249"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14" name="TextBox 13">
            <a:extLst>
              <a:ext uri="{FF2B5EF4-FFF2-40B4-BE49-F238E27FC236}">
                <a16:creationId xmlns:a16="http://schemas.microsoft.com/office/drawing/2014/main" id="{B7FCF330-A7F3-2F2C-6D00-1038CB41FAE3}"/>
              </a:ext>
            </a:extLst>
          </p:cNvPr>
          <p:cNvSpPr txBox="1"/>
          <p:nvPr/>
        </p:nvSpPr>
        <p:spPr>
          <a:xfrm>
            <a:off x="1929124" y="4492801"/>
            <a:ext cx="2191618" cy="400110"/>
          </a:xfrm>
          <a:prstGeom prst="rect">
            <a:avLst/>
          </a:prstGeom>
          <a:solidFill>
            <a:srgbClr val="72BA00"/>
          </a:solidFill>
        </p:spPr>
        <p:txBody>
          <a:bodyPr wrap="square" rtlCol="0" anchor="ctr" anchorCtr="0">
            <a:spAutoFit/>
          </a:bodyPr>
          <a:lstStyle/>
          <a:p>
            <a:pPr algn="r"/>
            <a:r>
              <a:rPr lang="en-US" sz="2000" b="1" dirty="0">
                <a:solidFill>
                  <a:schemeClr val="bg1"/>
                </a:solidFill>
                <a:latin typeface="Poppins" pitchFamily="2" charset="77"/>
                <a:ea typeface="League Spartan" charset="0"/>
                <a:cs typeface="Poppins" pitchFamily="2" charset="77"/>
              </a:rPr>
              <a:t>YOUR TITLE 04</a:t>
            </a:r>
          </a:p>
        </p:txBody>
      </p:sp>
      <p:sp>
        <p:nvSpPr>
          <p:cNvPr id="15" name="Subtitle 2">
            <a:extLst>
              <a:ext uri="{FF2B5EF4-FFF2-40B4-BE49-F238E27FC236}">
                <a16:creationId xmlns:a16="http://schemas.microsoft.com/office/drawing/2014/main" id="{0C429371-8BDD-5336-C50D-1AB562C34014}"/>
              </a:ext>
            </a:extLst>
          </p:cNvPr>
          <p:cNvSpPr txBox="1">
            <a:spLocks/>
          </p:cNvSpPr>
          <p:nvPr/>
        </p:nvSpPr>
        <p:spPr>
          <a:xfrm>
            <a:off x="1929493" y="4948104"/>
            <a:ext cx="2191249"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16" name="TextBox 15">
            <a:extLst>
              <a:ext uri="{FF2B5EF4-FFF2-40B4-BE49-F238E27FC236}">
                <a16:creationId xmlns:a16="http://schemas.microsoft.com/office/drawing/2014/main" id="{5649CC43-C225-B686-6B93-78D743FF628E}"/>
              </a:ext>
            </a:extLst>
          </p:cNvPr>
          <p:cNvSpPr txBox="1"/>
          <p:nvPr/>
        </p:nvSpPr>
        <p:spPr>
          <a:xfrm>
            <a:off x="1337670" y="1115274"/>
            <a:ext cx="2188894" cy="400110"/>
          </a:xfrm>
          <a:prstGeom prst="rect">
            <a:avLst/>
          </a:prstGeom>
          <a:solidFill>
            <a:srgbClr val="E32D8E"/>
          </a:solidFill>
        </p:spPr>
        <p:txBody>
          <a:bodyPr wrap="square" rtlCol="0" anchor="ctr" anchorCtr="0">
            <a:spAutoFit/>
          </a:bodyPr>
          <a:lstStyle/>
          <a:p>
            <a:pPr algn="r"/>
            <a:r>
              <a:rPr lang="en-US" sz="2000" b="1" dirty="0">
                <a:solidFill>
                  <a:schemeClr val="bg1"/>
                </a:solidFill>
                <a:latin typeface="Poppins" pitchFamily="2" charset="77"/>
                <a:ea typeface="League Spartan" charset="0"/>
                <a:cs typeface="Poppins" pitchFamily="2" charset="77"/>
              </a:rPr>
              <a:t>YOUR TITLE 01</a:t>
            </a:r>
          </a:p>
        </p:txBody>
      </p:sp>
      <p:sp>
        <p:nvSpPr>
          <p:cNvPr id="17" name="Subtitle 2">
            <a:extLst>
              <a:ext uri="{FF2B5EF4-FFF2-40B4-BE49-F238E27FC236}">
                <a16:creationId xmlns:a16="http://schemas.microsoft.com/office/drawing/2014/main" id="{E84A5717-ABF8-552B-8FCB-076AA4F59279}"/>
              </a:ext>
            </a:extLst>
          </p:cNvPr>
          <p:cNvSpPr txBox="1">
            <a:spLocks/>
          </p:cNvSpPr>
          <p:nvPr/>
        </p:nvSpPr>
        <p:spPr>
          <a:xfrm>
            <a:off x="1335315" y="1570577"/>
            <a:ext cx="2191249"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Tree>
    <p:extLst>
      <p:ext uri="{BB962C8B-B14F-4D97-AF65-F5344CB8AC3E}">
        <p14:creationId xmlns:p14="http://schemas.microsoft.com/office/powerpoint/2010/main" val="1309971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Doughnut 58">
            <a:extLst>
              <a:ext uri="{FF2B5EF4-FFF2-40B4-BE49-F238E27FC236}">
                <a16:creationId xmlns:a16="http://schemas.microsoft.com/office/drawing/2014/main" id="{C9CB1D63-48DB-AF4F-6F75-BBF16B730B70}"/>
              </a:ext>
            </a:extLst>
          </p:cNvPr>
          <p:cNvSpPr/>
          <p:nvPr/>
        </p:nvSpPr>
        <p:spPr>
          <a:xfrm>
            <a:off x="1828800" y="2139043"/>
            <a:ext cx="2922814" cy="2922814"/>
          </a:xfrm>
          <a:prstGeom prst="donut">
            <a:avLst>
              <a:gd name="adj" fmla="val 13116"/>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9" name="Shape 78">
            <a:extLst>
              <a:ext uri="{FF2B5EF4-FFF2-40B4-BE49-F238E27FC236}">
                <a16:creationId xmlns:a16="http://schemas.microsoft.com/office/drawing/2014/main" id="{078FFB7D-4B17-7AFF-F838-BCF87F04588A}"/>
              </a:ext>
            </a:extLst>
          </p:cNvPr>
          <p:cNvSpPr/>
          <p:nvPr/>
        </p:nvSpPr>
        <p:spPr>
          <a:xfrm>
            <a:off x="2643431" y="1741650"/>
            <a:ext cx="1298771" cy="1298772"/>
          </a:xfrm>
          <a:prstGeom prst="ellipse">
            <a:avLst/>
          </a:prstGeom>
          <a:solidFill>
            <a:srgbClr val="E32D8E"/>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000" dirty="0">
              <a:latin typeface="Lato Light" panose="020F0502020204030203" pitchFamily="34" charset="0"/>
            </a:endParaRPr>
          </a:p>
        </p:txBody>
      </p:sp>
      <p:sp>
        <p:nvSpPr>
          <p:cNvPr id="40" name="Shape 79">
            <a:extLst>
              <a:ext uri="{FF2B5EF4-FFF2-40B4-BE49-F238E27FC236}">
                <a16:creationId xmlns:a16="http://schemas.microsoft.com/office/drawing/2014/main" id="{50997B6D-5A25-D7FD-054D-38C52D81A79A}"/>
              </a:ext>
            </a:extLst>
          </p:cNvPr>
          <p:cNvSpPr/>
          <p:nvPr/>
        </p:nvSpPr>
        <p:spPr>
          <a:xfrm>
            <a:off x="2643431" y="4327169"/>
            <a:ext cx="1298771" cy="1298772"/>
          </a:xfrm>
          <a:prstGeom prst="ellipse">
            <a:avLst/>
          </a:prstGeom>
          <a:solidFill>
            <a:srgbClr val="6B3BC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000" dirty="0">
              <a:latin typeface="Lato Light" panose="020F0502020204030203" pitchFamily="34" charset="0"/>
            </a:endParaRPr>
          </a:p>
        </p:txBody>
      </p:sp>
      <p:sp>
        <p:nvSpPr>
          <p:cNvPr id="41" name="Shape 80">
            <a:extLst>
              <a:ext uri="{FF2B5EF4-FFF2-40B4-BE49-F238E27FC236}">
                <a16:creationId xmlns:a16="http://schemas.microsoft.com/office/drawing/2014/main" id="{415880DE-DCC6-F3DF-3C81-746D95F5161D}"/>
              </a:ext>
            </a:extLst>
          </p:cNvPr>
          <p:cNvSpPr/>
          <p:nvPr/>
        </p:nvSpPr>
        <p:spPr>
          <a:xfrm>
            <a:off x="3936190" y="3034409"/>
            <a:ext cx="1298772" cy="1298771"/>
          </a:xfrm>
          <a:prstGeom prst="ellipse">
            <a:avLst/>
          </a:prstGeom>
          <a:solidFill>
            <a:srgbClr val="FFA200"/>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000" dirty="0">
              <a:latin typeface="Lato Light" panose="020F0502020204030203" pitchFamily="34" charset="0"/>
            </a:endParaRPr>
          </a:p>
        </p:txBody>
      </p:sp>
      <p:sp>
        <p:nvSpPr>
          <p:cNvPr id="42" name="Shape 81">
            <a:extLst>
              <a:ext uri="{FF2B5EF4-FFF2-40B4-BE49-F238E27FC236}">
                <a16:creationId xmlns:a16="http://schemas.microsoft.com/office/drawing/2014/main" id="{AB3CF9DA-EF2F-2ACC-E89C-B55413A6E04F}"/>
              </a:ext>
            </a:extLst>
          </p:cNvPr>
          <p:cNvSpPr/>
          <p:nvPr/>
        </p:nvSpPr>
        <p:spPr>
          <a:xfrm>
            <a:off x="1350671" y="3034409"/>
            <a:ext cx="1298772" cy="1298772"/>
          </a:xfrm>
          <a:prstGeom prst="ellipse">
            <a:avLst/>
          </a:prstGeom>
          <a:solidFill>
            <a:srgbClr val="72BA00"/>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4000" dirty="0">
              <a:latin typeface="Lato Light" panose="020F0502020204030203" pitchFamily="34" charset="0"/>
            </a:endParaRPr>
          </a:p>
        </p:txBody>
      </p:sp>
      <p:sp>
        <p:nvSpPr>
          <p:cNvPr id="47" name="TextBox 46">
            <a:extLst>
              <a:ext uri="{FF2B5EF4-FFF2-40B4-BE49-F238E27FC236}">
                <a16:creationId xmlns:a16="http://schemas.microsoft.com/office/drawing/2014/main" id="{F0C0D378-1E84-A8C5-2313-3C99981D8A47}"/>
              </a:ext>
            </a:extLst>
          </p:cNvPr>
          <p:cNvSpPr txBox="1"/>
          <p:nvPr/>
        </p:nvSpPr>
        <p:spPr>
          <a:xfrm>
            <a:off x="1532620" y="3299073"/>
            <a:ext cx="934871" cy="769441"/>
          </a:xfrm>
          <a:prstGeom prst="rect">
            <a:avLst/>
          </a:prstGeom>
          <a:noFill/>
        </p:spPr>
        <p:txBody>
          <a:bodyPr wrap="none" rtlCol="0" anchor="ctr">
            <a:spAutoFit/>
          </a:bodyPr>
          <a:lstStyle/>
          <a:p>
            <a:pPr algn="ctr"/>
            <a:r>
              <a:rPr lang="en-US" sz="4400" b="1" dirty="0">
                <a:solidFill>
                  <a:schemeClr val="bg1"/>
                </a:solidFill>
                <a:latin typeface="Poppins" pitchFamily="2" charset="77"/>
                <a:cs typeface="Poppins" pitchFamily="2" charset="77"/>
              </a:rPr>
              <a:t>04</a:t>
            </a:r>
          </a:p>
        </p:txBody>
      </p:sp>
      <p:sp>
        <p:nvSpPr>
          <p:cNvPr id="48" name="TextBox 47">
            <a:extLst>
              <a:ext uri="{FF2B5EF4-FFF2-40B4-BE49-F238E27FC236}">
                <a16:creationId xmlns:a16="http://schemas.microsoft.com/office/drawing/2014/main" id="{909DBE75-81CD-D47F-2310-B39688AE30C0}"/>
              </a:ext>
            </a:extLst>
          </p:cNvPr>
          <p:cNvSpPr txBox="1"/>
          <p:nvPr/>
        </p:nvSpPr>
        <p:spPr>
          <a:xfrm>
            <a:off x="4147795" y="3299073"/>
            <a:ext cx="875560" cy="769441"/>
          </a:xfrm>
          <a:prstGeom prst="rect">
            <a:avLst/>
          </a:prstGeom>
          <a:noFill/>
        </p:spPr>
        <p:txBody>
          <a:bodyPr wrap="none" rtlCol="0" anchor="ctr">
            <a:spAutoFit/>
          </a:bodyPr>
          <a:lstStyle/>
          <a:p>
            <a:pPr algn="ctr"/>
            <a:r>
              <a:rPr lang="en-US" sz="4400" b="1" dirty="0">
                <a:solidFill>
                  <a:schemeClr val="bg1"/>
                </a:solidFill>
                <a:latin typeface="Poppins" pitchFamily="2" charset="77"/>
                <a:cs typeface="Poppins" pitchFamily="2" charset="77"/>
              </a:rPr>
              <a:t>02</a:t>
            </a:r>
          </a:p>
        </p:txBody>
      </p:sp>
      <p:sp>
        <p:nvSpPr>
          <p:cNvPr id="49" name="TextBox 48">
            <a:extLst>
              <a:ext uri="{FF2B5EF4-FFF2-40B4-BE49-F238E27FC236}">
                <a16:creationId xmlns:a16="http://schemas.microsoft.com/office/drawing/2014/main" id="{018C21CF-E133-6B08-E692-3540FF7C928A}"/>
              </a:ext>
            </a:extLst>
          </p:cNvPr>
          <p:cNvSpPr txBox="1"/>
          <p:nvPr/>
        </p:nvSpPr>
        <p:spPr>
          <a:xfrm>
            <a:off x="2845415" y="4591833"/>
            <a:ext cx="894797" cy="769441"/>
          </a:xfrm>
          <a:prstGeom prst="rect">
            <a:avLst/>
          </a:prstGeom>
          <a:noFill/>
        </p:spPr>
        <p:txBody>
          <a:bodyPr wrap="none" rtlCol="0" anchor="ctr">
            <a:spAutoFit/>
          </a:bodyPr>
          <a:lstStyle/>
          <a:p>
            <a:pPr algn="ctr"/>
            <a:r>
              <a:rPr lang="en-US" sz="4400" b="1" dirty="0">
                <a:solidFill>
                  <a:schemeClr val="bg1"/>
                </a:solidFill>
                <a:latin typeface="Poppins" pitchFamily="2" charset="77"/>
                <a:cs typeface="Poppins" pitchFamily="2" charset="77"/>
              </a:rPr>
              <a:t>03</a:t>
            </a:r>
          </a:p>
        </p:txBody>
      </p:sp>
      <p:sp>
        <p:nvSpPr>
          <p:cNvPr id="50" name="TextBox 49">
            <a:extLst>
              <a:ext uri="{FF2B5EF4-FFF2-40B4-BE49-F238E27FC236}">
                <a16:creationId xmlns:a16="http://schemas.microsoft.com/office/drawing/2014/main" id="{DBB2F47E-EF0E-8D1C-7B36-9646104C9E5A}"/>
              </a:ext>
            </a:extLst>
          </p:cNvPr>
          <p:cNvSpPr txBox="1"/>
          <p:nvPr/>
        </p:nvSpPr>
        <p:spPr>
          <a:xfrm>
            <a:off x="2910338" y="2006315"/>
            <a:ext cx="764953" cy="769441"/>
          </a:xfrm>
          <a:prstGeom prst="rect">
            <a:avLst/>
          </a:prstGeom>
          <a:noFill/>
        </p:spPr>
        <p:txBody>
          <a:bodyPr wrap="none" rtlCol="0" anchor="ctr">
            <a:spAutoFit/>
          </a:bodyPr>
          <a:lstStyle/>
          <a:p>
            <a:pPr algn="ctr"/>
            <a:r>
              <a:rPr lang="en-US" sz="4400" b="1" dirty="0">
                <a:solidFill>
                  <a:schemeClr val="bg1"/>
                </a:solidFill>
                <a:latin typeface="Poppins" pitchFamily="2" charset="77"/>
                <a:cs typeface="Poppins" pitchFamily="2" charset="77"/>
              </a:rPr>
              <a:t>01</a:t>
            </a:r>
          </a:p>
        </p:txBody>
      </p:sp>
      <p:sp>
        <p:nvSpPr>
          <p:cNvPr id="51" name="TextBox 50">
            <a:extLst>
              <a:ext uri="{FF2B5EF4-FFF2-40B4-BE49-F238E27FC236}">
                <a16:creationId xmlns:a16="http://schemas.microsoft.com/office/drawing/2014/main" id="{32A7D905-E5BE-2483-2354-869DDE6476FE}"/>
              </a:ext>
            </a:extLst>
          </p:cNvPr>
          <p:cNvSpPr txBox="1"/>
          <p:nvPr/>
        </p:nvSpPr>
        <p:spPr>
          <a:xfrm>
            <a:off x="9281662" y="1440218"/>
            <a:ext cx="1968809" cy="400110"/>
          </a:xfrm>
          <a:prstGeom prst="rect">
            <a:avLst/>
          </a:prstGeom>
          <a:noFill/>
        </p:spPr>
        <p:txBody>
          <a:bodyPr wrap="none" rtlCol="0" anchor="ctr" anchorCtr="0">
            <a:spAutoFit/>
          </a:bodyPr>
          <a:lstStyle/>
          <a:p>
            <a:r>
              <a:rPr lang="en-US" sz="2000" b="1" dirty="0">
                <a:solidFill>
                  <a:srgbClr val="FFA200"/>
                </a:solidFill>
                <a:latin typeface="Poppins" pitchFamily="2" charset="77"/>
                <a:ea typeface="League Spartan" charset="0"/>
                <a:cs typeface="Poppins" pitchFamily="2" charset="77"/>
              </a:rPr>
              <a:t>YOUR TITLE 02</a:t>
            </a:r>
          </a:p>
        </p:txBody>
      </p:sp>
      <p:sp>
        <p:nvSpPr>
          <p:cNvPr id="52" name="Subtitle 2">
            <a:extLst>
              <a:ext uri="{FF2B5EF4-FFF2-40B4-BE49-F238E27FC236}">
                <a16:creationId xmlns:a16="http://schemas.microsoft.com/office/drawing/2014/main" id="{03D6EFD1-4BB4-D4D7-71EA-97D0BDA59E3F}"/>
              </a:ext>
            </a:extLst>
          </p:cNvPr>
          <p:cNvSpPr txBox="1">
            <a:spLocks/>
          </p:cNvSpPr>
          <p:nvPr/>
        </p:nvSpPr>
        <p:spPr>
          <a:xfrm>
            <a:off x="9281662" y="1783840"/>
            <a:ext cx="1976266" cy="138499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3" name="TextBox 52">
            <a:extLst>
              <a:ext uri="{FF2B5EF4-FFF2-40B4-BE49-F238E27FC236}">
                <a16:creationId xmlns:a16="http://schemas.microsoft.com/office/drawing/2014/main" id="{730B0E17-F629-C529-BE9E-CC0CA26642A2}"/>
              </a:ext>
            </a:extLst>
          </p:cNvPr>
          <p:cNvSpPr txBox="1"/>
          <p:nvPr/>
        </p:nvSpPr>
        <p:spPr>
          <a:xfrm>
            <a:off x="9281662" y="4025737"/>
            <a:ext cx="1978427" cy="400110"/>
          </a:xfrm>
          <a:prstGeom prst="rect">
            <a:avLst/>
          </a:prstGeom>
          <a:noFill/>
        </p:spPr>
        <p:txBody>
          <a:bodyPr wrap="none" rtlCol="0" anchor="ctr" anchorCtr="0">
            <a:spAutoFit/>
          </a:bodyPr>
          <a:lstStyle/>
          <a:p>
            <a:r>
              <a:rPr lang="en-US" sz="2000" b="1" dirty="0">
                <a:solidFill>
                  <a:srgbClr val="72BA00"/>
                </a:solidFill>
                <a:latin typeface="Poppins" pitchFamily="2" charset="77"/>
                <a:ea typeface="League Spartan" charset="0"/>
                <a:cs typeface="Poppins" pitchFamily="2" charset="77"/>
              </a:rPr>
              <a:t>YOUR TITLE 03</a:t>
            </a:r>
          </a:p>
        </p:txBody>
      </p:sp>
      <p:sp>
        <p:nvSpPr>
          <p:cNvPr id="54" name="Subtitle 2">
            <a:extLst>
              <a:ext uri="{FF2B5EF4-FFF2-40B4-BE49-F238E27FC236}">
                <a16:creationId xmlns:a16="http://schemas.microsoft.com/office/drawing/2014/main" id="{EA91CF9B-FA5C-D6AD-A86C-3F1135475CDA}"/>
              </a:ext>
            </a:extLst>
          </p:cNvPr>
          <p:cNvSpPr txBox="1">
            <a:spLocks/>
          </p:cNvSpPr>
          <p:nvPr/>
        </p:nvSpPr>
        <p:spPr>
          <a:xfrm>
            <a:off x="9281662" y="4369359"/>
            <a:ext cx="1976266" cy="138499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5" name="TextBox 54">
            <a:extLst>
              <a:ext uri="{FF2B5EF4-FFF2-40B4-BE49-F238E27FC236}">
                <a16:creationId xmlns:a16="http://schemas.microsoft.com/office/drawing/2014/main" id="{018B5B51-EC54-095C-2F44-DD928E7AF038}"/>
              </a:ext>
            </a:extLst>
          </p:cNvPr>
          <p:cNvSpPr txBox="1"/>
          <p:nvPr/>
        </p:nvSpPr>
        <p:spPr>
          <a:xfrm>
            <a:off x="6711480" y="1411973"/>
            <a:ext cx="1919115" cy="400110"/>
          </a:xfrm>
          <a:prstGeom prst="rect">
            <a:avLst/>
          </a:prstGeom>
          <a:noFill/>
        </p:spPr>
        <p:txBody>
          <a:bodyPr wrap="none" rtlCol="0" anchor="ctr" anchorCtr="0">
            <a:spAutoFit/>
          </a:bodyPr>
          <a:lstStyle/>
          <a:p>
            <a:pPr algn="r"/>
            <a:r>
              <a:rPr lang="en-US" sz="2000" b="1" dirty="0">
                <a:solidFill>
                  <a:srgbClr val="E32D8E"/>
                </a:solidFill>
                <a:latin typeface="Poppins" pitchFamily="2" charset="77"/>
                <a:ea typeface="League Spartan" charset="0"/>
                <a:cs typeface="Poppins" pitchFamily="2" charset="77"/>
              </a:rPr>
              <a:t>YOUR TITLE 01</a:t>
            </a:r>
          </a:p>
        </p:txBody>
      </p:sp>
      <p:sp>
        <p:nvSpPr>
          <p:cNvPr id="56" name="Subtitle 2">
            <a:extLst>
              <a:ext uri="{FF2B5EF4-FFF2-40B4-BE49-F238E27FC236}">
                <a16:creationId xmlns:a16="http://schemas.microsoft.com/office/drawing/2014/main" id="{5F902CFF-50BD-C45E-8FF1-9A2D0DF407F7}"/>
              </a:ext>
            </a:extLst>
          </p:cNvPr>
          <p:cNvSpPr txBox="1">
            <a:spLocks/>
          </p:cNvSpPr>
          <p:nvPr/>
        </p:nvSpPr>
        <p:spPr>
          <a:xfrm>
            <a:off x="6711480" y="1783839"/>
            <a:ext cx="1976266" cy="138499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57" name="TextBox 56">
            <a:extLst>
              <a:ext uri="{FF2B5EF4-FFF2-40B4-BE49-F238E27FC236}">
                <a16:creationId xmlns:a16="http://schemas.microsoft.com/office/drawing/2014/main" id="{908DCB2E-B8E9-1310-E9B2-D3C6C980405F}"/>
              </a:ext>
            </a:extLst>
          </p:cNvPr>
          <p:cNvSpPr txBox="1"/>
          <p:nvPr/>
        </p:nvSpPr>
        <p:spPr>
          <a:xfrm>
            <a:off x="6711480" y="4025736"/>
            <a:ext cx="1996059" cy="400110"/>
          </a:xfrm>
          <a:prstGeom prst="rect">
            <a:avLst/>
          </a:prstGeom>
          <a:noFill/>
        </p:spPr>
        <p:txBody>
          <a:bodyPr wrap="none" rtlCol="0" anchor="ctr" anchorCtr="0">
            <a:spAutoFit/>
          </a:bodyPr>
          <a:lstStyle/>
          <a:p>
            <a:pPr algn="r"/>
            <a:r>
              <a:rPr lang="en-US" sz="2000" b="1" dirty="0">
                <a:solidFill>
                  <a:srgbClr val="6B3BC4"/>
                </a:solidFill>
                <a:latin typeface="Poppins" pitchFamily="2" charset="77"/>
                <a:ea typeface="League Spartan" charset="0"/>
                <a:cs typeface="Poppins" pitchFamily="2" charset="77"/>
              </a:rPr>
              <a:t>YOUR TITLE 04</a:t>
            </a:r>
          </a:p>
        </p:txBody>
      </p:sp>
      <p:sp>
        <p:nvSpPr>
          <p:cNvPr id="58" name="Subtitle 2">
            <a:extLst>
              <a:ext uri="{FF2B5EF4-FFF2-40B4-BE49-F238E27FC236}">
                <a16:creationId xmlns:a16="http://schemas.microsoft.com/office/drawing/2014/main" id="{AAEC30F9-0316-4982-3638-431ECC18BD98}"/>
              </a:ext>
            </a:extLst>
          </p:cNvPr>
          <p:cNvSpPr txBox="1">
            <a:spLocks/>
          </p:cNvSpPr>
          <p:nvPr/>
        </p:nvSpPr>
        <p:spPr>
          <a:xfrm>
            <a:off x="6711480" y="4369359"/>
            <a:ext cx="1976266" cy="138499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cxnSp>
        <p:nvCxnSpPr>
          <p:cNvPr id="61" name="Straight Connector 60">
            <a:extLst>
              <a:ext uri="{FF2B5EF4-FFF2-40B4-BE49-F238E27FC236}">
                <a16:creationId xmlns:a16="http://schemas.microsoft.com/office/drawing/2014/main" id="{E0B909F7-4E0D-1E40-0F7A-AFA23007D5E5}"/>
              </a:ext>
            </a:extLst>
          </p:cNvPr>
          <p:cNvCxnSpPr>
            <a:cxnSpLocks/>
          </p:cNvCxnSpPr>
          <p:nvPr/>
        </p:nvCxnSpPr>
        <p:spPr>
          <a:xfrm>
            <a:off x="6493139" y="1411973"/>
            <a:ext cx="0" cy="1879884"/>
          </a:xfrm>
          <a:prstGeom prst="line">
            <a:avLst/>
          </a:prstGeom>
          <a:ln w="101600">
            <a:solidFill>
              <a:srgbClr val="E32D8E"/>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BA17574-EBCF-3985-2AA3-899082826020}"/>
              </a:ext>
            </a:extLst>
          </p:cNvPr>
          <p:cNvCxnSpPr>
            <a:cxnSpLocks/>
          </p:cNvCxnSpPr>
          <p:nvPr/>
        </p:nvCxnSpPr>
        <p:spPr>
          <a:xfrm>
            <a:off x="6493139" y="3959230"/>
            <a:ext cx="0" cy="1879884"/>
          </a:xfrm>
          <a:prstGeom prst="line">
            <a:avLst/>
          </a:prstGeom>
          <a:ln w="101600">
            <a:solidFill>
              <a:srgbClr val="6B3BC4"/>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90FEF9-4E40-DAD0-98E2-708F1D6BE02A}"/>
              </a:ext>
            </a:extLst>
          </p:cNvPr>
          <p:cNvCxnSpPr>
            <a:cxnSpLocks/>
          </p:cNvCxnSpPr>
          <p:nvPr/>
        </p:nvCxnSpPr>
        <p:spPr>
          <a:xfrm>
            <a:off x="9154697" y="1428302"/>
            <a:ext cx="0" cy="1879884"/>
          </a:xfrm>
          <a:prstGeom prst="line">
            <a:avLst/>
          </a:prstGeom>
          <a:ln w="101600">
            <a:solidFill>
              <a:srgbClr val="FFA2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C46F13A-D2D2-DA0E-D3DC-3DD6B846EE8F}"/>
              </a:ext>
            </a:extLst>
          </p:cNvPr>
          <p:cNvCxnSpPr>
            <a:cxnSpLocks/>
          </p:cNvCxnSpPr>
          <p:nvPr/>
        </p:nvCxnSpPr>
        <p:spPr>
          <a:xfrm>
            <a:off x="9154697" y="3910245"/>
            <a:ext cx="0" cy="1879884"/>
          </a:xfrm>
          <a:prstGeom prst="line">
            <a:avLst/>
          </a:prstGeom>
          <a:ln w="101600">
            <a:solidFill>
              <a:srgbClr val="72B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16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a:extLst>
              <a:ext uri="{FF2B5EF4-FFF2-40B4-BE49-F238E27FC236}">
                <a16:creationId xmlns:a16="http://schemas.microsoft.com/office/drawing/2014/main" id="{FE7BFB63-E3FE-AF5E-1FEC-16144261691F}"/>
              </a:ext>
            </a:extLst>
          </p:cNvPr>
          <p:cNvSpPr/>
          <p:nvPr/>
        </p:nvSpPr>
        <p:spPr>
          <a:xfrm>
            <a:off x="9042400" y="2343116"/>
            <a:ext cx="2616200" cy="1085884"/>
          </a:xfrm>
          <a:prstGeom prst="roundRect">
            <a:avLst/>
          </a:prstGeom>
          <a:solidFill>
            <a:srgbClr val="72BA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EEEC6B30-C247-BEBE-EB53-9D9794F04BFC}"/>
              </a:ext>
            </a:extLst>
          </p:cNvPr>
          <p:cNvSpPr/>
          <p:nvPr/>
        </p:nvSpPr>
        <p:spPr>
          <a:xfrm>
            <a:off x="9042400" y="3930616"/>
            <a:ext cx="2616200" cy="1085884"/>
          </a:xfrm>
          <a:prstGeom prst="roundRect">
            <a:avLst/>
          </a:prstGeom>
          <a:solidFill>
            <a:srgbClr val="00B0C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a:extLst>
              <a:ext uri="{FF2B5EF4-FFF2-40B4-BE49-F238E27FC236}">
                <a16:creationId xmlns:a16="http://schemas.microsoft.com/office/drawing/2014/main" id="{3F2C76DD-BB56-5AD4-D202-03EEAA0D40E2}"/>
              </a:ext>
            </a:extLst>
          </p:cNvPr>
          <p:cNvSpPr/>
          <p:nvPr/>
        </p:nvSpPr>
        <p:spPr>
          <a:xfrm>
            <a:off x="1130300" y="3892516"/>
            <a:ext cx="2616200" cy="1085884"/>
          </a:xfrm>
          <a:prstGeom prst="roundRect">
            <a:avLst/>
          </a:prstGeom>
          <a:solidFill>
            <a:srgbClr val="6B3B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9F886AE4-1CE5-9B81-85C5-12786130BACD}"/>
              </a:ext>
            </a:extLst>
          </p:cNvPr>
          <p:cNvSpPr/>
          <p:nvPr/>
        </p:nvSpPr>
        <p:spPr>
          <a:xfrm>
            <a:off x="1130300" y="2343116"/>
            <a:ext cx="2616200" cy="1085884"/>
          </a:xfrm>
          <a:prstGeom prst="roundRect">
            <a:avLst/>
          </a:prstGeom>
          <a:solidFill>
            <a:srgbClr val="E32D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9" name="Freeform 38">
            <a:extLst>
              <a:ext uri="{FF2B5EF4-FFF2-40B4-BE49-F238E27FC236}">
                <a16:creationId xmlns:a16="http://schemas.microsoft.com/office/drawing/2014/main" id="{6AE97CAF-3DF1-0B2B-5237-D812D220D474}"/>
              </a:ext>
            </a:extLst>
          </p:cNvPr>
          <p:cNvSpPr/>
          <p:nvPr/>
        </p:nvSpPr>
        <p:spPr>
          <a:xfrm>
            <a:off x="2908935" y="4775617"/>
            <a:ext cx="5572196" cy="2082383"/>
          </a:xfrm>
          <a:custGeom>
            <a:avLst/>
            <a:gdLst>
              <a:gd name="connsiteX0" fmla="*/ 4184629 w 11706668"/>
              <a:gd name="connsiteY0" fmla="*/ 595751 h 4374894"/>
              <a:gd name="connsiteX1" fmla="*/ 6344073 w 11706668"/>
              <a:gd name="connsiteY1" fmla="*/ 1585823 h 4374894"/>
              <a:gd name="connsiteX2" fmla="*/ 8745154 w 11706668"/>
              <a:gd name="connsiteY2" fmla="*/ 1583514 h 4374894"/>
              <a:gd name="connsiteX3" fmla="*/ 9155894 w 11706668"/>
              <a:gd name="connsiteY3" fmla="*/ 1776570 h 4374894"/>
              <a:gd name="connsiteX4" fmla="*/ 9278788 w 11706668"/>
              <a:gd name="connsiteY4" fmla="*/ 2114881 h 4374894"/>
              <a:gd name="connsiteX5" fmla="*/ 9178288 w 11706668"/>
              <a:gd name="connsiteY5" fmla="*/ 2427328 h 4374894"/>
              <a:gd name="connsiteX6" fmla="*/ 9018798 w 11706668"/>
              <a:gd name="connsiteY6" fmla="*/ 2572120 h 4374894"/>
              <a:gd name="connsiteX7" fmla="*/ 8748431 w 11706668"/>
              <a:gd name="connsiteY7" fmla="*/ 2646479 h 4374894"/>
              <a:gd name="connsiteX8" fmla="*/ 6081353 w 11706668"/>
              <a:gd name="connsiteY8" fmla="*/ 2654562 h 4374894"/>
              <a:gd name="connsiteX9" fmla="*/ 5978122 w 11706668"/>
              <a:gd name="connsiteY9" fmla="*/ 2752014 h 4374894"/>
              <a:gd name="connsiteX10" fmla="*/ 6063875 w 11706668"/>
              <a:gd name="connsiteY10" fmla="*/ 2834686 h 4374894"/>
              <a:gd name="connsiteX11" fmla="*/ 6143073 w 11706668"/>
              <a:gd name="connsiteY11" fmla="*/ 2834917 h 4374894"/>
              <a:gd name="connsiteX12" fmla="*/ 8749524 w 11706668"/>
              <a:gd name="connsiteY12" fmla="*/ 2833762 h 4374894"/>
              <a:gd name="connsiteX13" fmla="*/ 9129676 w 11706668"/>
              <a:gd name="connsiteY13" fmla="*/ 2699131 h 4374894"/>
              <a:gd name="connsiteX14" fmla="*/ 9562264 w 11706668"/>
              <a:gd name="connsiteY14" fmla="*/ 2307014 h 4374894"/>
              <a:gd name="connsiteX15" fmla="*/ 10702176 w 11706668"/>
              <a:gd name="connsiteY15" fmla="*/ 1382144 h 4374894"/>
              <a:gd name="connsiteX16" fmla="*/ 11450466 w 11706668"/>
              <a:gd name="connsiteY16" fmla="*/ 1453039 h 4374894"/>
              <a:gd name="connsiteX17" fmla="*/ 11381645 w 11706668"/>
              <a:gd name="connsiteY17" fmla="*/ 2200324 h 4374894"/>
              <a:gd name="connsiteX18" fmla="*/ 9565541 w 11706668"/>
              <a:gd name="connsiteY18" fmla="*/ 3704595 h 4374894"/>
              <a:gd name="connsiteX19" fmla="*/ 9075603 w 11706668"/>
              <a:gd name="connsiteY19" fmla="*/ 3860934 h 4374894"/>
              <a:gd name="connsiteX20" fmla="*/ 8757716 w 11706668"/>
              <a:gd name="connsiteY20" fmla="*/ 3874789 h 4374894"/>
              <a:gd name="connsiteX21" fmla="*/ 6032195 w 11706668"/>
              <a:gd name="connsiteY21" fmla="*/ 3876868 h 4374894"/>
              <a:gd name="connsiteX22" fmla="*/ 5978668 w 11706668"/>
              <a:gd name="connsiteY22" fmla="*/ 3874328 h 4374894"/>
              <a:gd name="connsiteX23" fmla="*/ 5926779 w 11706668"/>
              <a:gd name="connsiteY23" fmla="*/ 3866707 h 4374894"/>
              <a:gd name="connsiteX24" fmla="*/ 5229833 w 11706668"/>
              <a:gd name="connsiteY24" fmla="*/ 3717758 h 4374894"/>
              <a:gd name="connsiteX25" fmla="*/ 4175127 w 11706668"/>
              <a:gd name="connsiteY25" fmla="*/ 3158679 h 4374894"/>
              <a:gd name="connsiteX26" fmla="*/ 2725155 w 11706668"/>
              <a:gd name="connsiteY26" fmla="*/ 4374894 h 4374894"/>
              <a:gd name="connsiteX27" fmla="*/ 1242029 w 11706668"/>
              <a:gd name="connsiteY27" fmla="*/ 4374894 h 4374894"/>
              <a:gd name="connsiteX28" fmla="*/ 0 w 11706668"/>
              <a:gd name="connsiteY28" fmla="*/ 3472511 h 4374894"/>
              <a:gd name="connsiteX29" fmla="*/ 2609181 w 11706668"/>
              <a:gd name="connsiteY29" fmla="*/ 1322564 h 4374894"/>
              <a:gd name="connsiteX30" fmla="*/ 3425745 w 11706668"/>
              <a:gd name="connsiteY30" fmla="*/ 767873 h 4374894"/>
              <a:gd name="connsiteX31" fmla="*/ 4184629 w 11706668"/>
              <a:gd name="connsiteY31" fmla="*/ 595751 h 4374894"/>
              <a:gd name="connsiteX32" fmla="*/ 11170131 w 11706668"/>
              <a:gd name="connsiteY32" fmla="*/ 84439 h 4374894"/>
              <a:gd name="connsiteX33" fmla="*/ 11418240 w 11706668"/>
              <a:gd name="connsiteY33" fmla="*/ 143673 h 4374894"/>
              <a:gd name="connsiteX34" fmla="*/ 11505632 w 11706668"/>
              <a:gd name="connsiteY34" fmla="*/ 199788 h 4374894"/>
              <a:gd name="connsiteX35" fmla="*/ 11582099 w 11706668"/>
              <a:gd name="connsiteY35" fmla="*/ 275533 h 4374894"/>
              <a:gd name="connsiteX36" fmla="*/ 11437357 w 11706668"/>
              <a:gd name="connsiteY36" fmla="*/ 1087248 h 4374894"/>
              <a:gd name="connsiteX37" fmla="*/ 11004223 w 11706668"/>
              <a:gd name="connsiteY37" fmla="*/ 999726 h 4374894"/>
              <a:gd name="connsiteX38" fmla="*/ 10586929 w 11706668"/>
              <a:gd name="connsiteY38" fmla="*/ 1171999 h 4374894"/>
              <a:gd name="connsiteX39" fmla="*/ 9522392 w 11706668"/>
              <a:gd name="connsiteY39" fmla="*/ 2053685 h 4374894"/>
              <a:gd name="connsiteX40" fmla="*/ 9522392 w 11706668"/>
              <a:gd name="connsiteY40" fmla="*/ 2052992 h 4374894"/>
              <a:gd name="connsiteX41" fmla="*/ 9522938 w 11706668"/>
              <a:gd name="connsiteY41" fmla="*/ 2052068 h 4374894"/>
              <a:gd name="connsiteX42" fmla="*/ 9464495 w 11706668"/>
              <a:gd name="connsiteY42" fmla="*/ 2099870 h 4374894"/>
              <a:gd name="connsiteX43" fmla="*/ 9299544 w 11706668"/>
              <a:gd name="connsiteY43" fmla="*/ 1657411 h 4374894"/>
              <a:gd name="connsiteX44" fmla="*/ 9198497 w 11706668"/>
              <a:gd name="connsiteY44" fmla="*/ 1558573 h 4374894"/>
              <a:gd name="connsiteX45" fmla="*/ 10833810 w 11706668"/>
              <a:gd name="connsiteY45" fmla="*/ 206254 h 4374894"/>
              <a:gd name="connsiteX46" fmla="*/ 10922840 w 11706668"/>
              <a:gd name="connsiteY46" fmla="*/ 146444 h 4374894"/>
              <a:gd name="connsiteX47" fmla="*/ 11170131 w 11706668"/>
              <a:gd name="connsiteY47" fmla="*/ 84439 h 4374894"/>
              <a:gd name="connsiteX48" fmla="*/ 10042792 w 11706668"/>
              <a:gd name="connsiteY48" fmla="*/ 18601 h 4374894"/>
              <a:gd name="connsiteX49" fmla="*/ 10264127 w 11706668"/>
              <a:gd name="connsiteY49" fmla="*/ 77627 h 4374894"/>
              <a:gd name="connsiteX50" fmla="*/ 10351518 w 11706668"/>
              <a:gd name="connsiteY50" fmla="*/ 134666 h 4374894"/>
              <a:gd name="connsiteX51" fmla="*/ 10427986 w 11706668"/>
              <a:gd name="connsiteY51" fmla="*/ 210411 h 4374894"/>
              <a:gd name="connsiteX52" fmla="*/ 10440002 w 11706668"/>
              <a:gd name="connsiteY52" fmla="*/ 225422 h 4374894"/>
              <a:gd name="connsiteX53" fmla="*/ 8985480 w 11706668"/>
              <a:gd name="connsiteY53" fmla="*/ 1430177 h 4374894"/>
              <a:gd name="connsiteX54" fmla="*/ 8869687 w 11706668"/>
              <a:gd name="connsiteY54" fmla="*/ 1400387 h 4374894"/>
              <a:gd name="connsiteX55" fmla="*/ 8749524 w 11706668"/>
              <a:gd name="connsiteY55" fmla="*/ 1390226 h 4374894"/>
              <a:gd name="connsiteX56" fmla="*/ 8168917 w 11706668"/>
              <a:gd name="connsiteY56" fmla="*/ 1391150 h 4374894"/>
              <a:gd name="connsiteX57" fmla="*/ 9679150 w 11706668"/>
              <a:gd name="connsiteY57" fmla="*/ 140671 h 4374894"/>
              <a:gd name="connsiteX58" fmla="*/ 10042792 w 11706668"/>
              <a:gd name="connsiteY58" fmla="*/ 18601 h 4374894"/>
              <a:gd name="connsiteX59" fmla="*/ 8875743 w 11706668"/>
              <a:gd name="connsiteY59" fmla="*/ 544 h 4374894"/>
              <a:gd name="connsiteX60" fmla="*/ 9096905 w 11706668"/>
              <a:gd name="connsiteY60" fmla="*/ 59615 h 4374894"/>
              <a:gd name="connsiteX61" fmla="*/ 9184842 w 11706668"/>
              <a:gd name="connsiteY61" fmla="*/ 116885 h 4374894"/>
              <a:gd name="connsiteX62" fmla="*/ 9261310 w 11706668"/>
              <a:gd name="connsiteY62" fmla="*/ 192630 h 4374894"/>
              <a:gd name="connsiteX63" fmla="*/ 9273872 w 11706668"/>
              <a:gd name="connsiteY63" fmla="*/ 208102 h 4374894"/>
              <a:gd name="connsiteX64" fmla="*/ 7836829 w 11706668"/>
              <a:gd name="connsiteY64" fmla="*/ 1397847 h 4374894"/>
              <a:gd name="connsiteX65" fmla="*/ 7405880 w 11706668"/>
              <a:gd name="connsiteY65" fmla="*/ 1391381 h 4374894"/>
              <a:gd name="connsiteX66" fmla="*/ 6987493 w 11706668"/>
              <a:gd name="connsiteY66" fmla="*/ 1385608 h 4374894"/>
              <a:gd name="connsiteX67" fmla="*/ 8512474 w 11706668"/>
              <a:gd name="connsiteY67" fmla="*/ 122196 h 4374894"/>
              <a:gd name="connsiteX68" fmla="*/ 8875743 w 11706668"/>
              <a:gd name="connsiteY68" fmla="*/ 544 h 4374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1706668" h="4374894">
                <a:moveTo>
                  <a:pt x="4184629" y="595751"/>
                </a:moveTo>
                <a:cubicBezTo>
                  <a:pt x="4767166" y="606966"/>
                  <a:pt x="5431959" y="925684"/>
                  <a:pt x="6344073" y="1585823"/>
                </a:cubicBezTo>
                <a:lnTo>
                  <a:pt x="8745154" y="1583514"/>
                </a:lnTo>
                <a:cubicBezTo>
                  <a:pt x="8910105" y="1583514"/>
                  <a:pt x="9058125" y="1658566"/>
                  <a:pt x="9155894" y="1776570"/>
                </a:cubicBezTo>
                <a:cubicBezTo>
                  <a:pt x="9232361" y="1868480"/>
                  <a:pt x="9278788" y="1986715"/>
                  <a:pt x="9278788" y="2114881"/>
                </a:cubicBezTo>
                <a:cubicBezTo>
                  <a:pt x="9279334" y="2228729"/>
                  <a:pt x="9243285" y="2337496"/>
                  <a:pt x="9178288" y="2427328"/>
                </a:cubicBezTo>
                <a:cubicBezTo>
                  <a:pt x="9135685" y="2485984"/>
                  <a:pt x="9081065" y="2535171"/>
                  <a:pt x="9018798" y="2572120"/>
                </a:cubicBezTo>
                <a:cubicBezTo>
                  <a:pt x="8936869" y="2620384"/>
                  <a:pt x="8843469" y="2646017"/>
                  <a:pt x="8748431" y="2646479"/>
                </a:cubicBezTo>
                <a:lnTo>
                  <a:pt x="6081353" y="2654562"/>
                </a:lnTo>
                <a:cubicBezTo>
                  <a:pt x="6024003" y="2647634"/>
                  <a:pt x="5974299" y="2694512"/>
                  <a:pt x="5978122" y="2752014"/>
                </a:cubicBezTo>
                <a:cubicBezTo>
                  <a:pt x="5981399" y="2797506"/>
                  <a:pt x="6018541" y="2833300"/>
                  <a:pt x="6063875" y="2834686"/>
                </a:cubicBezTo>
                <a:cubicBezTo>
                  <a:pt x="6090092" y="2834686"/>
                  <a:pt x="6116309" y="2834686"/>
                  <a:pt x="6143073" y="2834917"/>
                </a:cubicBezTo>
                <a:cubicBezTo>
                  <a:pt x="7011526" y="2836534"/>
                  <a:pt x="7880525" y="2835840"/>
                  <a:pt x="8749524" y="2833762"/>
                </a:cubicBezTo>
                <a:cubicBezTo>
                  <a:pt x="8771371" y="2833531"/>
                  <a:pt x="8954893" y="2814826"/>
                  <a:pt x="9129676" y="2699131"/>
                </a:cubicBezTo>
                <a:cubicBezTo>
                  <a:pt x="9262402" y="2611609"/>
                  <a:pt x="9437185" y="2405620"/>
                  <a:pt x="9562264" y="2307014"/>
                </a:cubicBezTo>
                <a:cubicBezTo>
                  <a:pt x="10102453" y="1881181"/>
                  <a:pt x="10702176" y="1382144"/>
                  <a:pt x="10702176" y="1382144"/>
                </a:cubicBezTo>
                <a:cubicBezTo>
                  <a:pt x="10928302" y="1195322"/>
                  <a:pt x="11263120" y="1227191"/>
                  <a:pt x="11450466" y="1453039"/>
                </a:cubicBezTo>
                <a:cubicBezTo>
                  <a:pt x="11637265" y="1678656"/>
                  <a:pt x="11606678" y="2012580"/>
                  <a:pt x="11381645" y="2200324"/>
                </a:cubicBezTo>
                <a:lnTo>
                  <a:pt x="9565541" y="3704595"/>
                </a:lnTo>
                <a:cubicBezTo>
                  <a:pt x="9450840" y="3799738"/>
                  <a:pt x="9248747" y="3842228"/>
                  <a:pt x="9075603" y="3860934"/>
                </a:cubicBezTo>
                <a:cubicBezTo>
                  <a:pt x="8901912" y="3879639"/>
                  <a:pt x="8757716" y="3874789"/>
                  <a:pt x="8757716" y="3874789"/>
                </a:cubicBezTo>
                <a:lnTo>
                  <a:pt x="6032195" y="3876868"/>
                </a:lnTo>
                <a:cubicBezTo>
                  <a:pt x="6014171" y="3876868"/>
                  <a:pt x="5996147" y="3875944"/>
                  <a:pt x="5978668" y="3874328"/>
                </a:cubicBezTo>
                <a:cubicBezTo>
                  <a:pt x="5961190" y="3872480"/>
                  <a:pt x="5943711" y="3869940"/>
                  <a:pt x="5926779" y="3866707"/>
                </a:cubicBezTo>
                <a:cubicBezTo>
                  <a:pt x="5789684" y="3849156"/>
                  <a:pt x="5539526" y="3817750"/>
                  <a:pt x="5229833" y="3717758"/>
                </a:cubicBezTo>
                <a:cubicBezTo>
                  <a:pt x="4920139" y="3617766"/>
                  <a:pt x="4550910" y="3449649"/>
                  <a:pt x="4175127" y="3158679"/>
                </a:cubicBezTo>
                <a:lnTo>
                  <a:pt x="2725155" y="4374894"/>
                </a:lnTo>
                <a:lnTo>
                  <a:pt x="1242029" y="4374894"/>
                </a:lnTo>
                <a:lnTo>
                  <a:pt x="0" y="3472511"/>
                </a:lnTo>
                <a:cubicBezTo>
                  <a:pt x="860806" y="2744855"/>
                  <a:pt x="1731990" y="2029899"/>
                  <a:pt x="2609181" y="1322564"/>
                </a:cubicBezTo>
                <a:cubicBezTo>
                  <a:pt x="2889926" y="1096023"/>
                  <a:pt x="3100213" y="924905"/>
                  <a:pt x="3425745" y="767873"/>
                </a:cubicBezTo>
                <a:cubicBezTo>
                  <a:pt x="3672046" y="649089"/>
                  <a:pt x="3919840" y="590653"/>
                  <a:pt x="4184629" y="595751"/>
                </a:cubicBezTo>
                <a:close/>
                <a:moveTo>
                  <a:pt x="11170131" y="84439"/>
                </a:moveTo>
                <a:cubicBezTo>
                  <a:pt x="11255201" y="84035"/>
                  <a:pt x="11340407" y="103838"/>
                  <a:pt x="11418240" y="143673"/>
                </a:cubicBezTo>
                <a:cubicBezTo>
                  <a:pt x="11449373" y="159376"/>
                  <a:pt x="11478322" y="177388"/>
                  <a:pt x="11505632" y="199788"/>
                </a:cubicBezTo>
                <a:cubicBezTo>
                  <a:pt x="11532941" y="222419"/>
                  <a:pt x="11558613" y="247591"/>
                  <a:pt x="11582099" y="275533"/>
                </a:cubicBezTo>
                <a:cubicBezTo>
                  <a:pt x="11797847" y="532326"/>
                  <a:pt x="11723018" y="917746"/>
                  <a:pt x="11437357" y="1087248"/>
                </a:cubicBezTo>
                <a:cubicBezTo>
                  <a:pt x="11304085" y="1016122"/>
                  <a:pt x="11152789" y="986332"/>
                  <a:pt x="11004223" y="999726"/>
                </a:cubicBezTo>
                <a:cubicBezTo>
                  <a:pt x="10855658" y="1013120"/>
                  <a:pt x="10709823" y="1069928"/>
                  <a:pt x="10586929" y="1171999"/>
                </a:cubicBezTo>
                <a:lnTo>
                  <a:pt x="9522392" y="2053685"/>
                </a:lnTo>
                <a:cubicBezTo>
                  <a:pt x="9522392" y="2053454"/>
                  <a:pt x="9522392" y="2053223"/>
                  <a:pt x="9522392" y="2052992"/>
                </a:cubicBezTo>
                <a:cubicBezTo>
                  <a:pt x="9522392" y="2052761"/>
                  <a:pt x="9522938" y="2052299"/>
                  <a:pt x="9522938" y="2052068"/>
                </a:cubicBezTo>
                <a:lnTo>
                  <a:pt x="9464495" y="2099870"/>
                </a:lnTo>
                <a:cubicBezTo>
                  <a:pt x="9460672" y="1937990"/>
                  <a:pt x="9403321" y="1781651"/>
                  <a:pt x="9299544" y="1657411"/>
                </a:cubicBezTo>
                <a:cubicBezTo>
                  <a:pt x="9269503" y="1621155"/>
                  <a:pt x="9235092" y="1588132"/>
                  <a:pt x="9198497" y="1558573"/>
                </a:cubicBezTo>
                <a:lnTo>
                  <a:pt x="10833810" y="206254"/>
                </a:lnTo>
                <a:cubicBezTo>
                  <a:pt x="10861120" y="183162"/>
                  <a:pt x="10891160" y="163071"/>
                  <a:pt x="10922840" y="146444"/>
                </a:cubicBezTo>
                <a:cubicBezTo>
                  <a:pt x="11000127" y="105454"/>
                  <a:pt x="11085061" y="84844"/>
                  <a:pt x="11170131" y="84439"/>
                </a:cubicBezTo>
                <a:close/>
                <a:moveTo>
                  <a:pt x="10042792" y="18601"/>
                </a:moveTo>
                <a:cubicBezTo>
                  <a:pt x="10119393" y="21966"/>
                  <a:pt x="10195101" y="41776"/>
                  <a:pt x="10264127" y="77627"/>
                </a:cubicBezTo>
                <a:cubicBezTo>
                  <a:pt x="10294714" y="93330"/>
                  <a:pt x="10323662" y="112497"/>
                  <a:pt x="10351518" y="134666"/>
                </a:cubicBezTo>
                <a:cubicBezTo>
                  <a:pt x="10378828" y="156836"/>
                  <a:pt x="10405045" y="182238"/>
                  <a:pt x="10427986" y="210411"/>
                </a:cubicBezTo>
                <a:cubicBezTo>
                  <a:pt x="10432355" y="215492"/>
                  <a:pt x="10436179" y="220341"/>
                  <a:pt x="10440002" y="225422"/>
                </a:cubicBezTo>
                <a:lnTo>
                  <a:pt x="8985480" y="1430177"/>
                </a:lnTo>
                <a:cubicBezTo>
                  <a:pt x="8947793" y="1417014"/>
                  <a:pt x="8909013" y="1407084"/>
                  <a:pt x="8869687" y="1400387"/>
                </a:cubicBezTo>
                <a:cubicBezTo>
                  <a:pt x="8829814" y="1393690"/>
                  <a:pt x="8789396" y="1390226"/>
                  <a:pt x="8749524" y="1390226"/>
                </a:cubicBezTo>
                <a:lnTo>
                  <a:pt x="8168917" y="1391150"/>
                </a:lnTo>
                <a:lnTo>
                  <a:pt x="9679150" y="140671"/>
                </a:lnTo>
                <a:cubicBezTo>
                  <a:pt x="9784976" y="53062"/>
                  <a:pt x="9915124" y="12993"/>
                  <a:pt x="10042792" y="18601"/>
                </a:cubicBezTo>
                <a:close/>
                <a:moveTo>
                  <a:pt x="8875743" y="544"/>
                </a:moveTo>
                <a:cubicBezTo>
                  <a:pt x="8952248" y="3997"/>
                  <a:pt x="9027879" y="23850"/>
                  <a:pt x="9096905" y="59615"/>
                </a:cubicBezTo>
                <a:cubicBezTo>
                  <a:pt x="9128038" y="75549"/>
                  <a:pt x="9156986" y="94716"/>
                  <a:pt x="9184842" y="116885"/>
                </a:cubicBezTo>
                <a:cubicBezTo>
                  <a:pt x="9212152" y="139054"/>
                  <a:pt x="9237823" y="164456"/>
                  <a:pt x="9261310" y="192630"/>
                </a:cubicBezTo>
                <a:cubicBezTo>
                  <a:pt x="9265679" y="197710"/>
                  <a:pt x="9269503" y="202790"/>
                  <a:pt x="9273872" y="208102"/>
                </a:cubicBezTo>
                <a:lnTo>
                  <a:pt x="7836829" y="1397847"/>
                </a:lnTo>
                <a:cubicBezTo>
                  <a:pt x="7828090" y="1397385"/>
                  <a:pt x="7616165" y="1394383"/>
                  <a:pt x="7405880" y="1391381"/>
                </a:cubicBezTo>
                <a:cubicBezTo>
                  <a:pt x="7195594" y="1388379"/>
                  <a:pt x="6987493" y="1385608"/>
                  <a:pt x="6987493" y="1385608"/>
                </a:cubicBezTo>
                <a:lnTo>
                  <a:pt x="8512474" y="122196"/>
                </a:lnTo>
                <a:cubicBezTo>
                  <a:pt x="8618300" y="34588"/>
                  <a:pt x="8748235" y="-5211"/>
                  <a:pt x="8875743" y="544"/>
                </a:cubicBezTo>
                <a:close/>
              </a:path>
            </a:pathLst>
          </a:custGeom>
          <a:solidFill>
            <a:schemeClr val="accent2">
              <a:lumMod val="20000"/>
              <a:lumOff val="8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40" name="Freeform 39">
            <a:extLst>
              <a:ext uri="{FF2B5EF4-FFF2-40B4-BE49-F238E27FC236}">
                <a16:creationId xmlns:a16="http://schemas.microsoft.com/office/drawing/2014/main" id="{90F490CF-4FEB-0A36-3F1E-5468CA25FA83}"/>
              </a:ext>
            </a:extLst>
          </p:cNvPr>
          <p:cNvSpPr/>
          <p:nvPr/>
        </p:nvSpPr>
        <p:spPr>
          <a:xfrm>
            <a:off x="2000336" y="5405363"/>
            <a:ext cx="2812813" cy="1452637"/>
          </a:xfrm>
          <a:custGeom>
            <a:avLst/>
            <a:gdLst>
              <a:gd name="connsiteX0" fmla="*/ 3637236 w 5909459"/>
              <a:gd name="connsiteY0" fmla="*/ 0 h 3051856"/>
              <a:gd name="connsiteX1" fmla="*/ 5909459 w 5909459"/>
              <a:gd name="connsiteY1" fmla="*/ 2707321 h 3051856"/>
              <a:gd name="connsiteX2" fmla="*/ 5498894 w 5909459"/>
              <a:gd name="connsiteY2" fmla="*/ 3051856 h 3051856"/>
              <a:gd name="connsiteX3" fmla="*/ 0 w 5909459"/>
              <a:gd name="connsiteY3" fmla="*/ 3051856 h 3051856"/>
            </a:gdLst>
            <a:ahLst/>
            <a:cxnLst>
              <a:cxn ang="0">
                <a:pos x="connsiteX0" y="connsiteY0"/>
              </a:cxn>
              <a:cxn ang="0">
                <a:pos x="connsiteX1" y="connsiteY1"/>
              </a:cxn>
              <a:cxn ang="0">
                <a:pos x="connsiteX2" y="connsiteY2"/>
              </a:cxn>
              <a:cxn ang="0">
                <a:pos x="connsiteX3" y="connsiteY3"/>
              </a:cxn>
            </a:cxnLst>
            <a:rect l="l" t="t" r="r" b="b"/>
            <a:pathLst>
              <a:path w="5909459" h="3051856">
                <a:moveTo>
                  <a:pt x="3637236" y="0"/>
                </a:moveTo>
                <a:lnTo>
                  <a:pt x="5909459" y="2707321"/>
                </a:lnTo>
                <a:lnTo>
                  <a:pt x="5498894" y="3051856"/>
                </a:lnTo>
                <a:lnTo>
                  <a:pt x="0" y="3051856"/>
                </a:lnTo>
                <a:close/>
              </a:path>
            </a:pathLst>
          </a:custGeom>
          <a:solidFill>
            <a:srgbClr val="E03734"/>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grpSp>
        <p:nvGrpSpPr>
          <p:cNvPr id="41" name="Group 63506">
            <a:extLst>
              <a:ext uri="{FF2B5EF4-FFF2-40B4-BE49-F238E27FC236}">
                <a16:creationId xmlns:a16="http://schemas.microsoft.com/office/drawing/2014/main" id="{DB73155C-B988-6323-5762-B825B5087541}"/>
              </a:ext>
            </a:extLst>
          </p:cNvPr>
          <p:cNvGrpSpPr/>
          <p:nvPr/>
        </p:nvGrpSpPr>
        <p:grpSpPr>
          <a:xfrm>
            <a:off x="4674078" y="1608735"/>
            <a:ext cx="3162313" cy="3857751"/>
            <a:chOff x="12279" y="0"/>
            <a:chExt cx="3384442" cy="4128728"/>
          </a:xfrm>
        </p:grpSpPr>
        <p:grpSp>
          <p:nvGrpSpPr>
            <p:cNvPr id="51" name="Group 63502">
              <a:extLst>
                <a:ext uri="{FF2B5EF4-FFF2-40B4-BE49-F238E27FC236}">
                  <a16:creationId xmlns:a16="http://schemas.microsoft.com/office/drawing/2014/main" id="{206764E5-6EBD-FD85-9ECC-25C82D8C300D}"/>
                </a:ext>
              </a:extLst>
            </p:cNvPr>
            <p:cNvGrpSpPr/>
            <p:nvPr/>
          </p:nvGrpSpPr>
          <p:grpSpPr>
            <a:xfrm>
              <a:off x="12279" y="0"/>
              <a:ext cx="3384443" cy="1771860"/>
              <a:chOff x="12279" y="0"/>
              <a:chExt cx="3384442" cy="1771859"/>
            </a:xfrm>
          </p:grpSpPr>
          <p:sp>
            <p:nvSpPr>
              <p:cNvPr id="55" name="Shape 63499">
                <a:extLst>
                  <a:ext uri="{FF2B5EF4-FFF2-40B4-BE49-F238E27FC236}">
                    <a16:creationId xmlns:a16="http://schemas.microsoft.com/office/drawing/2014/main" id="{9D78FE63-8D34-4A10-6F7B-705DC9E80879}"/>
                  </a:ext>
                </a:extLst>
              </p:cNvPr>
              <p:cNvSpPr/>
              <p:nvPr/>
            </p:nvSpPr>
            <p:spPr>
              <a:xfrm rot="19500000">
                <a:off x="192050" y="637370"/>
                <a:ext cx="983874" cy="937059"/>
              </a:xfrm>
              <a:custGeom>
                <a:avLst/>
                <a:gdLst/>
                <a:ahLst/>
                <a:cxnLst>
                  <a:cxn ang="0">
                    <a:pos x="wd2" y="hd2"/>
                  </a:cxn>
                  <a:cxn ang="5400000">
                    <a:pos x="wd2" y="hd2"/>
                  </a:cxn>
                  <a:cxn ang="10800000">
                    <a:pos x="wd2" y="hd2"/>
                  </a:cxn>
                  <a:cxn ang="16200000">
                    <a:pos x="wd2" y="hd2"/>
                  </a:cxn>
                </a:cxnLst>
                <a:rect l="0" t="0" r="r" b="b"/>
                <a:pathLst>
                  <a:path w="21600" h="21600" extrusionOk="0">
                    <a:moveTo>
                      <a:pt x="5602" y="0"/>
                    </a:moveTo>
                    <a:lnTo>
                      <a:pt x="2056" y="2901"/>
                    </a:lnTo>
                    <a:cubicBezTo>
                      <a:pt x="2056" y="4220"/>
                      <a:pt x="2056" y="5545"/>
                      <a:pt x="2056" y="6864"/>
                    </a:cubicBezTo>
                    <a:cubicBezTo>
                      <a:pt x="2056" y="9293"/>
                      <a:pt x="2056" y="11715"/>
                      <a:pt x="2056" y="14143"/>
                    </a:cubicBezTo>
                    <a:lnTo>
                      <a:pt x="5611" y="14143"/>
                    </a:lnTo>
                    <a:lnTo>
                      <a:pt x="5602" y="0"/>
                    </a:lnTo>
                    <a:close/>
                    <a:moveTo>
                      <a:pt x="4178" y="1822"/>
                    </a:moveTo>
                    <a:lnTo>
                      <a:pt x="4861" y="1822"/>
                    </a:lnTo>
                    <a:lnTo>
                      <a:pt x="4861" y="2556"/>
                    </a:lnTo>
                    <a:lnTo>
                      <a:pt x="4178" y="2556"/>
                    </a:lnTo>
                    <a:lnTo>
                      <a:pt x="4178" y="1822"/>
                    </a:lnTo>
                    <a:close/>
                    <a:moveTo>
                      <a:pt x="2797" y="3211"/>
                    </a:moveTo>
                    <a:lnTo>
                      <a:pt x="3479" y="3211"/>
                    </a:lnTo>
                    <a:lnTo>
                      <a:pt x="3479" y="3927"/>
                    </a:lnTo>
                    <a:lnTo>
                      <a:pt x="2797" y="3927"/>
                    </a:lnTo>
                    <a:lnTo>
                      <a:pt x="2797" y="3211"/>
                    </a:lnTo>
                    <a:close/>
                    <a:moveTo>
                      <a:pt x="4178" y="3211"/>
                    </a:moveTo>
                    <a:lnTo>
                      <a:pt x="4861" y="3211"/>
                    </a:lnTo>
                    <a:lnTo>
                      <a:pt x="4861" y="3927"/>
                    </a:lnTo>
                    <a:lnTo>
                      <a:pt x="4178" y="3927"/>
                    </a:lnTo>
                    <a:lnTo>
                      <a:pt x="4178" y="3211"/>
                    </a:lnTo>
                    <a:close/>
                    <a:moveTo>
                      <a:pt x="8702" y="4033"/>
                    </a:moveTo>
                    <a:cubicBezTo>
                      <a:pt x="8702" y="5829"/>
                      <a:pt x="8702" y="7624"/>
                      <a:pt x="8702" y="9420"/>
                    </a:cubicBezTo>
                    <a:cubicBezTo>
                      <a:pt x="8702" y="10996"/>
                      <a:pt x="8702" y="12567"/>
                      <a:pt x="8702" y="14143"/>
                    </a:cubicBezTo>
                    <a:lnTo>
                      <a:pt x="10994" y="14143"/>
                    </a:lnTo>
                    <a:lnTo>
                      <a:pt x="10994" y="4033"/>
                    </a:lnTo>
                    <a:lnTo>
                      <a:pt x="8702" y="4033"/>
                    </a:lnTo>
                    <a:close/>
                    <a:moveTo>
                      <a:pt x="9183" y="4485"/>
                    </a:moveTo>
                    <a:lnTo>
                      <a:pt x="9629" y="4485"/>
                    </a:lnTo>
                    <a:lnTo>
                      <a:pt x="9629" y="4944"/>
                    </a:lnTo>
                    <a:lnTo>
                      <a:pt x="9183" y="4944"/>
                    </a:lnTo>
                    <a:lnTo>
                      <a:pt x="9183" y="4485"/>
                    </a:lnTo>
                    <a:close/>
                    <a:moveTo>
                      <a:pt x="10076" y="4485"/>
                    </a:moveTo>
                    <a:lnTo>
                      <a:pt x="10530" y="4485"/>
                    </a:lnTo>
                    <a:lnTo>
                      <a:pt x="10530" y="4944"/>
                    </a:lnTo>
                    <a:lnTo>
                      <a:pt x="10076" y="4944"/>
                    </a:lnTo>
                    <a:lnTo>
                      <a:pt x="10076" y="4485"/>
                    </a:lnTo>
                    <a:close/>
                    <a:moveTo>
                      <a:pt x="16983" y="6006"/>
                    </a:moveTo>
                    <a:lnTo>
                      <a:pt x="16983" y="15382"/>
                    </a:lnTo>
                    <a:lnTo>
                      <a:pt x="17388" y="15851"/>
                    </a:lnTo>
                    <a:lnTo>
                      <a:pt x="18761" y="15851"/>
                    </a:lnTo>
                    <a:lnTo>
                      <a:pt x="18761" y="6006"/>
                    </a:lnTo>
                    <a:lnTo>
                      <a:pt x="16983" y="6006"/>
                    </a:lnTo>
                    <a:close/>
                    <a:moveTo>
                      <a:pt x="5973" y="6333"/>
                    </a:moveTo>
                    <a:lnTo>
                      <a:pt x="5973" y="14143"/>
                    </a:lnTo>
                    <a:lnTo>
                      <a:pt x="8340" y="14143"/>
                    </a:lnTo>
                    <a:lnTo>
                      <a:pt x="8340" y="6333"/>
                    </a:lnTo>
                    <a:lnTo>
                      <a:pt x="5973" y="6333"/>
                    </a:lnTo>
                    <a:close/>
                    <a:moveTo>
                      <a:pt x="11415" y="7014"/>
                    </a:moveTo>
                    <a:lnTo>
                      <a:pt x="11415" y="12649"/>
                    </a:lnTo>
                    <a:lnTo>
                      <a:pt x="11415" y="12790"/>
                    </a:lnTo>
                    <a:lnTo>
                      <a:pt x="11415" y="14143"/>
                    </a:lnTo>
                    <a:lnTo>
                      <a:pt x="12780" y="14143"/>
                    </a:lnTo>
                    <a:lnTo>
                      <a:pt x="12780" y="17204"/>
                    </a:lnTo>
                    <a:lnTo>
                      <a:pt x="15711" y="14029"/>
                    </a:lnTo>
                    <a:lnTo>
                      <a:pt x="16596" y="14993"/>
                    </a:lnTo>
                    <a:lnTo>
                      <a:pt x="16596" y="7014"/>
                    </a:lnTo>
                    <a:lnTo>
                      <a:pt x="14305" y="7014"/>
                    </a:lnTo>
                    <a:lnTo>
                      <a:pt x="13706" y="7014"/>
                    </a:lnTo>
                    <a:lnTo>
                      <a:pt x="11415" y="7014"/>
                    </a:lnTo>
                    <a:close/>
                    <a:moveTo>
                      <a:pt x="11904" y="7439"/>
                    </a:moveTo>
                    <a:lnTo>
                      <a:pt x="12561" y="7439"/>
                    </a:lnTo>
                    <a:lnTo>
                      <a:pt x="12561" y="8138"/>
                    </a:lnTo>
                    <a:lnTo>
                      <a:pt x="11904" y="8138"/>
                    </a:lnTo>
                    <a:lnTo>
                      <a:pt x="11904" y="7439"/>
                    </a:lnTo>
                    <a:close/>
                    <a:moveTo>
                      <a:pt x="13134" y="7439"/>
                    </a:moveTo>
                    <a:lnTo>
                      <a:pt x="13706" y="7439"/>
                    </a:lnTo>
                    <a:lnTo>
                      <a:pt x="13706" y="8138"/>
                    </a:lnTo>
                    <a:lnTo>
                      <a:pt x="13134" y="8138"/>
                    </a:lnTo>
                    <a:lnTo>
                      <a:pt x="13134" y="7439"/>
                    </a:lnTo>
                    <a:close/>
                    <a:moveTo>
                      <a:pt x="14305" y="7439"/>
                    </a:moveTo>
                    <a:lnTo>
                      <a:pt x="14852" y="7439"/>
                    </a:lnTo>
                    <a:lnTo>
                      <a:pt x="14852" y="8138"/>
                    </a:lnTo>
                    <a:lnTo>
                      <a:pt x="14305" y="8138"/>
                    </a:lnTo>
                    <a:lnTo>
                      <a:pt x="14305" y="7439"/>
                    </a:lnTo>
                    <a:close/>
                    <a:moveTo>
                      <a:pt x="15433" y="7439"/>
                    </a:moveTo>
                    <a:lnTo>
                      <a:pt x="16090" y="7439"/>
                    </a:lnTo>
                    <a:lnTo>
                      <a:pt x="16090" y="8138"/>
                    </a:lnTo>
                    <a:lnTo>
                      <a:pt x="15433" y="8138"/>
                    </a:lnTo>
                    <a:lnTo>
                      <a:pt x="15433" y="7439"/>
                    </a:lnTo>
                    <a:close/>
                    <a:moveTo>
                      <a:pt x="19132" y="8598"/>
                    </a:moveTo>
                    <a:lnTo>
                      <a:pt x="19132" y="15859"/>
                    </a:lnTo>
                    <a:lnTo>
                      <a:pt x="20126" y="15859"/>
                    </a:lnTo>
                    <a:lnTo>
                      <a:pt x="21145" y="17036"/>
                    </a:lnTo>
                    <a:lnTo>
                      <a:pt x="21145" y="8598"/>
                    </a:lnTo>
                    <a:lnTo>
                      <a:pt x="19132" y="8598"/>
                    </a:lnTo>
                    <a:close/>
                    <a:moveTo>
                      <a:pt x="11904" y="8854"/>
                    </a:moveTo>
                    <a:lnTo>
                      <a:pt x="12561" y="8854"/>
                    </a:lnTo>
                    <a:lnTo>
                      <a:pt x="12561" y="9544"/>
                    </a:lnTo>
                    <a:lnTo>
                      <a:pt x="11904" y="9544"/>
                    </a:lnTo>
                    <a:lnTo>
                      <a:pt x="11904" y="8854"/>
                    </a:lnTo>
                    <a:close/>
                    <a:moveTo>
                      <a:pt x="13134" y="8854"/>
                    </a:moveTo>
                    <a:lnTo>
                      <a:pt x="13706" y="8854"/>
                    </a:lnTo>
                    <a:lnTo>
                      <a:pt x="13706" y="9544"/>
                    </a:lnTo>
                    <a:lnTo>
                      <a:pt x="13134" y="9544"/>
                    </a:lnTo>
                    <a:lnTo>
                      <a:pt x="13134" y="8854"/>
                    </a:lnTo>
                    <a:close/>
                    <a:moveTo>
                      <a:pt x="14305" y="8854"/>
                    </a:moveTo>
                    <a:lnTo>
                      <a:pt x="14852" y="8854"/>
                    </a:lnTo>
                    <a:lnTo>
                      <a:pt x="14852" y="9544"/>
                    </a:lnTo>
                    <a:lnTo>
                      <a:pt x="14305" y="9544"/>
                    </a:lnTo>
                    <a:lnTo>
                      <a:pt x="14305" y="8854"/>
                    </a:lnTo>
                    <a:close/>
                    <a:moveTo>
                      <a:pt x="15433" y="8854"/>
                    </a:moveTo>
                    <a:lnTo>
                      <a:pt x="16090" y="8854"/>
                    </a:lnTo>
                    <a:lnTo>
                      <a:pt x="16090" y="9544"/>
                    </a:lnTo>
                    <a:lnTo>
                      <a:pt x="15433" y="9544"/>
                    </a:lnTo>
                    <a:lnTo>
                      <a:pt x="15433" y="8854"/>
                    </a:lnTo>
                    <a:close/>
                    <a:moveTo>
                      <a:pt x="11904" y="10260"/>
                    </a:moveTo>
                    <a:lnTo>
                      <a:pt x="12561" y="10260"/>
                    </a:lnTo>
                    <a:lnTo>
                      <a:pt x="12561" y="10950"/>
                    </a:lnTo>
                    <a:lnTo>
                      <a:pt x="11904" y="10950"/>
                    </a:lnTo>
                    <a:lnTo>
                      <a:pt x="11904" y="10260"/>
                    </a:lnTo>
                    <a:close/>
                    <a:moveTo>
                      <a:pt x="13134" y="10260"/>
                    </a:moveTo>
                    <a:lnTo>
                      <a:pt x="13706" y="10260"/>
                    </a:lnTo>
                    <a:lnTo>
                      <a:pt x="13706" y="10950"/>
                    </a:lnTo>
                    <a:lnTo>
                      <a:pt x="13134" y="10950"/>
                    </a:lnTo>
                    <a:lnTo>
                      <a:pt x="13134" y="10260"/>
                    </a:lnTo>
                    <a:close/>
                    <a:moveTo>
                      <a:pt x="14305" y="10260"/>
                    </a:moveTo>
                    <a:lnTo>
                      <a:pt x="14852" y="10260"/>
                    </a:lnTo>
                    <a:lnTo>
                      <a:pt x="14852" y="10950"/>
                    </a:lnTo>
                    <a:lnTo>
                      <a:pt x="14305" y="10950"/>
                    </a:lnTo>
                    <a:lnTo>
                      <a:pt x="14305" y="10260"/>
                    </a:lnTo>
                    <a:close/>
                    <a:moveTo>
                      <a:pt x="15433" y="10260"/>
                    </a:moveTo>
                    <a:lnTo>
                      <a:pt x="16090" y="10260"/>
                    </a:lnTo>
                    <a:lnTo>
                      <a:pt x="16090" y="10950"/>
                    </a:lnTo>
                    <a:lnTo>
                      <a:pt x="15433" y="10950"/>
                    </a:lnTo>
                    <a:lnTo>
                      <a:pt x="15433" y="10260"/>
                    </a:lnTo>
                    <a:close/>
                    <a:moveTo>
                      <a:pt x="11904" y="11676"/>
                    </a:moveTo>
                    <a:lnTo>
                      <a:pt x="12561" y="11676"/>
                    </a:lnTo>
                    <a:lnTo>
                      <a:pt x="12561" y="12366"/>
                    </a:lnTo>
                    <a:lnTo>
                      <a:pt x="11904" y="12366"/>
                    </a:lnTo>
                    <a:lnTo>
                      <a:pt x="11904" y="11676"/>
                    </a:lnTo>
                    <a:close/>
                    <a:moveTo>
                      <a:pt x="13134" y="11676"/>
                    </a:moveTo>
                    <a:lnTo>
                      <a:pt x="13706" y="11676"/>
                    </a:lnTo>
                    <a:lnTo>
                      <a:pt x="13706" y="12366"/>
                    </a:lnTo>
                    <a:lnTo>
                      <a:pt x="13134" y="12366"/>
                    </a:lnTo>
                    <a:lnTo>
                      <a:pt x="13134" y="11676"/>
                    </a:lnTo>
                    <a:close/>
                    <a:moveTo>
                      <a:pt x="14305" y="11676"/>
                    </a:moveTo>
                    <a:lnTo>
                      <a:pt x="14852" y="11676"/>
                    </a:lnTo>
                    <a:lnTo>
                      <a:pt x="14852" y="12366"/>
                    </a:lnTo>
                    <a:lnTo>
                      <a:pt x="14305" y="12366"/>
                    </a:lnTo>
                    <a:lnTo>
                      <a:pt x="14305" y="11676"/>
                    </a:lnTo>
                    <a:close/>
                    <a:moveTo>
                      <a:pt x="15433" y="11676"/>
                    </a:moveTo>
                    <a:lnTo>
                      <a:pt x="16090" y="11676"/>
                    </a:lnTo>
                    <a:lnTo>
                      <a:pt x="16090" y="12366"/>
                    </a:lnTo>
                    <a:lnTo>
                      <a:pt x="15433" y="12366"/>
                    </a:lnTo>
                    <a:lnTo>
                      <a:pt x="15433" y="11676"/>
                    </a:lnTo>
                    <a:close/>
                    <a:moveTo>
                      <a:pt x="11904" y="13082"/>
                    </a:moveTo>
                    <a:lnTo>
                      <a:pt x="12561" y="13082"/>
                    </a:lnTo>
                    <a:lnTo>
                      <a:pt x="12561" y="13772"/>
                    </a:lnTo>
                    <a:lnTo>
                      <a:pt x="11904" y="13772"/>
                    </a:lnTo>
                    <a:lnTo>
                      <a:pt x="11904" y="13082"/>
                    </a:lnTo>
                    <a:close/>
                    <a:moveTo>
                      <a:pt x="13134" y="13082"/>
                    </a:moveTo>
                    <a:lnTo>
                      <a:pt x="13706" y="13082"/>
                    </a:lnTo>
                    <a:lnTo>
                      <a:pt x="13706" y="13772"/>
                    </a:lnTo>
                    <a:lnTo>
                      <a:pt x="13134" y="13772"/>
                    </a:lnTo>
                    <a:lnTo>
                      <a:pt x="13134" y="13082"/>
                    </a:lnTo>
                    <a:close/>
                    <a:moveTo>
                      <a:pt x="14305" y="13082"/>
                    </a:moveTo>
                    <a:lnTo>
                      <a:pt x="14852" y="13082"/>
                    </a:lnTo>
                    <a:lnTo>
                      <a:pt x="14852" y="13772"/>
                    </a:lnTo>
                    <a:lnTo>
                      <a:pt x="14305" y="13772"/>
                    </a:lnTo>
                    <a:lnTo>
                      <a:pt x="14305" y="13082"/>
                    </a:lnTo>
                    <a:close/>
                    <a:moveTo>
                      <a:pt x="13134" y="14488"/>
                    </a:moveTo>
                    <a:lnTo>
                      <a:pt x="13706" y="14488"/>
                    </a:lnTo>
                    <a:lnTo>
                      <a:pt x="13706" y="15178"/>
                    </a:lnTo>
                    <a:lnTo>
                      <a:pt x="13134" y="15178"/>
                    </a:lnTo>
                    <a:lnTo>
                      <a:pt x="13134" y="14488"/>
                    </a:lnTo>
                    <a:close/>
                    <a:moveTo>
                      <a:pt x="0" y="14586"/>
                    </a:moveTo>
                    <a:lnTo>
                      <a:pt x="0" y="21600"/>
                    </a:lnTo>
                    <a:lnTo>
                      <a:pt x="3538" y="21600"/>
                    </a:lnTo>
                    <a:lnTo>
                      <a:pt x="6495" y="21600"/>
                    </a:lnTo>
                    <a:lnTo>
                      <a:pt x="8862" y="21600"/>
                    </a:lnTo>
                    <a:lnTo>
                      <a:pt x="9427" y="21600"/>
                    </a:lnTo>
                    <a:lnTo>
                      <a:pt x="12384" y="21600"/>
                    </a:lnTo>
                    <a:lnTo>
                      <a:pt x="12384" y="14586"/>
                    </a:lnTo>
                    <a:lnTo>
                      <a:pt x="9427" y="14586"/>
                    </a:lnTo>
                    <a:lnTo>
                      <a:pt x="8862" y="14586"/>
                    </a:lnTo>
                    <a:lnTo>
                      <a:pt x="6495" y="14586"/>
                    </a:lnTo>
                    <a:lnTo>
                      <a:pt x="5889" y="14586"/>
                    </a:lnTo>
                    <a:lnTo>
                      <a:pt x="3538" y="14586"/>
                    </a:lnTo>
                    <a:lnTo>
                      <a:pt x="2982" y="14586"/>
                    </a:lnTo>
                    <a:lnTo>
                      <a:pt x="0" y="14586"/>
                    </a:lnTo>
                    <a:close/>
                    <a:moveTo>
                      <a:pt x="15678" y="14586"/>
                    </a:moveTo>
                    <a:cubicBezTo>
                      <a:pt x="15678" y="14586"/>
                      <a:pt x="12704" y="17832"/>
                      <a:pt x="12704" y="17832"/>
                    </a:cubicBezTo>
                    <a:lnTo>
                      <a:pt x="12704" y="18044"/>
                    </a:lnTo>
                    <a:lnTo>
                      <a:pt x="15678" y="14798"/>
                    </a:lnTo>
                    <a:lnTo>
                      <a:pt x="18753" y="18159"/>
                    </a:lnTo>
                    <a:lnTo>
                      <a:pt x="21600" y="18159"/>
                    </a:lnTo>
                    <a:lnTo>
                      <a:pt x="19898" y="16240"/>
                    </a:lnTo>
                    <a:lnTo>
                      <a:pt x="17194" y="16240"/>
                    </a:lnTo>
                    <a:lnTo>
                      <a:pt x="15678" y="14586"/>
                    </a:lnTo>
                    <a:close/>
                    <a:moveTo>
                      <a:pt x="615" y="15108"/>
                    </a:moveTo>
                    <a:lnTo>
                      <a:pt x="1415" y="15108"/>
                    </a:lnTo>
                    <a:lnTo>
                      <a:pt x="1415" y="15948"/>
                    </a:lnTo>
                    <a:lnTo>
                      <a:pt x="615" y="15948"/>
                    </a:lnTo>
                    <a:lnTo>
                      <a:pt x="615" y="15108"/>
                    </a:lnTo>
                    <a:close/>
                    <a:moveTo>
                      <a:pt x="2115" y="15108"/>
                    </a:moveTo>
                    <a:lnTo>
                      <a:pt x="2915" y="15108"/>
                    </a:lnTo>
                    <a:lnTo>
                      <a:pt x="2915" y="15948"/>
                    </a:lnTo>
                    <a:lnTo>
                      <a:pt x="2115" y="15948"/>
                    </a:lnTo>
                    <a:lnTo>
                      <a:pt x="2115" y="15108"/>
                    </a:lnTo>
                    <a:close/>
                    <a:moveTo>
                      <a:pt x="3572" y="15108"/>
                    </a:moveTo>
                    <a:lnTo>
                      <a:pt x="4372" y="15108"/>
                    </a:lnTo>
                    <a:lnTo>
                      <a:pt x="4372" y="15948"/>
                    </a:lnTo>
                    <a:lnTo>
                      <a:pt x="3572" y="15948"/>
                    </a:lnTo>
                    <a:lnTo>
                      <a:pt x="3572" y="15108"/>
                    </a:lnTo>
                    <a:close/>
                    <a:moveTo>
                      <a:pt x="5071" y="15108"/>
                    </a:moveTo>
                    <a:lnTo>
                      <a:pt x="5872" y="15108"/>
                    </a:lnTo>
                    <a:lnTo>
                      <a:pt x="5872" y="15948"/>
                    </a:lnTo>
                    <a:lnTo>
                      <a:pt x="5071" y="15948"/>
                    </a:lnTo>
                    <a:lnTo>
                      <a:pt x="5071" y="15108"/>
                    </a:lnTo>
                    <a:close/>
                    <a:moveTo>
                      <a:pt x="6504" y="15108"/>
                    </a:moveTo>
                    <a:lnTo>
                      <a:pt x="7304" y="15108"/>
                    </a:lnTo>
                    <a:lnTo>
                      <a:pt x="7304" y="15948"/>
                    </a:lnTo>
                    <a:lnTo>
                      <a:pt x="6504" y="15948"/>
                    </a:lnTo>
                    <a:lnTo>
                      <a:pt x="6504" y="15108"/>
                    </a:lnTo>
                    <a:close/>
                    <a:moveTo>
                      <a:pt x="8003" y="15108"/>
                    </a:moveTo>
                    <a:lnTo>
                      <a:pt x="8795" y="15108"/>
                    </a:lnTo>
                    <a:lnTo>
                      <a:pt x="8795" y="15948"/>
                    </a:lnTo>
                    <a:lnTo>
                      <a:pt x="8003" y="15948"/>
                    </a:lnTo>
                    <a:lnTo>
                      <a:pt x="8003" y="15108"/>
                    </a:lnTo>
                    <a:close/>
                    <a:moveTo>
                      <a:pt x="9461" y="15108"/>
                    </a:moveTo>
                    <a:lnTo>
                      <a:pt x="10261" y="15108"/>
                    </a:lnTo>
                    <a:lnTo>
                      <a:pt x="10261" y="15948"/>
                    </a:lnTo>
                    <a:lnTo>
                      <a:pt x="9461" y="15948"/>
                    </a:lnTo>
                    <a:lnTo>
                      <a:pt x="9461" y="15108"/>
                    </a:lnTo>
                    <a:close/>
                    <a:moveTo>
                      <a:pt x="10960" y="15108"/>
                    </a:moveTo>
                    <a:lnTo>
                      <a:pt x="11760" y="15108"/>
                    </a:lnTo>
                    <a:lnTo>
                      <a:pt x="11760" y="15948"/>
                    </a:lnTo>
                    <a:lnTo>
                      <a:pt x="10960" y="15948"/>
                    </a:lnTo>
                    <a:lnTo>
                      <a:pt x="10960" y="15108"/>
                    </a:lnTo>
                    <a:close/>
                    <a:moveTo>
                      <a:pt x="15678" y="15143"/>
                    </a:moveTo>
                    <a:cubicBezTo>
                      <a:pt x="15678" y="15143"/>
                      <a:pt x="12695" y="18398"/>
                      <a:pt x="12695" y="18398"/>
                    </a:cubicBezTo>
                    <a:lnTo>
                      <a:pt x="12965" y="18398"/>
                    </a:lnTo>
                    <a:lnTo>
                      <a:pt x="12965" y="21600"/>
                    </a:lnTo>
                    <a:lnTo>
                      <a:pt x="14894" y="21600"/>
                    </a:lnTo>
                    <a:lnTo>
                      <a:pt x="14894" y="19053"/>
                    </a:lnTo>
                    <a:lnTo>
                      <a:pt x="16453" y="19053"/>
                    </a:lnTo>
                    <a:lnTo>
                      <a:pt x="16453" y="21600"/>
                    </a:lnTo>
                    <a:lnTo>
                      <a:pt x="21347" y="21600"/>
                    </a:lnTo>
                    <a:lnTo>
                      <a:pt x="21347" y="18380"/>
                    </a:lnTo>
                    <a:lnTo>
                      <a:pt x="18635" y="18380"/>
                    </a:lnTo>
                    <a:lnTo>
                      <a:pt x="15678" y="15143"/>
                    </a:lnTo>
                    <a:close/>
                    <a:moveTo>
                      <a:pt x="15678" y="16629"/>
                    </a:moveTo>
                    <a:cubicBezTo>
                      <a:pt x="16001" y="16629"/>
                      <a:pt x="16259" y="16900"/>
                      <a:pt x="16259" y="17239"/>
                    </a:cubicBezTo>
                    <a:cubicBezTo>
                      <a:pt x="16259" y="17579"/>
                      <a:pt x="16001" y="17858"/>
                      <a:pt x="15678" y="17858"/>
                    </a:cubicBezTo>
                    <a:cubicBezTo>
                      <a:pt x="15354" y="17858"/>
                      <a:pt x="15088" y="17579"/>
                      <a:pt x="15088" y="17239"/>
                    </a:cubicBezTo>
                    <a:cubicBezTo>
                      <a:pt x="15088" y="16900"/>
                      <a:pt x="15354" y="16629"/>
                      <a:pt x="15678" y="16629"/>
                    </a:cubicBezTo>
                    <a:close/>
                    <a:moveTo>
                      <a:pt x="615" y="16815"/>
                    </a:moveTo>
                    <a:lnTo>
                      <a:pt x="1415" y="16815"/>
                    </a:lnTo>
                    <a:lnTo>
                      <a:pt x="1415" y="17655"/>
                    </a:lnTo>
                    <a:lnTo>
                      <a:pt x="615" y="17655"/>
                    </a:lnTo>
                    <a:lnTo>
                      <a:pt x="615" y="16815"/>
                    </a:lnTo>
                    <a:close/>
                    <a:moveTo>
                      <a:pt x="2115" y="16815"/>
                    </a:moveTo>
                    <a:lnTo>
                      <a:pt x="2915" y="16815"/>
                    </a:lnTo>
                    <a:lnTo>
                      <a:pt x="2915" y="17655"/>
                    </a:lnTo>
                    <a:lnTo>
                      <a:pt x="2115" y="17655"/>
                    </a:lnTo>
                    <a:lnTo>
                      <a:pt x="2115" y="16815"/>
                    </a:lnTo>
                    <a:close/>
                    <a:moveTo>
                      <a:pt x="3572" y="16815"/>
                    </a:moveTo>
                    <a:lnTo>
                      <a:pt x="4372" y="16815"/>
                    </a:lnTo>
                    <a:lnTo>
                      <a:pt x="4372" y="17655"/>
                    </a:lnTo>
                    <a:lnTo>
                      <a:pt x="3572" y="17655"/>
                    </a:lnTo>
                    <a:lnTo>
                      <a:pt x="3572" y="16815"/>
                    </a:lnTo>
                    <a:close/>
                    <a:moveTo>
                      <a:pt x="5071" y="16815"/>
                    </a:moveTo>
                    <a:lnTo>
                      <a:pt x="5872" y="16815"/>
                    </a:lnTo>
                    <a:lnTo>
                      <a:pt x="5872" y="17655"/>
                    </a:lnTo>
                    <a:lnTo>
                      <a:pt x="5071" y="17655"/>
                    </a:lnTo>
                    <a:lnTo>
                      <a:pt x="5071" y="16815"/>
                    </a:lnTo>
                    <a:close/>
                    <a:moveTo>
                      <a:pt x="6504" y="16815"/>
                    </a:moveTo>
                    <a:lnTo>
                      <a:pt x="7304" y="16815"/>
                    </a:lnTo>
                    <a:lnTo>
                      <a:pt x="7304" y="17655"/>
                    </a:lnTo>
                    <a:lnTo>
                      <a:pt x="6504" y="17655"/>
                    </a:lnTo>
                    <a:lnTo>
                      <a:pt x="6504" y="16815"/>
                    </a:lnTo>
                    <a:close/>
                    <a:moveTo>
                      <a:pt x="8003" y="16815"/>
                    </a:moveTo>
                    <a:lnTo>
                      <a:pt x="8795" y="16815"/>
                    </a:lnTo>
                    <a:lnTo>
                      <a:pt x="8795" y="17655"/>
                    </a:lnTo>
                    <a:lnTo>
                      <a:pt x="8003" y="17655"/>
                    </a:lnTo>
                    <a:lnTo>
                      <a:pt x="8003" y="16815"/>
                    </a:lnTo>
                    <a:close/>
                    <a:moveTo>
                      <a:pt x="9461" y="16815"/>
                    </a:moveTo>
                    <a:lnTo>
                      <a:pt x="10261" y="16815"/>
                    </a:lnTo>
                    <a:lnTo>
                      <a:pt x="10261" y="17655"/>
                    </a:lnTo>
                    <a:lnTo>
                      <a:pt x="9461" y="17655"/>
                    </a:lnTo>
                    <a:lnTo>
                      <a:pt x="9461" y="16815"/>
                    </a:lnTo>
                    <a:close/>
                    <a:moveTo>
                      <a:pt x="10960" y="16815"/>
                    </a:moveTo>
                    <a:lnTo>
                      <a:pt x="11760" y="16815"/>
                    </a:lnTo>
                    <a:lnTo>
                      <a:pt x="11760" y="17655"/>
                    </a:lnTo>
                    <a:lnTo>
                      <a:pt x="10960" y="17655"/>
                    </a:lnTo>
                    <a:lnTo>
                      <a:pt x="10960" y="16815"/>
                    </a:lnTo>
                    <a:close/>
                    <a:moveTo>
                      <a:pt x="615" y="18531"/>
                    </a:moveTo>
                    <a:lnTo>
                      <a:pt x="1415" y="18531"/>
                    </a:lnTo>
                    <a:lnTo>
                      <a:pt x="1415" y="19371"/>
                    </a:lnTo>
                    <a:lnTo>
                      <a:pt x="615" y="19371"/>
                    </a:lnTo>
                    <a:lnTo>
                      <a:pt x="615" y="18531"/>
                    </a:lnTo>
                    <a:close/>
                    <a:moveTo>
                      <a:pt x="2115" y="18531"/>
                    </a:moveTo>
                    <a:lnTo>
                      <a:pt x="2915" y="18531"/>
                    </a:lnTo>
                    <a:lnTo>
                      <a:pt x="2915" y="19371"/>
                    </a:lnTo>
                    <a:lnTo>
                      <a:pt x="2115" y="19371"/>
                    </a:lnTo>
                    <a:lnTo>
                      <a:pt x="2115" y="18531"/>
                    </a:lnTo>
                    <a:close/>
                    <a:moveTo>
                      <a:pt x="3572" y="18531"/>
                    </a:moveTo>
                    <a:lnTo>
                      <a:pt x="4372" y="18531"/>
                    </a:lnTo>
                    <a:lnTo>
                      <a:pt x="4372" y="19371"/>
                    </a:lnTo>
                    <a:lnTo>
                      <a:pt x="3572" y="19371"/>
                    </a:lnTo>
                    <a:lnTo>
                      <a:pt x="3572" y="18531"/>
                    </a:lnTo>
                    <a:close/>
                    <a:moveTo>
                      <a:pt x="5071" y="18531"/>
                    </a:moveTo>
                    <a:lnTo>
                      <a:pt x="5872" y="18531"/>
                    </a:lnTo>
                    <a:lnTo>
                      <a:pt x="5872" y="19371"/>
                    </a:lnTo>
                    <a:lnTo>
                      <a:pt x="5071" y="19371"/>
                    </a:lnTo>
                    <a:lnTo>
                      <a:pt x="5071" y="18531"/>
                    </a:lnTo>
                    <a:close/>
                    <a:moveTo>
                      <a:pt x="6504" y="18531"/>
                    </a:moveTo>
                    <a:lnTo>
                      <a:pt x="7304" y="18531"/>
                    </a:lnTo>
                    <a:lnTo>
                      <a:pt x="7304" y="19371"/>
                    </a:lnTo>
                    <a:lnTo>
                      <a:pt x="6504" y="19371"/>
                    </a:lnTo>
                    <a:lnTo>
                      <a:pt x="6504" y="18531"/>
                    </a:lnTo>
                    <a:close/>
                    <a:moveTo>
                      <a:pt x="8003" y="18531"/>
                    </a:moveTo>
                    <a:lnTo>
                      <a:pt x="8795" y="18531"/>
                    </a:lnTo>
                    <a:lnTo>
                      <a:pt x="8795" y="19371"/>
                    </a:lnTo>
                    <a:lnTo>
                      <a:pt x="8003" y="19371"/>
                    </a:lnTo>
                    <a:lnTo>
                      <a:pt x="8003" y="18531"/>
                    </a:lnTo>
                    <a:close/>
                    <a:moveTo>
                      <a:pt x="9461" y="18531"/>
                    </a:moveTo>
                    <a:lnTo>
                      <a:pt x="10261" y="18531"/>
                    </a:lnTo>
                    <a:lnTo>
                      <a:pt x="10261" y="19371"/>
                    </a:lnTo>
                    <a:lnTo>
                      <a:pt x="9461" y="19371"/>
                    </a:lnTo>
                    <a:lnTo>
                      <a:pt x="9461" y="18531"/>
                    </a:lnTo>
                    <a:close/>
                    <a:moveTo>
                      <a:pt x="10960" y="18531"/>
                    </a:moveTo>
                    <a:lnTo>
                      <a:pt x="11760" y="18531"/>
                    </a:lnTo>
                    <a:lnTo>
                      <a:pt x="11760" y="19371"/>
                    </a:lnTo>
                    <a:lnTo>
                      <a:pt x="10960" y="19371"/>
                    </a:lnTo>
                    <a:lnTo>
                      <a:pt x="10960" y="18531"/>
                    </a:lnTo>
                    <a:close/>
                    <a:moveTo>
                      <a:pt x="17750" y="19053"/>
                    </a:moveTo>
                    <a:lnTo>
                      <a:pt x="18921" y="19053"/>
                    </a:lnTo>
                    <a:lnTo>
                      <a:pt x="18921" y="20282"/>
                    </a:lnTo>
                    <a:lnTo>
                      <a:pt x="17750" y="20282"/>
                    </a:lnTo>
                    <a:cubicBezTo>
                      <a:pt x="17750" y="20282"/>
                      <a:pt x="17750" y="19053"/>
                      <a:pt x="17750" y="19053"/>
                    </a:cubicBezTo>
                    <a:close/>
                    <a:moveTo>
                      <a:pt x="19587" y="19053"/>
                    </a:moveTo>
                    <a:lnTo>
                      <a:pt x="20758" y="19053"/>
                    </a:lnTo>
                    <a:lnTo>
                      <a:pt x="20758" y="20282"/>
                    </a:lnTo>
                    <a:lnTo>
                      <a:pt x="19587" y="20282"/>
                    </a:lnTo>
                    <a:cubicBezTo>
                      <a:pt x="19587" y="20282"/>
                      <a:pt x="19587" y="19053"/>
                      <a:pt x="19587" y="19053"/>
                    </a:cubicBezTo>
                    <a:close/>
                    <a:moveTo>
                      <a:pt x="615" y="20247"/>
                    </a:moveTo>
                    <a:lnTo>
                      <a:pt x="1415" y="20247"/>
                    </a:lnTo>
                    <a:lnTo>
                      <a:pt x="1415" y="21087"/>
                    </a:lnTo>
                    <a:lnTo>
                      <a:pt x="615" y="21087"/>
                    </a:lnTo>
                    <a:lnTo>
                      <a:pt x="615" y="20247"/>
                    </a:lnTo>
                    <a:close/>
                    <a:moveTo>
                      <a:pt x="2115" y="20247"/>
                    </a:moveTo>
                    <a:lnTo>
                      <a:pt x="2915" y="20247"/>
                    </a:lnTo>
                    <a:lnTo>
                      <a:pt x="2915" y="21087"/>
                    </a:lnTo>
                    <a:lnTo>
                      <a:pt x="2115" y="21087"/>
                    </a:lnTo>
                    <a:lnTo>
                      <a:pt x="2115" y="20247"/>
                    </a:lnTo>
                    <a:close/>
                    <a:moveTo>
                      <a:pt x="3572" y="20247"/>
                    </a:moveTo>
                    <a:lnTo>
                      <a:pt x="4372" y="20247"/>
                    </a:lnTo>
                    <a:lnTo>
                      <a:pt x="4372" y="21087"/>
                    </a:lnTo>
                    <a:lnTo>
                      <a:pt x="3572" y="21087"/>
                    </a:lnTo>
                    <a:lnTo>
                      <a:pt x="3572" y="20247"/>
                    </a:lnTo>
                    <a:close/>
                    <a:moveTo>
                      <a:pt x="5071" y="20247"/>
                    </a:moveTo>
                    <a:lnTo>
                      <a:pt x="5872" y="20247"/>
                    </a:lnTo>
                    <a:lnTo>
                      <a:pt x="5872" y="21087"/>
                    </a:lnTo>
                    <a:lnTo>
                      <a:pt x="5071" y="21087"/>
                    </a:lnTo>
                    <a:lnTo>
                      <a:pt x="5071" y="20247"/>
                    </a:lnTo>
                    <a:close/>
                    <a:moveTo>
                      <a:pt x="6504" y="20247"/>
                    </a:moveTo>
                    <a:lnTo>
                      <a:pt x="7304" y="20247"/>
                    </a:lnTo>
                    <a:lnTo>
                      <a:pt x="7304" y="21087"/>
                    </a:lnTo>
                    <a:lnTo>
                      <a:pt x="6504" y="21087"/>
                    </a:lnTo>
                    <a:lnTo>
                      <a:pt x="6504" y="20247"/>
                    </a:lnTo>
                    <a:close/>
                    <a:moveTo>
                      <a:pt x="8003" y="20247"/>
                    </a:moveTo>
                    <a:lnTo>
                      <a:pt x="8795" y="20247"/>
                    </a:lnTo>
                    <a:lnTo>
                      <a:pt x="8795" y="21087"/>
                    </a:lnTo>
                    <a:lnTo>
                      <a:pt x="8003" y="21087"/>
                    </a:lnTo>
                    <a:lnTo>
                      <a:pt x="8003" y="20247"/>
                    </a:lnTo>
                    <a:close/>
                    <a:moveTo>
                      <a:pt x="9461" y="20247"/>
                    </a:moveTo>
                    <a:lnTo>
                      <a:pt x="10261" y="20247"/>
                    </a:lnTo>
                    <a:lnTo>
                      <a:pt x="10261" y="21087"/>
                    </a:lnTo>
                    <a:lnTo>
                      <a:pt x="9461" y="21087"/>
                    </a:lnTo>
                    <a:lnTo>
                      <a:pt x="9461" y="20247"/>
                    </a:lnTo>
                    <a:close/>
                    <a:moveTo>
                      <a:pt x="10960" y="20247"/>
                    </a:moveTo>
                    <a:lnTo>
                      <a:pt x="11760" y="20247"/>
                    </a:lnTo>
                    <a:lnTo>
                      <a:pt x="11760" y="21087"/>
                    </a:lnTo>
                    <a:lnTo>
                      <a:pt x="10960" y="21087"/>
                    </a:lnTo>
                    <a:lnTo>
                      <a:pt x="10960" y="20247"/>
                    </a:lnTo>
                    <a:close/>
                  </a:path>
                </a:pathLst>
              </a:custGeom>
              <a:solidFill>
                <a:srgbClr val="E32D8E"/>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56" name="Shape 63500">
                <a:extLst>
                  <a:ext uri="{FF2B5EF4-FFF2-40B4-BE49-F238E27FC236}">
                    <a16:creationId xmlns:a16="http://schemas.microsoft.com/office/drawing/2014/main" id="{261D0AAE-C0E0-45FB-B7E4-2BB3DFDE2071}"/>
                  </a:ext>
                </a:extLst>
              </p:cNvPr>
              <p:cNvSpPr/>
              <p:nvPr/>
            </p:nvSpPr>
            <p:spPr>
              <a:xfrm>
                <a:off x="1462720" y="0"/>
                <a:ext cx="764767" cy="1120480"/>
              </a:xfrm>
              <a:custGeom>
                <a:avLst/>
                <a:gdLst/>
                <a:ahLst/>
                <a:cxnLst>
                  <a:cxn ang="0">
                    <a:pos x="wd2" y="hd2"/>
                  </a:cxn>
                  <a:cxn ang="5400000">
                    <a:pos x="wd2" y="hd2"/>
                  </a:cxn>
                  <a:cxn ang="10800000">
                    <a:pos x="wd2" y="hd2"/>
                  </a:cxn>
                  <a:cxn ang="16200000">
                    <a:pos x="wd2" y="hd2"/>
                  </a:cxn>
                </a:cxnLst>
                <a:rect l="0" t="0" r="r" b="b"/>
                <a:pathLst>
                  <a:path w="21600" h="21600" extrusionOk="0">
                    <a:moveTo>
                      <a:pt x="10903" y="0"/>
                    </a:moveTo>
                    <a:lnTo>
                      <a:pt x="10903" y="21600"/>
                    </a:lnTo>
                    <a:lnTo>
                      <a:pt x="13938" y="21600"/>
                    </a:lnTo>
                    <a:lnTo>
                      <a:pt x="13938" y="0"/>
                    </a:lnTo>
                    <a:lnTo>
                      <a:pt x="10903" y="0"/>
                    </a:lnTo>
                    <a:close/>
                    <a:moveTo>
                      <a:pt x="6882" y="3632"/>
                    </a:moveTo>
                    <a:lnTo>
                      <a:pt x="0" y="7294"/>
                    </a:lnTo>
                    <a:cubicBezTo>
                      <a:pt x="0" y="9002"/>
                      <a:pt x="0" y="10711"/>
                      <a:pt x="0" y="12420"/>
                    </a:cubicBezTo>
                    <a:cubicBezTo>
                      <a:pt x="0" y="15481"/>
                      <a:pt x="0" y="18539"/>
                      <a:pt x="0" y="21600"/>
                    </a:cubicBezTo>
                    <a:lnTo>
                      <a:pt x="5408" y="21600"/>
                    </a:lnTo>
                    <a:lnTo>
                      <a:pt x="5408" y="9690"/>
                    </a:lnTo>
                    <a:lnTo>
                      <a:pt x="6882" y="9690"/>
                    </a:lnTo>
                    <a:lnTo>
                      <a:pt x="6882" y="3632"/>
                    </a:lnTo>
                    <a:close/>
                    <a:moveTo>
                      <a:pt x="4118" y="5933"/>
                    </a:moveTo>
                    <a:lnTo>
                      <a:pt x="5451" y="5933"/>
                    </a:lnTo>
                    <a:lnTo>
                      <a:pt x="5451" y="6850"/>
                    </a:lnTo>
                    <a:lnTo>
                      <a:pt x="4118" y="6850"/>
                    </a:lnTo>
                    <a:lnTo>
                      <a:pt x="4118" y="5933"/>
                    </a:lnTo>
                    <a:close/>
                    <a:moveTo>
                      <a:pt x="1431" y="7671"/>
                    </a:moveTo>
                    <a:lnTo>
                      <a:pt x="2775" y="7671"/>
                    </a:lnTo>
                    <a:lnTo>
                      <a:pt x="2775" y="8581"/>
                    </a:lnTo>
                    <a:lnTo>
                      <a:pt x="1431" y="8581"/>
                    </a:lnTo>
                    <a:lnTo>
                      <a:pt x="1431" y="7671"/>
                    </a:lnTo>
                    <a:close/>
                    <a:moveTo>
                      <a:pt x="4118" y="7671"/>
                    </a:moveTo>
                    <a:lnTo>
                      <a:pt x="5451" y="7671"/>
                    </a:lnTo>
                    <a:lnTo>
                      <a:pt x="5451" y="8581"/>
                    </a:lnTo>
                    <a:lnTo>
                      <a:pt x="4118" y="8581"/>
                    </a:lnTo>
                    <a:lnTo>
                      <a:pt x="4118" y="7671"/>
                    </a:lnTo>
                    <a:close/>
                    <a:moveTo>
                      <a:pt x="5907" y="10016"/>
                    </a:moveTo>
                    <a:lnTo>
                      <a:pt x="5907" y="15741"/>
                    </a:lnTo>
                    <a:lnTo>
                      <a:pt x="5907" y="15875"/>
                    </a:lnTo>
                    <a:lnTo>
                      <a:pt x="5907" y="21600"/>
                    </a:lnTo>
                    <a:lnTo>
                      <a:pt x="10415" y="21600"/>
                    </a:lnTo>
                    <a:lnTo>
                      <a:pt x="10415" y="15875"/>
                    </a:lnTo>
                    <a:lnTo>
                      <a:pt x="10415" y="15741"/>
                    </a:lnTo>
                    <a:lnTo>
                      <a:pt x="10415" y="10016"/>
                    </a:lnTo>
                    <a:lnTo>
                      <a:pt x="5907" y="10016"/>
                    </a:lnTo>
                    <a:close/>
                    <a:moveTo>
                      <a:pt x="6665" y="10452"/>
                    </a:moveTo>
                    <a:lnTo>
                      <a:pt x="7695" y="10452"/>
                    </a:lnTo>
                    <a:lnTo>
                      <a:pt x="7695" y="11155"/>
                    </a:lnTo>
                    <a:lnTo>
                      <a:pt x="6665" y="11155"/>
                    </a:lnTo>
                    <a:lnTo>
                      <a:pt x="6665" y="10452"/>
                    </a:lnTo>
                    <a:close/>
                    <a:moveTo>
                      <a:pt x="8594" y="10452"/>
                    </a:moveTo>
                    <a:lnTo>
                      <a:pt x="9613" y="10452"/>
                    </a:lnTo>
                    <a:lnTo>
                      <a:pt x="9613" y="11155"/>
                    </a:lnTo>
                    <a:lnTo>
                      <a:pt x="8594" y="11155"/>
                    </a:lnTo>
                    <a:lnTo>
                      <a:pt x="8594" y="10452"/>
                    </a:lnTo>
                    <a:close/>
                    <a:moveTo>
                      <a:pt x="14425" y="11333"/>
                    </a:moveTo>
                    <a:lnTo>
                      <a:pt x="14425" y="16407"/>
                    </a:lnTo>
                    <a:lnTo>
                      <a:pt x="14425" y="16533"/>
                    </a:lnTo>
                    <a:lnTo>
                      <a:pt x="14425" y="21600"/>
                    </a:lnTo>
                    <a:lnTo>
                      <a:pt x="17601" y="21600"/>
                    </a:lnTo>
                    <a:lnTo>
                      <a:pt x="18424" y="21600"/>
                    </a:lnTo>
                    <a:lnTo>
                      <a:pt x="21600" y="21600"/>
                    </a:lnTo>
                    <a:lnTo>
                      <a:pt x="21600" y="16533"/>
                    </a:lnTo>
                    <a:lnTo>
                      <a:pt x="21600" y="16407"/>
                    </a:lnTo>
                    <a:lnTo>
                      <a:pt x="21600" y="11333"/>
                    </a:lnTo>
                    <a:lnTo>
                      <a:pt x="18424" y="11333"/>
                    </a:lnTo>
                    <a:lnTo>
                      <a:pt x="17601" y="11333"/>
                    </a:lnTo>
                    <a:lnTo>
                      <a:pt x="14425" y="11333"/>
                    </a:lnTo>
                    <a:close/>
                    <a:moveTo>
                      <a:pt x="15097" y="11725"/>
                    </a:moveTo>
                    <a:lnTo>
                      <a:pt x="16008" y="11725"/>
                    </a:lnTo>
                    <a:lnTo>
                      <a:pt x="16008" y="12346"/>
                    </a:lnTo>
                    <a:lnTo>
                      <a:pt x="15097" y="12346"/>
                    </a:lnTo>
                    <a:lnTo>
                      <a:pt x="15097" y="11725"/>
                    </a:lnTo>
                    <a:close/>
                    <a:moveTo>
                      <a:pt x="16810" y="11725"/>
                    </a:moveTo>
                    <a:lnTo>
                      <a:pt x="17601" y="11725"/>
                    </a:lnTo>
                    <a:lnTo>
                      <a:pt x="17601" y="12346"/>
                    </a:lnTo>
                    <a:lnTo>
                      <a:pt x="16810" y="12346"/>
                    </a:lnTo>
                    <a:lnTo>
                      <a:pt x="16810" y="11725"/>
                    </a:lnTo>
                    <a:close/>
                    <a:moveTo>
                      <a:pt x="18424" y="11725"/>
                    </a:moveTo>
                    <a:lnTo>
                      <a:pt x="19183" y="11725"/>
                    </a:lnTo>
                    <a:lnTo>
                      <a:pt x="19183" y="12346"/>
                    </a:lnTo>
                    <a:lnTo>
                      <a:pt x="18424" y="12346"/>
                    </a:lnTo>
                    <a:lnTo>
                      <a:pt x="18424" y="11725"/>
                    </a:lnTo>
                    <a:close/>
                    <a:moveTo>
                      <a:pt x="19985" y="11725"/>
                    </a:moveTo>
                    <a:lnTo>
                      <a:pt x="20885" y="11725"/>
                    </a:lnTo>
                    <a:lnTo>
                      <a:pt x="20885" y="12346"/>
                    </a:lnTo>
                    <a:lnTo>
                      <a:pt x="19985" y="12346"/>
                    </a:lnTo>
                    <a:lnTo>
                      <a:pt x="19985" y="11725"/>
                    </a:lnTo>
                    <a:close/>
                    <a:moveTo>
                      <a:pt x="6665" y="11880"/>
                    </a:moveTo>
                    <a:lnTo>
                      <a:pt x="7695" y="11880"/>
                    </a:lnTo>
                    <a:lnTo>
                      <a:pt x="7695" y="12583"/>
                    </a:lnTo>
                    <a:lnTo>
                      <a:pt x="6665" y="12583"/>
                    </a:lnTo>
                    <a:lnTo>
                      <a:pt x="6665" y="11880"/>
                    </a:lnTo>
                    <a:close/>
                    <a:moveTo>
                      <a:pt x="8594" y="11880"/>
                    </a:moveTo>
                    <a:lnTo>
                      <a:pt x="9613" y="11880"/>
                    </a:lnTo>
                    <a:lnTo>
                      <a:pt x="9613" y="12583"/>
                    </a:lnTo>
                    <a:lnTo>
                      <a:pt x="8594" y="12583"/>
                    </a:lnTo>
                    <a:lnTo>
                      <a:pt x="8594" y="11880"/>
                    </a:lnTo>
                    <a:close/>
                    <a:moveTo>
                      <a:pt x="15097" y="12990"/>
                    </a:moveTo>
                    <a:lnTo>
                      <a:pt x="16008" y="12990"/>
                    </a:lnTo>
                    <a:lnTo>
                      <a:pt x="16008" y="13611"/>
                    </a:lnTo>
                    <a:lnTo>
                      <a:pt x="15097" y="13611"/>
                    </a:lnTo>
                    <a:lnTo>
                      <a:pt x="15097" y="12990"/>
                    </a:lnTo>
                    <a:close/>
                    <a:moveTo>
                      <a:pt x="16810" y="12990"/>
                    </a:moveTo>
                    <a:lnTo>
                      <a:pt x="17601" y="12990"/>
                    </a:lnTo>
                    <a:lnTo>
                      <a:pt x="17601" y="13611"/>
                    </a:lnTo>
                    <a:lnTo>
                      <a:pt x="16810" y="13611"/>
                    </a:lnTo>
                    <a:lnTo>
                      <a:pt x="16810" y="12990"/>
                    </a:lnTo>
                    <a:close/>
                    <a:moveTo>
                      <a:pt x="18424" y="12990"/>
                    </a:moveTo>
                    <a:lnTo>
                      <a:pt x="19183" y="12990"/>
                    </a:lnTo>
                    <a:lnTo>
                      <a:pt x="19183" y="13611"/>
                    </a:lnTo>
                    <a:lnTo>
                      <a:pt x="18424" y="13611"/>
                    </a:lnTo>
                    <a:lnTo>
                      <a:pt x="18424" y="12990"/>
                    </a:lnTo>
                    <a:close/>
                    <a:moveTo>
                      <a:pt x="19985" y="12990"/>
                    </a:moveTo>
                    <a:lnTo>
                      <a:pt x="20885" y="12990"/>
                    </a:lnTo>
                    <a:lnTo>
                      <a:pt x="20885" y="13611"/>
                    </a:lnTo>
                    <a:lnTo>
                      <a:pt x="19985" y="13611"/>
                    </a:lnTo>
                    <a:lnTo>
                      <a:pt x="19985" y="12990"/>
                    </a:lnTo>
                    <a:close/>
                    <a:moveTo>
                      <a:pt x="6665" y="13315"/>
                    </a:moveTo>
                    <a:lnTo>
                      <a:pt x="7695" y="13315"/>
                    </a:lnTo>
                    <a:lnTo>
                      <a:pt x="7695" y="14018"/>
                    </a:lnTo>
                    <a:lnTo>
                      <a:pt x="6665" y="14018"/>
                    </a:lnTo>
                    <a:lnTo>
                      <a:pt x="6665" y="13315"/>
                    </a:lnTo>
                    <a:close/>
                    <a:moveTo>
                      <a:pt x="8594" y="13315"/>
                    </a:moveTo>
                    <a:lnTo>
                      <a:pt x="9613" y="13315"/>
                    </a:lnTo>
                    <a:lnTo>
                      <a:pt x="9613" y="14018"/>
                    </a:lnTo>
                    <a:lnTo>
                      <a:pt x="8594" y="14018"/>
                    </a:lnTo>
                    <a:lnTo>
                      <a:pt x="8594" y="13315"/>
                    </a:lnTo>
                    <a:close/>
                    <a:moveTo>
                      <a:pt x="15097" y="14255"/>
                    </a:moveTo>
                    <a:lnTo>
                      <a:pt x="16008" y="14255"/>
                    </a:lnTo>
                    <a:lnTo>
                      <a:pt x="16008" y="14883"/>
                    </a:lnTo>
                    <a:lnTo>
                      <a:pt x="15097" y="14883"/>
                    </a:lnTo>
                    <a:lnTo>
                      <a:pt x="15097" y="14255"/>
                    </a:lnTo>
                    <a:close/>
                    <a:moveTo>
                      <a:pt x="16810" y="14255"/>
                    </a:moveTo>
                    <a:lnTo>
                      <a:pt x="17601" y="14255"/>
                    </a:lnTo>
                    <a:lnTo>
                      <a:pt x="17601" y="14883"/>
                    </a:lnTo>
                    <a:lnTo>
                      <a:pt x="16810" y="14883"/>
                    </a:lnTo>
                    <a:lnTo>
                      <a:pt x="16810" y="14255"/>
                    </a:lnTo>
                    <a:close/>
                    <a:moveTo>
                      <a:pt x="18424" y="14255"/>
                    </a:moveTo>
                    <a:lnTo>
                      <a:pt x="19183" y="14255"/>
                    </a:lnTo>
                    <a:lnTo>
                      <a:pt x="19183" y="14883"/>
                    </a:lnTo>
                    <a:lnTo>
                      <a:pt x="18424" y="14883"/>
                    </a:lnTo>
                    <a:lnTo>
                      <a:pt x="18424" y="14255"/>
                    </a:lnTo>
                    <a:close/>
                    <a:moveTo>
                      <a:pt x="19985" y="14255"/>
                    </a:moveTo>
                    <a:lnTo>
                      <a:pt x="20885" y="14255"/>
                    </a:lnTo>
                    <a:lnTo>
                      <a:pt x="20885" y="14883"/>
                    </a:lnTo>
                    <a:lnTo>
                      <a:pt x="19985" y="14883"/>
                    </a:lnTo>
                    <a:lnTo>
                      <a:pt x="19985" y="14255"/>
                    </a:lnTo>
                    <a:close/>
                    <a:moveTo>
                      <a:pt x="6665" y="14750"/>
                    </a:moveTo>
                    <a:lnTo>
                      <a:pt x="7695" y="14750"/>
                    </a:lnTo>
                    <a:lnTo>
                      <a:pt x="7695" y="15445"/>
                    </a:lnTo>
                    <a:lnTo>
                      <a:pt x="6665" y="15445"/>
                    </a:lnTo>
                    <a:lnTo>
                      <a:pt x="6665" y="14750"/>
                    </a:lnTo>
                    <a:close/>
                    <a:moveTo>
                      <a:pt x="8594" y="14750"/>
                    </a:moveTo>
                    <a:lnTo>
                      <a:pt x="9613" y="14750"/>
                    </a:lnTo>
                    <a:lnTo>
                      <a:pt x="9613" y="15445"/>
                    </a:lnTo>
                    <a:lnTo>
                      <a:pt x="8594" y="15445"/>
                    </a:lnTo>
                    <a:lnTo>
                      <a:pt x="8594" y="14750"/>
                    </a:lnTo>
                    <a:close/>
                    <a:moveTo>
                      <a:pt x="15097" y="15527"/>
                    </a:moveTo>
                    <a:lnTo>
                      <a:pt x="16008" y="15527"/>
                    </a:lnTo>
                    <a:lnTo>
                      <a:pt x="16008" y="16148"/>
                    </a:lnTo>
                    <a:lnTo>
                      <a:pt x="15097" y="16148"/>
                    </a:lnTo>
                    <a:lnTo>
                      <a:pt x="15097" y="15527"/>
                    </a:lnTo>
                    <a:close/>
                    <a:moveTo>
                      <a:pt x="16810" y="15527"/>
                    </a:moveTo>
                    <a:lnTo>
                      <a:pt x="17601" y="15527"/>
                    </a:lnTo>
                    <a:lnTo>
                      <a:pt x="17601" y="16148"/>
                    </a:lnTo>
                    <a:lnTo>
                      <a:pt x="16810" y="16148"/>
                    </a:lnTo>
                    <a:lnTo>
                      <a:pt x="16810" y="15527"/>
                    </a:lnTo>
                    <a:close/>
                    <a:moveTo>
                      <a:pt x="18424" y="15527"/>
                    </a:moveTo>
                    <a:lnTo>
                      <a:pt x="19183" y="15527"/>
                    </a:lnTo>
                    <a:lnTo>
                      <a:pt x="19183" y="16148"/>
                    </a:lnTo>
                    <a:lnTo>
                      <a:pt x="18424" y="16148"/>
                    </a:lnTo>
                    <a:lnTo>
                      <a:pt x="18424" y="15527"/>
                    </a:lnTo>
                    <a:close/>
                    <a:moveTo>
                      <a:pt x="19985" y="15527"/>
                    </a:moveTo>
                    <a:lnTo>
                      <a:pt x="20885" y="15527"/>
                    </a:lnTo>
                    <a:lnTo>
                      <a:pt x="20885" y="16148"/>
                    </a:lnTo>
                    <a:lnTo>
                      <a:pt x="19985" y="16148"/>
                    </a:lnTo>
                    <a:lnTo>
                      <a:pt x="19985" y="15527"/>
                    </a:lnTo>
                    <a:close/>
                    <a:moveTo>
                      <a:pt x="6665" y="16178"/>
                    </a:moveTo>
                    <a:lnTo>
                      <a:pt x="7695" y="16178"/>
                    </a:lnTo>
                    <a:lnTo>
                      <a:pt x="7695" y="16873"/>
                    </a:lnTo>
                    <a:lnTo>
                      <a:pt x="6665" y="16873"/>
                    </a:lnTo>
                    <a:lnTo>
                      <a:pt x="6665" y="16178"/>
                    </a:lnTo>
                    <a:close/>
                    <a:moveTo>
                      <a:pt x="8594" y="16178"/>
                    </a:moveTo>
                    <a:lnTo>
                      <a:pt x="9613" y="16178"/>
                    </a:lnTo>
                    <a:lnTo>
                      <a:pt x="9613" y="16873"/>
                    </a:lnTo>
                    <a:lnTo>
                      <a:pt x="8594" y="16873"/>
                    </a:lnTo>
                    <a:lnTo>
                      <a:pt x="8594" y="16178"/>
                    </a:lnTo>
                    <a:close/>
                    <a:moveTo>
                      <a:pt x="15097" y="16792"/>
                    </a:moveTo>
                    <a:lnTo>
                      <a:pt x="16008" y="16792"/>
                    </a:lnTo>
                    <a:lnTo>
                      <a:pt x="16008" y="17413"/>
                    </a:lnTo>
                    <a:lnTo>
                      <a:pt x="15097" y="17413"/>
                    </a:lnTo>
                    <a:lnTo>
                      <a:pt x="15097" y="16792"/>
                    </a:lnTo>
                    <a:close/>
                    <a:moveTo>
                      <a:pt x="16810" y="16792"/>
                    </a:moveTo>
                    <a:lnTo>
                      <a:pt x="17601" y="16792"/>
                    </a:lnTo>
                    <a:lnTo>
                      <a:pt x="17601" y="17413"/>
                    </a:lnTo>
                    <a:lnTo>
                      <a:pt x="16810" y="17413"/>
                    </a:lnTo>
                    <a:lnTo>
                      <a:pt x="16810" y="16792"/>
                    </a:lnTo>
                    <a:close/>
                    <a:moveTo>
                      <a:pt x="18424" y="16792"/>
                    </a:moveTo>
                    <a:lnTo>
                      <a:pt x="19183" y="16792"/>
                    </a:lnTo>
                    <a:lnTo>
                      <a:pt x="19183" y="17413"/>
                    </a:lnTo>
                    <a:lnTo>
                      <a:pt x="18424" y="17413"/>
                    </a:lnTo>
                    <a:lnTo>
                      <a:pt x="18424" y="16792"/>
                    </a:lnTo>
                    <a:close/>
                    <a:moveTo>
                      <a:pt x="19985" y="16792"/>
                    </a:moveTo>
                    <a:lnTo>
                      <a:pt x="20885" y="16792"/>
                    </a:lnTo>
                    <a:lnTo>
                      <a:pt x="20885" y="17413"/>
                    </a:lnTo>
                    <a:lnTo>
                      <a:pt x="19985" y="17413"/>
                    </a:lnTo>
                    <a:lnTo>
                      <a:pt x="19985" y="16792"/>
                    </a:lnTo>
                    <a:close/>
                    <a:moveTo>
                      <a:pt x="6665" y="17605"/>
                    </a:moveTo>
                    <a:lnTo>
                      <a:pt x="7695" y="17605"/>
                    </a:lnTo>
                    <a:lnTo>
                      <a:pt x="7695" y="18301"/>
                    </a:lnTo>
                    <a:lnTo>
                      <a:pt x="6665" y="18301"/>
                    </a:lnTo>
                    <a:lnTo>
                      <a:pt x="6665" y="17605"/>
                    </a:lnTo>
                    <a:close/>
                    <a:moveTo>
                      <a:pt x="8594" y="17605"/>
                    </a:moveTo>
                    <a:lnTo>
                      <a:pt x="9613" y="17605"/>
                    </a:lnTo>
                    <a:lnTo>
                      <a:pt x="9613" y="18301"/>
                    </a:lnTo>
                    <a:lnTo>
                      <a:pt x="8594" y="18301"/>
                    </a:lnTo>
                    <a:lnTo>
                      <a:pt x="8594" y="17605"/>
                    </a:lnTo>
                    <a:close/>
                    <a:moveTo>
                      <a:pt x="15097" y="18064"/>
                    </a:moveTo>
                    <a:lnTo>
                      <a:pt x="16008" y="18064"/>
                    </a:lnTo>
                    <a:lnTo>
                      <a:pt x="16008" y="18678"/>
                    </a:lnTo>
                    <a:lnTo>
                      <a:pt x="15097" y="18678"/>
                    </a:lnTo>
                    <a:lnTo>
                      <a:pt x="15097" y="18064"/>
                    </a:lnTo>
                    <a:close/>
                    <a:moveTo>
                      <a:pt x="16810" y="18064"/>
                    </a:moveTo>
                    <a:lnTo>
                      <a:pt x="17601" y="18064"/>
                    </a:lnTo>
                    <a:lnTo>
                      <a:pt x="17601" y="18678"/>
                    </a:lnTo>
                    <a:lnTo>
                      <a:pt x="16810" y="18678"/>
                    </a:lnTo>
                    <a:lnTo>
                      <a:pt x="16810" y="18064"/>
                    </a:lnTo>
                    <a:close/>
                    <a:moveTo>
                      <a:pt x="18424" y="18064"/>
                    </a:moveTo>
                    <a:lnTo>
                      <a:pt x="19183" y="18064"/>
                    </a:lnTo>
                    <a:lnTo>
                      <a:pt x="19183" y="18678"/>
                    </a:lnTo>
                    <a:lnTo>
                      <a:pt x="18424" y="18678"/>
                    </a:lnTo>
                    <a:lnTo>
                      <a:pt x="18424" y="18064"/>
                    </a:lnTo>
                    <a:close/>
                    <a:moveTo>
                      <a:pt x="19985" y="18064"/>
                    </a:moveTo>
                    <a:lnTo>
                      <a:pt x="20885" y="18064"/>
                    </a:lnTo>
                    <a:lnTo>
                      <a:pt x="20885" y="18678"/>
                    </a:lnTo>
                    <a:lnTo>
                      <a:pt x="19985" y="18678"/>
                    </a:lnTo>
                    <a:lnTo>
                      <a:pt x="19985" y="18064"/>
                    </a:lnTo>
                    <a:close/>
                    <a:moveTo>
                      <a:pt x="6665" y="19033"/>
                    </a:moveTo>
                    <a:lnTo>
                      <a:pt x="7695" y="19033"/>
                    </a:lnTo>
                    <a:lnTo>
                      <a:pt x="7695" y="19736"/>
                    </a:lnTo>
                    <a:lnTo>
                      <a:pt x="6665" y="19736"/>
                    </a:lnTo>
                    <a:lnTo>
                      <a:pt x="6665" y="19033"/>
                    </a:lnTo>
                    <a:close/>
                    <a:moveTo>
                      <a:pt x="8594" y="19033"/>
                    </a:moveTo>
                    <a:lnTo>
                      <a:pt x="9613" y="19033"/>
                    </a:lnTo>
                    <a:lnTo>
                      <a:pt x="9613" y="19736"/>
                    </a:lnTo>
                    <a:lnTo>
                      <a:pt x="8594" y="19736"/>
                    </a:lnTo>
                    <a:lnTo>
                      <a:pt x="8594" y="19033"/>
                    </a:lnTo>
                    <a:close/>
                    <a:moveTo>
                      <a:pt x="15097" y="19329"/>
                    </a:moveTo>
                    <a:lnTo>
                      <a:pt x="16008" y="19329"/>
                    </a:lnTo>
                    <a:lnTo>
                      <a:pt x="16008" y="19950"/>
                    </a:lnTo>
                    <a:lnTo>
                      <a:pt x="15097" y="19950"/>
                    </a:lnTo>
                    <a:lnTo>
                      <a:pt x="15097" y="19329"/>
                    </a:lnTo>
                    <a:close/>
                    <a:moveTo>
                      <a:pt x="16810" y="19329"/>
                    </a:moveTo>
                    <a:lnTo>
                      <a:pt x="17601" y="19329"/>
                    </a:lnTo>
                    <a:lnTo>
                      <a:pt x="17601" y="19950"/>
                    </a:lnTo>
                    <a:lnTo>
                      <a:pt x="16810" y="19950"/>
                    </a:lnTo>
                    <a:lnTo>
                      <a:pt x="16810" y="19329"/>
                    </a:lnTo>
                    <a:close/>
                    <a:moveTo>
                      <a:pt x="18424" y="19329"/>
                    </a:moveTo>
                    <a:lnTo>
                      <a:pt x="19183" y="19329"/>
                    </a:lnTo>
                    <a:lnTo>
                      <a:pt x="19183" y="19950"/>
                    </a:lnTo>
                    <a:lnTo>
                      <a:pt x="18424" y="19950"/>
                    </a:lnTo>
                    <a:lnTo>
                      <a:pt x="18424" y="19329"/>
                    </a:lnTo>
                    <a:close/>
                    <a:moveTo>
                      <a:pt x="19985" y="19329"/>
                    </a:moveTo>
                    <a:lnTo>
                      <a:pt x="20885" y="19329"/>
                    </a:lnTo>
                    <a:lnTo>
                      <a:pt x="20885" y="19950"/>
                    </a:lnTo>
                    <a:lnTo>
                      <a:pt x="19985" y="19950"/>
                    </a:lnTo>
                    <a:lnTo>
                      <a:pt x="19985" y="19329"/>
                    </a:lnTo>
                    <a:close/>
                    <a:moveTo>
                      <a:pt x="6665" y="20468"/>
                    </a:moveTo>
                    <a:lnTo>
                      <a:pt x="7695" y="20468"/>
                    </a:lnTo>
                    <a:lnTo>
                      <a:pt x="7695" y="21171"/>
                    </a:lnTo>
                    <a:lnTo>
                      <a:pt x="6665" y="21171"/>
                    </a:lnTo>
                    <a:lnTo>
                      <a:pt x="6665" y="20468"/>
                    </a:lnTo>
                    <a:close/>
                    <a:moveTo>
                      <a:pt x="8594" y="20468"/>
                    </a:moveTo>
                    <a:lnTo>
                      <a:pt x="9613" y="20468"/>
                    </a:lnTo>
                    <a:lnTo>
                      <a:pt x="9613" y="21171"/>
                    </a:lnTo>
                    <a:lnTo>
                      <a:pt x="8594" y="21171"/>
                    </a:lnTo>
                    <a:lnTo>
                      <a:pt x="8594" y="20468"/>
                    </a:lnTo>
                    <a:close/>
                    <a:moveTo>
                      <a:pt x="15097" y="20594"/>
                    </a:moveTo>
                    <a:lnTo>
                      <a:pt x="16008" y="20594"/>
                    </a:lnTo>
                    <a:lnTo>
                      <a:pt x="16008" y="21215"/>
                    </a:lnTo>
                    <a:lnTo>
                      <a:pt x="15097" y="21215"/>
                    </a:lnTo>
                    <a:lnTo>
                      <a:pt x="15097" y="20594"/>
                    </a:lnTo>
                    <a:close/>
                    <a:moveTo>
                      <a:pt x="16810" y="20594"/>
                    </a:moveTo>
                    <a:lnTo>
                      <a:pt x="17601" y="20594"/>
                    </a:lnTo>
                    <a:lnTo>
                      <a:pt x="17601" y="21215"/>
                    </a:lnTo>
                    <a:lnTo>
                      <a:pt x="16810" y="21215"/>
                    </a:lnTo>
                    <a:lnTo>
                      <a:pt x="16810" y="20594"/>
                    </a:lnTo>
                    <a:close/>
                    <a:moveTo>
                      <a:pt x="18424" y="20594"/>
                    </a:moveTo>
                    <a:lnTo>
                      <a:pt x="19183" y="20594"/>
                    </a:lnTo>
                    <a:lnTo>
                      <a:pt x="19183" y="21215"/>
                    </a:lnTo>
                    <a:lnTo>
                      <a:pt x="18424" y="21215"/>
                    </a:lnTo>
                    <a:lnTo>
                      <a:pt x="18424" y="20594"/>
                    </a:lnTo>
                    <a:close/>
                    <a:moveTo>
                      <a:pt x="19985" y="20594"/>
                    </a:moveTo>
                    <a:lnTo>
                      <a:pt x="20885" y="20594"/>
                    </a:lnTo>
                    <a:lnTo>
                      <a:pt x="20885" y="21215"/>
                    </a:lnTo>
                    <a:lnTo>
                      <a:pt x="19985" y="21215"/>
                    </a:lnTo>
                    <a:lnTo>
                      <a:pt x="19985" y="20594"/>
                    </a:lnTo>
                    <a:close/>
                  </a:path>
                </a:pathLst>
              </a:custGeom>
              <a:solidFill>
                <a:srgbClr val="72BA00"/>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57" name="Shape 63501">
                <a:extLst>
                  <a:ext uri="{FF2B5EF4-FFF2-40B4-BE49-F238E27FC236}">
                    <a16:creationId xmlns:a16="http://schemas.microsoft.com/office/drawing/2014/main" id="{5A340DFA-FD29-3DC6-C953-117CCEB62575}"/>
                  </a:ext>
                </a:extLst>
              </p:cNvPr>
              <p:cNvSpPr/>
              <p:nvPr/>
            </p:nvSpPr>
            <p:spPr>
              <a:xfrm rot="1800000">
                <a:off x="2612165" y="649551"/>
                <a:ext cx="629695" cy="788174"/>
              </a:xfrm>
              <a:custGeom>
                <a:avLst/>
                <a:gdLst/>
                <a:ahLst/>
                <a:cxnLst>
                  <a:cxn ang="0">
                    <a:pos x="wd2" y="hd2"/>
                  </a:cxn>
                  <a:cxn ang="5400000">
                    <a:pos x="wd2" y="hd2"/>
                  </a:cxn>
                  <a:cxn ang="10800000">
                    <a:pos x="wd2" y="hd2"/>
                  </a:cxn>
                  <a:cxn ang="16200000">
                    <a:pos x="wd2" y="hd2"/>
                  </a:cxn>
                </a:cxnLst>
                <a:rect l="0" t="0" r="r" b="b"/>
                <a:pathLst>
                  <a:path w="21600" h="21600" extrusionOk="0">
                    <a:moveTo>
                      <a:pt x="10543" y="0"/>
                    </a:moveTo>
                    <a:lnTo>
                      <a:pt x="10543" y="21600"/>
                    </a:lnTo>
                    <a:lnTo>
                      <a:pt x="14229" y="21600"/>
                    </a:lnTo>
                    <a:lnTo>
                      <a:pt x="14229" y="0"/>
                    </a:lnTo>
                    <a:lnTo>
                      <a:pt x="10543" y="0"/>
                    </a:lnTo>
                    <a:close/>
                    <a:moveTo>
                      <a:pt x="14821" y="4206"/>
                    </a:moveTo>
                    <a:lnTo>
                      <a:pt x="14821" y="10800"/>
                    </a:lnTo>
                    <a:lnTo>
                      <a:pt x="19665" y="10800"/>
                    </a:lnTo>
                    <a:lnTo>
                      <a:pt x="19665" y="4206"/>
                    </a:lnTo>
                    <a:lnTo>
                      <a:pt x="14821" y="4206"/>
                    </a:lnTo>
                    <a:close/>
                    <a:moveTo>
                      <a:pt x="0" y="4932"/>
                    </a:moveTo>
                    <a:lnTo>
                      <a:pt x="0" y="21600"/>
                    </a:lnTo>
                    <a:lnTo>
                      <a:pt x="4410" y="21600"/>
                    </a:lnTo>
                    <a:lnTo>
                      <a:pt x="5555" y="21600"/>
                    </a:lnTo>
                    <a:lnTo>
                      <a:pt x="9951" y="21600"/>
                    </a:lnTo>
                    <a:lnTo>
                      <a:pt x="9951" y="4932"/>
                    </a:lnTo>
                    <a:lnTo>
                      <a:pt x="5555" y="4932"/>
                    </a:lnTo>
                    <a:lnTo>
                      <a:pt x="4410" y="4932"/>
                    </a:lnTo>
                    <a:lnTo>
                      <a:pt x="0" y="4932"/>
                    </a:lnTo>
                    <a:close/>
                    <a:moveTo>
                      <a:pt x="948" y="5563"/>
                    </a:moveTo>
                    <a:lnTo>
                      <a:pt x="2198" y="5563"/>
                    </a:lnTo>
                    <a:lnTo>
                      <a:pt x="2198" y="6573"/>
                    </a:lnTo>
                    <a:lnTo>
                      <a:pt x="948" y="6573"/>
                    </a:lnTo>
                    <a:lnTo>
                      <a:pt x="948" y="5563"/>
                    </a:lnTo>
                    <a:close/>
                    <a:moveTo>
                      <a:pt x="3304" y="5563"/>
                    </a:moveTo>
                    <a:lnTo>
                      <a:pt x="4410" y="5563"/>
                    </a:lnTo>
                    <a:lnTo>
                      <a:pt x="4410" y="6573"/>
                    </a:lnTo>
                    <a:lnTo>
                      <a:pt x="3304" y="6573"/>
                    </a:lnTo>
                    <a:lnTo>
                      <a:pt x="3304" y="5563"/>
                    </a:lnTo>
                    <a:close/>
                    <a:moveTo>
                      <a:pt x="5555" y="5563"/>
                    </a:moveTo>
                    <a:lnTo>
                      <a:pt x="6608" y="5563"/>
                    </a:lnTo>
                    <a:lnTo>
                      <a:pt x="6608" y="6573"/>
                    </a:lnTo>
                    <a:lnTo>
                      <a:pt x="5555" y="6573"/>
                    </a:lnTo>
                    <a:lnTo>
                      <a:pt x="5555" y="5563"/>
                    </a:lnTo>
                    <a:close/>
                    <a:moveTo>
                      <a:pt x="7713" y="5563"/>
                    </a:moveTo>
                    <a:lnTo>
                      <a:pt x="8977" y="5563"/>
                    </a:lnTo>
                    <a:lnTo>
                      <a:pt x="8977" y="6573"/>
                    </a:lnTo>
                    <a:lnTo>
                      <a:pt x="7713" y="6573"/>
                    </a:lnTo>
                    <a:lnTo>
                      <a:pt x="7713" y="5563"/>
                    </a:lnTo>
                    <a:close/>
                    <a:moveTo>
                      <a:pt x="948" y="7614"/>
                    </a:moveTo>
                    <a:lnTo>
                      <a:pt x="2198" y="7614"/>
                    </a:lnTo>
                    <a:lnTo>
                      <a:pt x="2198" y="8623"/>
                    </a:lnTo>
                    <a:lnTo>
                      <a:pt x="948" y="8623"/>
                    </a:lnTo>
                    <a:lnTo>
                      <a:pt x="948" y="7614"/>
                    </a:lnTo>
                    <a:close/>
                    <a:moveTo>
                      <a:pt x="3304" y="7614"/>
                    </a:moveTo>
                    <a:lnTo>
                      <a:pt x="4410" y="7614"/>
                    </a:lnTo>
                    <a:lnTo>
                      <a:pt x="4410" y="8623"/>
                    </a:lnTo>
                    <a:lnTo>
                      <a:pt x="3304" y="8623"/>
                    </a:lnTo>
                    <a:lnTo>
                      <a:pt x="3304" y="7614"/>
                    </a:lnTo>
                    <a:close/>
                    <a:moveTo>
                      <a:pt x="5555" y="7614"/>
                    </a:moveTo>
                    <a:lnTo>
                      <a:pt x="6608" y="7614"/>
                    </a:lnTo>
                    <a:lnTo>
                      <a:pt x="6608" y="8623"/>
                    </a:lnTo>
                    <a:lnTo>
                      <a:pt x="5555" y="8623"/>
                    </a:lnTo>
                    <a:lnTo>
                      <a:pt x="5555" y="7614"/>
                    </a:lnTo>
                    <a:close/>
                    <a:moveTo>
                      <a:pt x="7713" y="7614"/>
                    </a:moveTo>
                    <a:lnTo>
                      <a:pt x="8977" y="7614"/>
                    </a:lnTo>
                    <a:lnTo>
                      <a:pt x="8977" y="8623"/>
                    </a:lnTo>
                    <a:lnTo>
                      <a:pt x="7713" y="8623"/>
                    </a:lnTo>
                    <a:lnTo>
                      <a:pt x="7713" y="7614"/>
                    </a:lnTo>
                    <a:close/>
                    <a:moveTo>
                      <a:pt x="14821" y="11263"/>
                    </a:moveTo>
                    <a:lnTo>
                      <a:pt x="14821" y="21600"/>
                    </a:lnTo>
                    <a:lnTo>
                      <a:pt x="21600" y="21600"/>
                    </a:lnTo>
                    <a:lnTo>
                      <a:pt x="21600" y="11263"/>
                    </a:lnTo>
                    <a:lnTo>
                      <a:pt x="14821" y="11263"/>
                    </a:lnTo>
                    <a:close/>
                    <a:moveTo>
                      <a:pt x="16006" y="12125"/>
                    </a:moveTo>
                    <a:lnTo>
                      <a:pt x="17533" y="12125"/>
                    </a:lnTo>
                    <a:lnTo>
                      <a:pt x="17533" y="13345"/>
                    </a:lnTo>
                    <a:lnTo>
                      <a:pt x="16006" y="13345"/>
                    </a:lnTo>
                    <a:lnTo>
                      <a:pt x="16006" y="12125"/>
                    </a:lnTo>
                    <a:close/>
                    <a:moveTo>
                      <a:pt x="18875" y="12125"/>
                    </a:moveTo>
                    <a:lnTo>
                      <a:pt x="20402" y="12125"/>
                    </a:lnTo>
                    <a:lnTo>
                      <a:pt x="20402" y="13345"/>
                    </a:lnTo>
                    <a:lnTo>
                      <a:pt x="18875" y="13345"/>
                    </a:lnTo>
                    <a:lnTo>
                      <a:pt x="18875" y="12125"/>
                    </a:lnTo>
                    <a:close/>
                    <a:moveTo>
                      <a:pt x="16006" y="14617"/>
                    </a:moveTo>
                    <a:lnTo>
                      <a:pt x="17533" y="14617"/>
                    </a:lnTo>
                    <a:lnTo>
                      <a:pt x="17533" y="15848"/>
                    </a:lnTo>
                    <a:lnTo>
                      <a:pt x="16006" y="15848"/>
                    </a:lnTo>
                    <a:lnTo>
                      <a:pt x="16006" y="14617"/>
                    </a:lnTo>
                    <a:close/>
                    <a:moveTo>
                      <a:pt x="18875" y="14617"/>
                    </a:moveTo>
                    <a:lnTo>
                      <a:pt x="20402" y="14617"/>
                    </a:lnTo>
                    <a:lnTo>
                      <a:pt x="20402" y="15848"/>
                    </a:lnTo>
                    <a:lnTo>
                      <a:pt x="18875" y="15848"/>
                    </a:lnTo>
                    <a:lnTo>
                      <a:pt x="18875" y="14617"/>
                    </a:lnTo>
                    <a:close/>
                    <a:moveTo>
                      <a:pt x="16006" y="17120"/>
                    </a:moveTo>
                    <a:lnTo>
                      <a:pt x="17533" y="17120"/>
                    </a:lnTo>
                    <a:lnTo>
                      <a:pt x="17533" y="18351"/>
                    </a:lnTo>
                    <a:lnTo>
                      <a:pt x="16006" y="18351"/>
                    </a:lnTo>
                    <a:lnTo>
                      <a:pt x="16006" y="17120"/>
                    </a:lnTo>
                    <a:close/>
                    <a:moveTo>
                      <a:pt x="18875" y="17120"/>
                    </a:moveTo>
                    <a:lnTo>
                      <a:pt x="20402" y="17120"/>
                    </a:lnTo>
                    <a:lnTo>
                      <a:pt x="20402" y="18351"/>
                    </a:lnTo>
                    <a:lnTo>
                      <a:pt x="18875" y="18351"/>
                    </a:lnTo>
                    <a:lnTo>
                      <a:pt x="18875" y="17120"/>
                    </a:lnTo>
                    <a:close/>
                    <a:moveTo>
                      <a:pt x="16006" y="19623"/>
                    </a:moveTo>
                    <a:lnTo>
                      <a:pt x="17533" y="19623"/>
                    </a:lnTo>
                    <a:lnTo>
                      <a:pt x="17533" y="20843"/>
                    </a:lnTo>
                    <a:lnTo>
                      <a:pt x="16006" y="20843"/>
                    </a:lnTo>
                    <a:lnTo>
                      <a:pt x="16006" y="19623"/>
                    </a:lnTo>
                    <a:close/>
                    <a:moveTo>
                      <a:pt x="18875" y="19623"/>
                    </a:moveTo>
                    <a:lnTo>
                      <a:pt x="20402" y="19623"/>
                    </a:lnTo>
                    <a:lnTo>
                      <a:pt x="20402" y="20843"/>
                    </a:lnTo>
                    <a:lnTo>
                      <a:pt x="18875" y="20843"/>
                    </a:lnTo>
                    <a:lnTo>
                      <a:pt x="18875" y="19623"/>
                    </a:lnTo>
                    <a:close/>
                  </a:path>
                </a:pathLst>
              </a:custGeom>
              <a:solidFill>
                <a:srgbClr val="6B3BC4"/>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grpSp>
        <p:grpSp>
          <p:nvGrpSpPr>
            <p:cNvPr id="52" name="Group 63505">
              <a:extLst>
                <a:ext uri="{FF2B5EF4-FFF2-40B4-BE49-F238E27FC236}">
                  <a16:creationId xmlns:a16="http://schemas.microsoft.com/office/drawing/2014/main" id="{BCA26A97-7786-77FE-C1BA-97CB82E9E9E5}"/>
                </a:ext>
              </a:extLst>
            </p:cNvPr>
            <p:cNvGrpSpPr/>
            <p:nvPr/>
          </p:nvGrpSpPr>
          <p:grpSpPr>
            <a:xfrm>
              <a:off x="310187" y="1055901"/>
              <a:ext cx="3077510" cy="3072828"/>
              <a:chOff x="0" y="0"/>
              <a:chExt cx="3077508" cy="3072827"/>
            </a:xfrm>
          </p:grpSpPr>
          <p:sp>
            <p:nvSpPr>
              <p:cNvPr id="53" name="Shape 63503">
                <a:extLst>
                  <a:ext uri="{FF2B5EF4-FFF2-40B4-BE49-F238E27FC236}">
                    <a16:creationId xmlns:a16="http://schemas.microsoft.com/office/drawing/2014/main" id="{C4DEAFC6-77AD-9AB8-7369-CCBC6DC695F5}"/>
                  </a:ext>
                </a:extLst>
              </p:cNvPr>
              <p:cNvSpPr/>
              <p:nvPr/>
            </p:nvSpPr>
            <p:spPr>
              <a:xfrm>
                <a:off x="0" y="0"/>
                <a:ext cx="3069807" cy="3072828"/>
              </a:xfrm>
              <a:prstGeom prst="ellipse">
                <a:avLst/>
              </a:prstGeom>
              <a:solidFill>
                <a:srgbClr val="00B0C9"/>
              </a:solidFill>
              <a:ln w="12700" cap="flat">
                <a:noFill/>
                <a:miter lim="400000"/>
              </a:ln>
              <a:effectLst/>
            </p:spPr>
            <p:txBody>
              <a:bodyPr wrap="square" lIns="53578" tIns="53578" rIns="53578" bIns="53578" numCol="1" anchor="ctr">
                <a:noAutofit/>
              </a:bodyPr>
              <a:lstStyle/>
              <a:p>
                <a:pPr>
                  <a:defRPr>
                    <a:solidFill>
                      <a:srgbClr val="4C4C4C"/>
                    </a:solidFill>
                  </a:defRPr>
                </a:pPr>
                <a:endParaRPr sz="3600" dirty="0">
                  <a:latin typeface="Lato Light" panose="020F0502020204030203" pitchFamily="34" charset="0"/>
                </a:endParaRPr>
              </a:p>
            </p:txBody>
          </p:sp>
          <p:sp>
            <p:nvSpPr>
              <p:cNvPr id="54" name="Shape 63504">
                <a:extLst>
                  <a:ext uri="{FF2B5EF4-FFF2-40B4-BE49-F238E27FC236}">
                    <a16:creationId xmlns:a16="http://schemas.microsoft.com/office/drawing/2014/main" id="{DCA80C44-FFE2-737D-8B6D-9ABBEDEB7408}"/>
                  </a:ext>
                </a:extLst>
              </p:cNvPr>
              <p:cNvSpPr/>
              <p:nvPr/>
            </p:nvSpPr>
            <p:spPr>
              <a:xfrm>
                <a:off x="609567" y="27707"/>
                <a:ext cx="2467942" cy="2872980"/>
              </a:xfrm>
              <a:custGeom>
                <a:avLst/>
                <a:gdLst/>
                <a:ahLst/>
                <a:cxnLst>
                  <a:cxn ang="0">
                    <a:pos x="wd2" y="hd2"/>
                  </a:cxn>
                  <a:cxn ang="5400000">
                    <a:pos x="wd2" y="hd2"/>
                  </a:cxn>
                  <a:cxn ang="10800000">
                    <a:pos x="wd2" y="hd2"/>
                  </a:cxn>
                  <a:cxn ang="16200000">
                    <a:pos x="wd2" y="hd2"/>
                  </a:cxn>
                </a:cxnLst>
                <a:rect l="0" t="0" r="r" b="b"/>
                <a:pathLst>
                  <a:path w="21553" h="21589" extrusionOk="0">
                    <a:moveTo>
                      <a:pt x="10732" y="10893"/>
                    </a:moveTo>
                    <a:cubicBezTo>
                      <a:pt x="10794" y="10887"/>
                      <a:pt x="10623" y="10842"/>
                      <a:pt x="10413" y="10800"/>
                    </a:cubicBezTo>
                    <a:cubicBezTo>
                      <a:pt x="10203" y="10757"/>
                      <a:pt x="9955" y="10718"/>
                      <a:pt x="9863" y="10724"/>
                    </a:cubicBezTo>
                    <a:cubicBezTo>
                      <a:pt x="9903" y="10753"/>
                      <a:pt x="9939" y="10786"/>
                      <a:pt x="9971" y="10821"/>
                    </a:cubicBezTo>
                    <a:cubicBezTo>
                      <a:pt x="10002" y="10857"/>
                      <a:pt x="10030" y="10895"/>
                      <a:pt x="10052" y="10935"/>
                    </a:cubicBezTo>
                    <a:cubicBezTo>
                      <a:pt x="9988" y="10970"/>
                      <a:pt x="9911" y="10964"/>
                      <a:pt x="9834" y="10953"/>
                    </a:cubicBezTo>
                    <a:cubicBezTo>
                      <a:pt x="9756" y="10942"/>
                      <a:pt x="9677" y="10927"/>
                      <a:pt x="9608" y="10943"/>
                    </a:cubicBezTo>
                    <a:cubicBezTo>
                      <a:pt x="9629" y="11075"/>
                      <a:pt x="9909" y="11050"/>
                      <a:pt x="10184" y="10998"/>
                    </a:cubicBezTo>
                    <a:cubicBezTo>
                      <a:pt x="10459" y="10946"/>
                      <a:pt x="10730" y="10868"/>
                      <a:pt x="10732" y="10893"/>
                    </a:cubicBezTo>
                    <a:cubicBezTo>
                      <a:pt x="10854" y="10881"/>
                      <a:pt x="10854" y="10880"/>
                      <a:pt x="10823" y="10883"/>
                    </a:cubicBezTo>
                    <a:cubicBezTo>
                      <a:pt x="10793" y="10885"/>
                      <a:pt x="10732" y="10891"/>
                      <a:pt x="10732" y="10893"/>
                    </a:cubicBezTo>
                    <a:close/>
                    <a:moveTo>
                      <a:pt x="9589" y="10652"/>
                    </a:moveTo>
                    <a:cubicBezTo>
                      <a:pt x="9462" y="10414"/>
                      <a:pt x="8791" y="10337"/>
                      <a:pt x="8541" y="10298"/>
                    </a:cubicBezTo>
                    <a:cubicBezTo>
                      <a:pt x="8428" y="10280"/>
                      <a:pt x="7349" y="10154"/>
                      <a:pt x="7560" y="10427"/>
                    </a:cubicBezTo>
                    <a:cubicBezTo>
                      <a:pt x="7658" y="10411"/>
                      <a:pt x="7790" y="10338"/>
                      <a:pt x="7920" y="10296"/>
                    </a:cubicBezTo>
                    <a:cubicBezTo>
                      <a:pt x="8049" y="10254"/>
                      <a:pt x="8176" y="10243"/>
                      <a:pt x="8263" y="10351"/>
                    </a:cubicBezTo>
                    <a:cubicBezTo>
                      <a:pt x="8337" y="10424"/>
                      <a:pt x="8468" y="10486"/>
                      <a:pt x="8609" y="10534"/>
                    </a:cubicBezTo>
                    <a:cubicBezTo>
                      <a:pt x="8749" y="10581"/>
                      <a:pt x="8897" y="10615"/>
                      <a:pt x="9005" y="10631"/>
                    </a:cubicBezTo>
                    <a:cubicBezTo>
                      <a:pt x="9023" y="10722"/>
                      <a:pt x="8834" y="10819"/>
                      <a:pt x="9145" y="10761"/>
                    </a:cubicBezTo>
                    <a:cubicBezTo>
                      <a:pt x="9291" y="10733"/>
                      <a:pt x="9439" y="10661"/>
                      <a:pt x="9589" y="10652"/>
                    </a:cubicBezTo>
                    <a:cubicBezTo>
                      <a:pt x="9559" y="10596"/>
                      <a:pt x="9558" y="10596"/>
                      <a:pt x="9564" y="10610"/>
                    </a:cubicBezTo>
                    <a:cubicBezTo>
                      <a:pt x="9571" y="10624"/>
                      <a:pt x="9586" y="10653"/>
                      <a:pt x="9589" y="10652"/>
                    </a:cubicBezTo>
                    <a:close/>
                    <a:moveTo>
                      <a:pt x="2547" y="9958"/>
                    </a:moveTo>
                    <a:cubicBezTo>
                      <a:pt x="2251" y="9850"/>
                      <a:pt x="2237" y="9503"/>
                      <a:pt x="2204" y="9169"/>
                    </a:cubicBezTo>
                    <a:cubicBezTo>
                      <a:pt x="2172" y="8836"/>
                      <a:pt x="2120" y="8517"/>
                      <a:pt x="1748" y="8466"/>
                    </a:cubicBezTo>
                    <a:cubicBezTo>
                      <a:pt x="1721" y="8534"/>
                      <a:pt x="1855" y="8719"/>
                      <a:pt x="1938" y="8879"/>
                    </a:cubicBezTo>
                    <a:cubicBezTo>
                      <a:pt x="2022" y="9040"/>
                      <a:pt x="2054" y="9177"/>
                      <a:pt x="1826" y="9149"/>
                    </a:cubicBezTo>
                    <a:cubicBezTo>
                      <a:pt x="1822" y="9195"/>
                      <a:pt x="1981" y="9435"/>
                      <a:pt x="2148" y="9664"/>
                    </a:cubicBezTo>
                    <a:cubicBezTo>
                      <a:pt x="2315" y="9893"/>
                      <a:pt x="2491" y="10111"/>
                      <a:pt x="2521" y="10115"/>
                    </a:cubicBezTo>
                    <a:cubicBezTo>
                      <a:pt x="2524" y="10095"/>
                      <a:pt x="2530" y="10056"/>
                      <a:pt x="2536" y="10021"/>
                    </a:cubicBezTo>
                    <a:cubicBezTo>
                      <a:pt x="2541" y="9986"/>
                      <a:pt x="2546" y="9957"/>
                      <a:pt x="2547" y="9958"/>
                    </a:cubicBezTo>
                    <a:cubicBezTo>
                      <a:pt x="2320" y="9876"/>
                      <a:pt x="2322" y="9882"/>
                      <a:pt x="2379" y="9906"/>
                    </a:cubicBezTo>
                    <a:cubicBezTo>
                      <a:pt x="2436" y="9930"/>
                      <a:pt x="2549" y="9971"/>
                      <a:pt x="2547" y="9958"/>
                    </a:cubicBezTo>
                    <a:close/>
                    <a:moveTo>
                      <a:pt x="16437" y="15664"/>
                    </a:moveTo>
                    <a:cubicBezTo>
                      <a:pt x="16749" y="15093"/>
                      <a:pt x="17913" y="14164"/>
                      <a:pt x="16621" y="13904"/>
                    </a:cubicBezTo>
                    <a:cubicBezTo>
                      <a:pt x="16377" y="13855"/>
                      <a:pt x="15948" y="13952"/>
                      <a:pt x="15701" y="14006"/>
                    </a:cubicBezTo>
                    <a:cubicBezTo>
                      <a:pt x="15649" y="13878"/>
                      <a:pt x="15477" y="13717"/>
                      <a:pt x="15316" y="13758"/>
                    </a:cubicBezTo>
                    <a:cubicBezTo>
                      <a:pt x="15137" y="13802"/>
                      <a:pt x="14979" y="13932"/>
                      <a:pt x="14804" y="13968"/>
                    </a:cubicBezTo>
                    <a:cubicBezTo>
                      <a:pt x="14766" y="13968"/>
                      <a:pt x="14708" y="13957"/>
                      <a:pt x="14652" y="13946"/>
                    </a:cubicBezTo>
                    <a:cubicBezTo>
                      <a:pt x="14596" y="13936"/>
                      <a:pt x="14542" y="13926"/>
                      <a:pt x="14515" y="13932"/>
                    </a:cubicBezTo>
                    <a:cubicBezTo>
                      <a:pt x="14477" y="13941"/>
                      <a:pt x="14451" y="13990"/>
                      <a:pt x="14423" y="14037"/>
                    </a:cubicBezTo>
                    <a:cubicBezTo>
                      <a:pt x="14396" y="14084"/>
                      <a:pt x="14368" y="14131"/>
                      <a:pt x="14325" y="14137"/>
                    </a:cubicBezTo>
                    <a:cubicBezTo>
                      <a:pt x="14341" y="14071"/>
                      <a:pt x="14332" y="13946"/>
                      <a:pt x="14348" y="13834"/>
                    </a:cubicBezTo>
                    <a:cubicBezTo>
                      <a:pt x="14365" y="13722"/>
                      <a:pt x="14406" y="13622"/>
                      <a:pt x="14524" y="13607"/>
                    </a:cubicBezTo>
                    <a:cubicBezTo>
                      <a:pt x="14498" y="13687"/>
                      <a:pt x="14528" y="13691"/>
                      <a:pt x="14567" y="13660"/>
                    </a:cubicBezTo>
                    <a:cubicBezTo>
                      <a:pt x="14605" y="13629"/>
                      <a:pt x="14654" y="13565"/>
                      <a:pt x="14665" y="13510"/>
                    </a:cubicBezTo>
                    <a:cubicBezTo>
                      <a:pt x="14638" y="13511"/>
                      <a:pt x="14614" y="13517"/>
                      <a:pt x="14592" y="13528"/>
                    </a:cubicBezTo>
                    <a:cubicBezTo>
                      <a:pt x="14569" y="13538"/>
                      <a:pt x="14552" y="13553"/>
                      <a:pt x="14536" y="13573"/>
                    </a:cubicBezTo>
                    <a:cubicBezTo>
                      <a:pt x="14538" y="13566"/>
                      <a:pt x="14556" y="13519"/>
                      <a:pt x="14577" y="13470"/>
                    </a:cubicBezTo>
                    <a:cubicBezTo>
                      <a:pt x="14597" y="13422"/>
                      <a:pt x="14619" y="13372"/>
                      <a:pt x="14628" y="13363"/>
                    </a:cubicBezTo>
                    <a:cubicBezTo>
                      <a:pt x="14608" y="13347"/>
                      <a:pt x="14589" y="13339"/>
                      <a:pt x="14568" y="13339"/>
                    </a:cubicBezTo>
                    <a:cubicBezTo>
                      <a:pt x="14548" y="13339"/>
                      <a:pt x="14527" y="13346"/>
                      <a:pt x="14506" y="13361"/>
                    </a:cubicBezTo>
                    <a:cubicBezTo>
                      <a:pt x="14579" y="12962"/>
                      <a:pt x="14234" y="12823"/>
                      <a:pt x="13838" y="12787"/>
                    </a:cubicBezTo>
                    <a:cubicBezTo>
                      <a:pt x="13443" y="12752"/>
                      <a:pt x="12996" y="12820"/>
                      <a:pt x="12865" y="12836"/>
                    </a:cubicBezTo>
                    <a:cubicBezTo>
                      <a:pt x="12865" y="12604"/>
                      <a:pt x="12777" y="12533"/>
                      <a:pt x="12643" y="12526"/>
                    </a:cubicBezTo>
                    <a:cubicBezTo>
                      <a:pt x="12510" y="12520"/>
                      <a:pt x="12330" y="12577"/>
                      <a:pt x="12145" y="12599"/>
                    </a:cubicBezTo>
                    <a:cubicBezTo>
                      <a:pt x="12174" y="12560"/>
                      <a:pt x="12239" y="12512"/>
                      <a:pt x="12295" y="12460"/>
                    </a:cubicBezTo>
                    <a:cubicBezTo>
                      <a:pt x="12352" y="12409"/>
                      <a:pt x="12399" y="12354"/>
                      <a:pt x="12391" y="12303"/>
                    </a:cubicBezTo>
                    <a:cubicBezTo>
                      <a:pt x="12352" y="12283"/>
                      <a:pt x="12312" y="12277"/>
                      <a:pt x="12271" y="12283"/>
                    </a:cubicBezTo>
                    <a:cubicBezTo>
                      <a:pt x="12231" y="12289"/>
                      <a:pt x="12191" y="12307"/>
                      <a:pt x="12150" y="12338"/>
                    </a:cubicBezTo>
                    <a:cubicBezTo>
                      <a:pt x="12126" y="12282"/>
                      <a:pt x="12134" y="12267"/>
                      <a:pt x="12146" y="12257"/>
                    </a:cubicBezTo>
                    <a:cubicBezTo>
                      <a:pt x="12158" y="12247"/>
                      <a:pt x="12174" y="12243"/>
                      <a:pt x="12166" y="12207"/>
                    </a:cubicBezTo>
                    <a:cubicBezTo>
                      <a:pt x="12059" y="12109"/>
                      <a:pt x="11831" y="12188"/>
                      <a:pt x="11593" y="12263"/>
                    </a:cubicBezTo>
                    <a:cubicBezTo>
                      <a:pt x="11355" y="12338"/>
                      <a:pt x="11107" y="12409"/>
                      <a:pt x="10960" y="12295"/>
                    </a:cubicBezTo>
                    <a:cubicBezTo>
                      <a:pt x="10968" y="12295"/>
                      <a:pt x="10897" y="12240"/>
                      <a:pt x="10809" y="12190"/>
                    </a:cubicBezTo>
                    <a:cubicBezTo>
                      <a:pt x="10720" y="12140"/>
                      <a:pt x="10612" y="12094"/>
                      <a:pt x="10545" y="12111"/>
                    </a:cubicBezTo>
                    <a:cubicBezTo>
                      <a:pt x="10565" y="12129"/>
                      <a:pt x="10586" y="12146"/>
                      <a:pt x="10607" y="12162"/>
                    </a:cubicBezTo>
                    <a:cubicBezTo>
                      <a:pt x="10628" y="12179"/>
                      <a:pt x="10650" y="12196"/>
                      <a:pt x="10671" y="12212"/>
                    </a:cubicBezTo>
                    <a:cubicBezTo>
                      <a:pt x="10535" y="12232"/>
                      <a:pt x="10439" y="12284"/>
                      <a:pt x="10386" y="12360"/>
                    </a:cubicBezTo>
                    <a:cubicBezTo>
                      <a:pt x="10333" y="12435"/>
                      <a:pt x="10323" y="12534"/>
                      <a:pt x="10360" y="12645"/>
                    </a:cubicBezTo>
                    <a:cubicBezTo>
                      <a:pt x="10309" y="12616"/>
                      <a:pt x="10238" y="12498"/>
                      <a:pt x="10208" y="12378"/>
                    </a:cubicBezTo>
                    <a:cubicBezTo>
                      <a:pt x="10177" y="12258"/>
                      <a:pt x="10189" y="12135"/>
                      <a:pt x="10304" y="12095"/>
                    </a:cubicBezTo>
                    <a:cubicBezTo>
                      <a:pt x="9852" y="12250"/>
                      <a:pt x="9681" y="12407"/>
                      <a:pt x="9418" y="12731"/>
                    </a:cubicBezTo>
                    <a:cubicBezTo>
                      <a:pt x="9086" y="13140"/>
                      <a:pt x="8962" y="12478"/>
                      <a:pt x="8477" y="12692"/>
                    </a:cubicBezTo>
                    <a:cubicBezTo>
                      <a:pt x="8046" y="12636"/>
                      <a:pt x="7814" y="12705"/>
                      <a:pt x="7820" y="12158"/>
                    </a:cubicBezTo>
                    <a:cubicBezTo>
                      <a:pt x="7826" y="11497"/>
                      <a:pt x="7293" y="11582"/>
                      <a:pt x="6670" y="11587"/>
                    </a:cubicBezTo>
                    <a:cubicBezTo>
                      <a:pt x="6742" y="11516"/>
                      <a:pt x="6788" y="11428"/>
                      <a:pt x="6813" y="11336"/>
                    </a:cubicBezTo>
                    <a:cubicBezTo>
                      <a:pt x="6839" y="11244"/>
                      <a:pt x="6843" y="11146"/>
                      <a:pt x="6830" y="11055"/>
                    </a:cubicBezTo>
                    <a:cubicBezTo>
                      <a:pt x="6978" y="11310"/>
                      <a:pt x="7096" y="10608"/>
                      <a:pt x="6986" y="10536"/>
                    </a:cubicBezTo>
                    <a:cubicBezTo>
                      <a:pt x="6751" y="10381"/>
                      <a:pt x="6418" y="10720"/>
                      <a:pt x="6331" y="10849"/>
                    </a:cubicBezTo>
                    <a:cubicBezTo>
                      <a:pt x="5970" y="11386"/>
                      <a:pt x="5512" y="11107"/>
                      <a:pt x="5128" y="10806"/>
                    </a:cubicBezTo>
                    <a:cubicBezTo>
                      <a:pt x="4843" y="10583"/>
                      <a:pt x="4839" y="10639"/>
                      <a:pt x="4906" y="10300"/>
                    </a:cubicBezTo>
                    <a:cubicBezTo>
                      <a:pt x="4960" y="10027"/>
                      <a:pt x="4835" y="9538"/>
                      <a:pt x="5114" y="9343"/>
                    </a:cubicBezTo>
                    <a:cubicBezTo>
                      <a:pt x="5306" y="9209"/>
                      <a:pt x="6207" y="8843"/>
                      <a:pt x="6207" y="9177"/>
                    </a:cubicBezTo>
                    <a:cubicBezTo>
                      <a:pt x="6294" y="9177"/>
                      <a:pt x="6378" y="9157"/>
                      <a:pt x="6459" y="9151"/>
                    </a:cubicBezTo>
                    <a:cubicBezTo>
                      <a:pt x="6541" y="9145"/>
                      <a:pt x="6619" y="9153"/>
                      <a:pt x="6695" y="9211"/>
                    </a:cubicBezTo>
                    <a:cubicBezTo>
                      <a:pt x="6696" y="9186"/>
                      <a:pt x="6663" y="9143"/>
                      <a:pt x="6625" y="9103"/>
                    </a:cubicBezTo>
                    <a:cubicBezTo>
                      <a:pt x="6586" y="9063"/>
                      <a:pt x="6543" y="9027"/>
                      <a:pt x="6523" y="9015"/>
                    </a:cubicBezTo>
                    <a:cubicBezTo>
                      <a:pt x="6777" y="8940"/>
                      <a:pt x="7070" y="8933"/>
                      <a:pt x="7328" y="8993"/>
                    </a:cubicBezTo>
                    <a:cubicBezTo>
                      <a:pt x="7645" y="9066"/>
                      <a:pt x="7805" y="9404"/>
                      <a:pt x="8000" y="9390"/>
                    </a:cubicBezTo>
                    <a:cubicBezTo>
                      <a:pt x="7966" y="9533"/>
                      <a:pt x="8038" y="9591"/>
                      <a:pt x="8119" y="9643"/>
                    </a:cubicBezTo>
                    <a:cubicBezTo>
                      <a:pt x="8200" y="9696"/>
                      <a:pt x="8289" y="9745"/>
                      <a:pt x="8289" y="9870"/>
                    </a:cubicBezTo>
                    <a:cubicBezTo>
                      <a:pt x="8623" y="9670"/>
                      <a:pt x="8102" y="9179"/>
                      <a:pt x="8193" y="8885"/>
                    </a:cubicBezTo>
                    <a:cubicBezTo>
                      <a:pt x="8259" y="8676"/>
                      <a:pt x="9028" y="8167"/>
                      <a:pt x="8854" y="8042"/>
                    </a:cubicBezTo>
                    <a:cubicBezTo>
                      <a:pt x="8892" y="8054"/>
                      <a:pt x="8929" y="8058"/>
                      <a:pt x="8965" y="8055"/>
                    </a:cubicBezTo>
                    <a:cubicBezTo>
                      <a:pt x="9001" y="8051"/>
                      <a:pt x="9036" y="8040"/>
                      <a:pt x="9070" y="8021"/>
                    </a:cubicBezTo>
                    <a:cubicBezTo>
                      <a:pt x="9041" y="8012"/>
                      <a:pt x="9012" y="8001"/>
                      <a:pt x="8985" y="7987"/>
                    </a:cubicBezTo>
                    <a:cubicBezTo>
                      <a:pt x="8958" y="7973"/>
                      <a:pt x="8933" y="7956"/>
                      <a:pt x="8910" y="7938"/>
                    </a:cubicBezTo>
                    <a:cubicBezTo>
                      <a:pt x="8928" y="7934"/>
                      <a:pt x="8946" y="7930"/>
                      <a:pt x="8965" y="7926"/>
                    </a:cubicBezTo>
                    <a:cubicBezTo>
                      <a:pt x="8983" y="7922"/>
                      <a:pt x="9001" y="7917"/>
                      <a:pt x="9019" y="7913"/>
                    </a:cubicBezTo>
                    <a:cubicBezTo>
                      <a:pt x="8981" y="7890"/>
                      <a:pt x="8946" y="7864"/>
                      <a:pt x="8914" y="7836"/>
                    </a:cubicBezTo>
                    <a:cubicBezTo>
                      <a:pt x="8881" y="7807"/>
                      <a:pt x="8852" y="7776"/>
                      <a:pt x="8826" y="7743"/>
                    </a:cubicBezTo>
                    <a:cubicBezTo>
                      <a:pt x="8859" y="7739"/>
                      <a:pt x="8839" y="7658"/>
                      <a:pt x="8843" y="7561"/>
                    </a:cubicBezTo>
                    <a:cubicBezTo>
                      <a:pt x="8847" y="7463"/>
                      <a:pt x="8876" y="7349"/>
                      <a:pt x="9007" y="7276"/>
                    </a:cubicBezTo>
                    <a:cubicBezTo>
                      <a:pt x="8991" y="7329"/>
                      <a:pt x="8977" y="7383"/>
                      <a:pt x="8965" y="7437"/>
                    </a:cubicBezTo>
                    <a:cubicBezTo>
                      <a:pt x="8952" y="7491"/>
                      <a:pt x="8941" y="7545"/>
                      <a:pt x="8932" y="7599"/>
                    </a:cubicBezTo>
                    <a:cubicBezTo>
                      <a:pt x="8968" y="7603"/>
                      <a:pt x="8992" y="7583"/>
                      <a:pt x="9007" y="7576"/>
                    </a:cubicBezTo>
                    <a:cubicBezTo>
                      <a:pt x="9022" y="7569"/>
                      <a:pt x="9029" y="7576"/>
                      <a:pt x="9029" y="7633"/>
                    </a:cubicBezTo>
                    <a:cubicBezTo>
                      <a:pt x="9122" y="7592"/>
                      <a:pt x="9134" y="7552"/>
                      <a:pt x="9122" y="7506"/>
                    </a:cubicBezTo>
                    <a:cubicBezTo>
                      <a:pt x="9110" y="7459"/>
                      <a:pt x="9075" y="7407"/>
                      <a:pt x="9072" y="7343"/>
                    </a:cubicBezTo>
                    <a:cubicBezTo>
                      <a:pt x="9156" y="7327"/>
                      <a:pt x="9360" y="7226"/>
                      <a:pt x="9369" y="7142"/>
                    </a:cubicBezTo>
                    <a:cubicBezTo>
                      <a:pt x="9382" y="7003"/>
                      <a:pt x="9532" y="6823"/>
                      <a:pt x="9871" y="6823"/>
                    </a:cubicBezTo>
                    <a:cubicBezTo>
                      <a:pt x="9713" y="6670"/>
                      <a:pt x="9750" y="6612"/>
                      <a:pt x="9827" y="6565"/>
                    </a:cubicBezTo>
                    <a:cubicBezTo>
                      <a:pt x="9904" y="6518"/>
                      <a:pt x="10021" y="6481"/>
                      <a:pt x="10022" y="6369"/>
                    </a:cubicBezTo>
                    <a:cubicBezTo>
                      <a:pt x="10027" y="6372"/>
                      <a:pt x="10108" y="6387"/>
                      <a:pt x="10169" y="6376"/>
                    </a:cubicBezTo>
                    <a:cubicBezTo>
                      <a:pt x="10230" y="6366"/>
                      <a:pt x="10269" y="6329"/>
                      <a:pt x="10190" y="6230"/>
                    </a:cubicBezTo>
                    <a:cubicBezTo>
                      <a:pt x="10254" y="6210"/>
                      <a:pt x="10288" y="6202"/>
                      <a:pt x="10308" y="6198"/>
                    </a:cubicBezTo>
                    <a:cubicBezTo>
                      <a:pt x="10327" y="6194"/>
                      <a:pt x="10332" y="6193"/>
                      <a:pt x="10339" y="6189"/>
                    </a:cubicBezTo>
                    <a:cubicBezTo>
                      <a:pt x="10341" y="6187"/>
                      <a:pt x="10371" y="6154"/>
                      <a:pt x="10412" y="6119"/>
                    </a:cubicBezTo>
                    <a:cubicBezTo>
                      <a:pt x="10453" y="6084"/>
                      <a:pt x="10504" y="6047"/>
                      <a:pt x="10549" y="6035"/>
                    </a:cubicBezTo>
                    <a:cubicBezTo>
                      <a:pt x="10619" y="6035"/>
                      <a:pt x="10520" y="6069"/>
                      <a:pt x="10479" y="6096"/>
                    </a:cubicBezTo>
                    <a:cubicBezTo>
                      <a:pt x="10438" y="6123"/>
                      <a:pt x="10455" y="6143"/>
                      <a:pt x="10756" y="6117"/>
                    </a:cubicBezTo>
                    <a:cubicBezTo>
                      <a:pt x="10771" y="6165"/>
                      <a:pt x="10059" y="6403"/>
                      <a:pt x="10543" y="6457"/>
                    </a:cubicBezTo>
                    <a:cubicBezTo>
                      <a:pt x="10768" y="6482"/>
                      <a:pt x="10787" y="6131"/>
                      <a:pt x="11052" y="6102"/>
                    </a:cubicBezTo>
                    <a:cubicBezTo>
                      <a:pt x="11006" y="6040"/>
                      <a:pt x="10958" y="6025"/>
                      <a:pt x="10898" y="6029"/>
                    </a:cubicBezTo>
                    <a:cubicBezTo>
                      <a:pt x="10839" y="6033"/>
                      <a:pt x="10767" y="6056"/>
                      <a:pt x="10672" y="6068"/>
                    </a:cubicBezTo>
                    <a:cubicBezTo>
                      <a:pt x="10663" y="6012"/>
                      <a:pt x="10626" y="5976"/>
                      <a:pt x="10579" y="5947"/>
                    </a:cubicBezTo>
                    <a:cubicBezTo>
                      <a:pt x="10533" y="5917"/>
                      <a:pt x="10476" y="5893"/>
                      <a:pt x="10427" y="5858"/>
                    </a:cubicBezTo>
                    <a:cubicBezTo>
                      <a:pt x="10458" y="5825"/>
                      <a:pt x="10472" y="5797"/>
                      <a:pt x="10470" y="5775"/>
                    </a:cubicBezTo>
                    <a:cubicBezTo>
                      <a:pt x="10467" y="5753"/>
                      <a:pt x="10448" y="5736"/>
                      <a:pt x="10413" y="5725"/>
                    </a:cubicBezTo>
                    <a:cubicBezTo>
                      <a:pt x="10392" y="5732"/>
                      <a:pt x="10359" y="5741"/>
                      <a:pt x="10330" y="5748"/>
                    </a:cubicBezTo>
                    <a:cubicBezTo>
                      <a:pt x="10301" y="5756"/>
                      <a:pt x="10277" y="5761"/>
                      <a:pt x="10275" y="5761"/>
                    </a:cubicBezTo>
                    <a:cubicBezTo>
                      <a:pt x="10270" y="5752"/>
                      <a:pt x="10264" y="5725"/>
                      <a:pt x="10261" y="5699"/>
                    </a:cubicBezTo>
                    <a:cubicBezTo>
                      <a:pt x="10257" y="5674"/>
                      <a:pt x="10257" y="5648"/>
                      <a:pt x="10263" y="5642"/>
                    </a:cubicBezTo>
                    <a:cubicBezTo>
                      <a:pt x="10385" y="5795"/>
                      <a:pt x="10602" y="5365"/>
                      <a:pt x="10301" y="5388"/>
                    </a:cubicBezTo>
                    <a:cubicBezTo>
                      <a:pt x="10010" y="5410"/>
                      <a:pt x="9829" y="5749"/>
                      <a:pt x="9652" y="5909"/>
                    </a:cubicBezTo>
                    <a:cubicBezTo>
                      <a:pt x="9734" y="5696"/>
                      <a:pt x="9979" y="5166"/>
                      <a:pt x="10371" y="5183"/>
                    </a:cubicBezTo>
                    <a:cubicBezTo>
                      <a:pt x="10755" y="5199"/>
                      <a:pt x="11339" y="5061"/>
                      <a:pt x="11200" y="4595"/>
                    </a:cubicBezTo>
                    <a:cubicBezTo>
                      <a:pt x="11188" y="4604"/>
                      <a:pt x="11075" y="4621"/>
                      <a:pt x="10955" y="4638"/>
                    </a:cubicBezTo>
                    <a:cubicBezTo>
                      <a:pt x="10835" y="4655"/>
                      <a:pt x="10709" y="4672"/>
                      <a:pt x="10671" y="4680"/>
                    </a:cubicBezTo>
                    <a:cubicBezTo>
                      <a:pt x="11001" y="4583"/>
                      <a:pt x="10914" y="4502"/>
                      <a:pt x="10730" y="4420"/>
                    </a:cubicBezTo>
                    <a:cubicBezTo>
                      <a:pt x="10546" y="4338"/>
                      <a:pt x="10266" y="4256"/>
                      <a:pt x="10208" y="4157"/>
                    </a:cubicBezTo>
                    <a:cubicBezTo>
                      <a:pt x="10303" y="4155"/>
                      <a:pt x="10192" y="4043"/>
                      <a:pt x="10050" y="3909"/>
                    </a:cubicBezTo>
                    <a:cubicBezTo>
                      <a:pt x="9909" y="3774"/>
                      <a:pt x="9738" y="3615"/>
                      <a:pt x="9714" y="3518"/>
                    </a:cubicBezTo>
                    <a:cubicBezTo>
                      <a:pt x="9657" y="3535"/>
                      <a:pt x="9638" y="3617"/>
                      <a:pt x="9622" y="3704"/>
                    </a:cubicBezTo>
                    <a:cubicBezTo>
                      <a:pt x="9607" y="3791"/>
                      <a:pt x="9594" y="3884"/>
                      <a:pt x="9550" y="3922"/>
                    </a:cubicBezTo>
                    <a:cubicBezTo>
                      <a:pt x="9553" y="3925"/>
                      <a:pt x="9424" y="3813"/>
                      <a:pt x="9313" y="3700"/>
                    </a:cubicBezTo>
                    <a:cubicBezTo>
                      <a:pt x="9201" y="3587"/>
                      <a:pt x="9108" y="3474"/>
                      <a:pt x="9182" y="3474"/>
                    </a:cubicBezTo>
                    <a:cubicBezTo>
                      <a:pt x="9001" y="3474"/>
                      <a:pt x="8189" y="3015"/>
                      <a:pt x="8237" y="3478"/>
                    </a:cubicBezTo>
                    <a:cubicBezTo>
                      <a:pt x="8261" y="3710"/>
                      <a:pt x="8294" y="4351"/>
                      <a:pt x="8515" y="4312"/>
                    </a:cubicBezTo>
                    <a:cubicBezTo>
                      <a:pt x="8591" y="4455"/>
                      <a:pt x="8302" y="4656"/>
                      <a:pt x="8269" y="4793"/>
                    </a:cubicBezTo>
                    <a:cubicBezTo>
                      <a:pt x="8235" y="4938"/>
                      <a:pt x="8277" y="5068"/>
                      <a:pt x="8224" y="5220"/>
                    </a:cubicBezTo>
                    <a:cubicBezTo>
                      <a:pt x="8200" y="5288"/>
                      <a:pt x="7845" y="4892"/>
                      <a:pt x="7839" y="4877"/>
                    </a:cubicBezTo>
                    <a:cubicBezTo>
                      <a:pt x="7614" y="4650"/>
                      <a:pt x="7760" y="4700"/>
                      <a:pt x="7408" y="4531"/>
                    </a:cubicBezTo>
                    <a:cubicBezTo>
                      <a:pt x="7032" y="4351"/>
                      <a:pt x="6080" y="4116"/>
                      <a:pt x="6500" y="3636"/>
                    </a:cubicBezTo>
                    <a:cubicBezTo>
                      <a:pt x="6632" y="3485"/>
                      <a:pt x="6832" y="3375"/>
                      <a:pt x="6906" y="3189"/>
                    </a:cubicBezTo>
                    <a:cubicBezTo>
                      <a:pt x="6906" y="3072"/>
                      <a:pt x="7007" y="3061"/>
                      <a:pt x="7108" y="3050"/>
                    </a:cubicBezTo>
                    <a:cubicBezTo>
                      <a:pt x="7209" y="3038"/>
                      <a:pt x="7311" y="3026"/>
                      <a:pt x="7311" y="2906"/>
                    </a:cubicBezTo>
                    <a:cubicBezTo>
                      <a:pt x="7257" y="2898"/>
                      <a:pt x="7203" y="2892"/>
                      <a:pt x="7149" y="2888"/>
                    </a:cubicBezTo>
                    <a:cubicBezTo>
                      <a:pt x="7094" y="2885"/>
                      <a:pt x="7040" y="2884"/>
                      <a:pt x="6985" y="2885"/>
                    </a:cubicBezTo>
                    <a:cubicBezTo>
                      <a:pt x="7023" y="2818"/>
                      <a:pt x="7077" y="2812"/>
                      <a:pt x="7138" y="2827"/>
                    </a:cubicBezTo>
                    <a:cubicBezTo>
                      <a:pt x="7199" y="2842"/>
                      <a:pt x="7267" y="2877"/>
                      <a:pt x="7334" y="2892"/>
                    </a:cubicBezTo>
                    <a:cubicBezTo>
                      <a:pt x="7350" y="2867"/>
                      <a:pt x="7361" y="2843"/>
                      <a:pt x="7365" y="2816"/>
                    </a:cubicBezTo>
                    <a:cubicBezTo>
                      <a:pt x="7369" y="2789"/>
                      <a:pt x="7367" y="2762"/>
                      <a:pt x="7359" y="2735"/>
                    </a:cubicBezTo>
                    <a:cubicBezTo>
                      <a:pt x="7398" y="2737"/>
                      <a:pt x="7438" y="2739"/>
                      <a:pt x="7477" y="2743"/>
                    </a:cubicBezTo>
                    <a:cubicBezTo>
                      <a:pt x="7517" y="2748"/>
                      <a:pt x="7556" y="2753"/>
                      <a:pt x="7595" y="2759"/>
                    </a:cubicBezTo>
                    <a:cubicBezTo>
                      <a:pt x="7595" y="2754"/>
                      <a:pt x="7591" y="2745"/>
                      <a:pt x="7585" y="2735"/>
                    </a:cubicBezTo>
                    <a:cubicBezTo>
                      <a:pt x="7579" y="2725"/>
                      <a:pt x="7571" y="2714"/>
                      <a:pt x="7561" y="2705"/>
                    </a:cubicBezTo>
                    <a:cubicBezTo>
                      <a:pt x="7636" y="2707"/>
                      <a:pt x="7760" y="2668"/>
                      <a:pt x="7793" y="2554"/>
                    </a:cubicBezTo>
                    <a:cubicBezTo>
                      <a:pt x="7847" y="2366"/>
                      <a:pt x="7794" y="2110"/>
                      <a:pt x="7509" y="2117"/>
                    </a:cubicBezTo>
                    <a:cubicBezTo>
                      <a:pt x="7537" y="2151"/>
                      <a:pt x="7541" y="2261"/>
                      <a:pt x="7520" y="2364"/>
                    </a:cubicBezTo>
                    <a:cubicBezTo>
                      <a:pt x="7500" y="2466"/>
                      <a:pt x="7456" y="2559"/>
                      <a:pt x="7388" y="2559"/>
                    </a:cubicBezTo>
                    <a:cubicBezTo>
                      <a:pt x="7229" y="2602"/>
                      <a:pt x="7222" y="2535"/>
                      <a:pt x="7243" y="2447"/>
                    </a:cubicBezTo>
                    <a:cubicBezTo>
                      <a:pt x="7265" y="2358"/>
                      <a:pt x="7316" y="2247"/>
                      <a:pt x="7275" y="2201"/>
                    </a:cubicBezTo>
                    <a:cubicBezTo>
                      <a:pt x="7228" y="2224"/>
                      <a:pt x="7192" y="2253"/>
                      <a:pt x="7168" y="2288"/>
                    </a:cubicBezTo>
                    <a:cubicBezTo>
                      <a:pt x="7144" y="2322"/>
                      <a:pt x="7131" y="2363"/>
                      <a:pt x="7131" y="2410"/>
                    </a:cubicBezTo>
                    <a:cubicBezTo>
                      <a:pt x="6889" y="2358"/>
                      <a:pt x="7225" y="1914"/>
                      <a:pt x="7019" y="1914"/>
                    </a:cubicBezTo>
                    <a:cubicBezTo>
                      <a:pt x="6690" y="1914"/>
                      <a:pt x="7240" y="1555"/>
                      <a:pt x="7267" y="1499"/>
                    </a:cubicBezTo>
                    <a:cubicBezTo>
                      <a:pt x="7085" y="1421"/>
                      <a:pt x="6959" y="1539"/>
                      <a:pt x="6869" y="1698"/>
                    </a:cubicBezTo>
                    <a:cubicBezTo>
                      <a:pt x="6779" y="1858"/>
                      <a:pt x="6726" y="2059"/>
                      <a:pt x="6691" y="2149"/>
                    </a:cubicBezTo>
                    <a:cubicBezTo>
                      <a:pt x="6701" y="2140"/>
                      <a:pt x="6709" y="2135"/>
                      <a:pt x="6714" y="2133"/>
                    </a:cubicBezTo>
                    <a:cubicBezTo>
                      <a:pt x="6719" y="2131"/>
                      <a:pt x="6721" y="2133"/>
                      <a:pt x="6722" y="2138"/>
                    </a:cubicBezTo>
                    <a:cubicBezTo>
                      <a:pt x="6727" y="2099"/>
                      <a:pt x="6769" y="2095"/>
                      <a:pt x="6816" y="2102"/>
                    </a:cubicBezTo>
                    <a:cubicBezTo>
                      <a:pt x="6863" y="2109"/>
                      <a:pt x="6916" y="2127"/>
                      <a:pt x="6944" y="2132"/>
                    </a:cubicBezTo>
                    <a:cubicBezTo>
                      <a:pt x="6980" y="2164"/>
                      <a:pt x="6891" y="2205"/>
                      <a:pt x="6823" y="2239"/>
                    </a:cubicBezTo>
                    <a:cubicBezTo>
                      <a:pt x="6754" y="2273"/>
                      <a:pt x="6708" y="2298"/>
                      <a:pt x="6830" y="2298"/>
                    </a:cubicBezTo>
                    <a:cubicBezTo>
                      <a:pt x="6795" y="2316"/>
                      <a:pt x="6738" y="2397"/>
                      <a:pt x="6683" y="2472"/>
                    </a:cubicBezTo>
                    <a:cubicBezTo>
                      <a:pt x="6629" y="2548"/>
                      <a:pt x="6578" y="2617"/>
                      <a:pt x="6554" y="2612"/>
                    </a:cubicBezTo>
                    <a:cubicBezTo>
                      <a:pt x="6725" y="2458"/>
                      <a:pt x="6594" y="2408"/>
                      <a:pt x="6403" y="2393"/>
                    </a:cubicBezTo>
                    <a:cubicBezTo>
                      <a:pt x="6212" y="2379"/>
                      <a:pt x="5960" y="2401"/>
                      <a:pt x="5890" y="2391"/>
                    </a:cubicBezTo>
                    <a:cubicBezTo>
                      <a:pt x="5911" y="2376"/>
                      <a:pt x="5884" y="2306"/>
                      <a:pt x="5825" y="2268"/>
                    </a:cubicBezTo>
                    <a:cubicBezTo>
                      <a:pt x="5766" y="2230"/>
                      <a:pt x="5675" y="2224"/>
                      <a:pt x="5567" y="2337"/>
                    </a:cubicBezTo>
                    <a:cubicBezTo>
                      <a:pt x="5585" y="2343"/>
                      <a:pt x="5647" y="2325"/>
                      <a:pt x="5707" y="2309"/>
                    </a:cubicBezTo>
                    <a:cubicBezTo>
                      <a:pt x="5767" y="2292"/>
                      <a:pt x="5824" y="2277"/>
                      <a:pt x="5831" y="2291"/>
                    </a:cubicBezTo>
                    <a:cubicBezTo>
                      <a:pt x="5745" y="2335"/>
                      <a:pt x="5677" y="2369"/>
                      <a:pt x="5617" y="2411"/>
                    </a:cubicBezTo>
                    <a:cubicBezTo>
                      <a:pt x="5557" y="2453"/>
                      <a:pt x="5505" y="2502"/>
                      <a:pt x="5450" y="2577"/>
                    </a:cubicBezTo>
                    <a:cubicBezTo>
                      <a:pt x="5452" y="2568"/>
                      <a:pt x="5450" y="2507"/>
                      <a:pt x="5447" y="2449"/>
                    </a:cubicBezTo>
                    <a:cubicBezTo>
                      <a:pt x="5444" y="2391"/>
                      <a:pt x="5440" y="2335"/>
                      <a:pt x="5438" y="2338"/>
                    </a:cubicBezTo>
                    <a:cubicBezTo>
                      <a:pt x="5419" y="2344"/>
                      <a:pt x="5325" y="2353"/>
                      <a:pt x="5238" y="2359"/>
                    </a:cubicBezTo>
                    <a:cubicBezTo>
                      <a:pt x="5151" y="2364"/>
                      <a:pt x="5071" y="2365"/>
                      <a:pt x="5080" y="2354"/>
                    </a:cubicBezTo>
                    <a:cubicBezTo>
                      <a:pt x="5147" y="2277"/>
                      <a:pt x="5170" y="2156"/>
                      <a:pt x="5131" y="2071"/>
                    </a:cubicBezTo>
                    <a:cubicBezTo>
                      <a:pt x="5091" y="1986"/>
                      <a:pt x="4989" y="1938"/>
                      <a:pt x="4805" y="2008"/>
                    </a:cubicBezTo>
                    <a:cubicBezTo>
                      <a:pt x="4822" y="1988"/>
                      <a:pt x="4839" y="1968"/>
                      <a:pt x="4856" y="1949"/>
                    </a:cubicBezTo>
                    <a:cubicBezTo>
                      <a:pt x="4874" y="1929"/>
                      <a:pt x="4891" y="1910"/>
                      <a:pt x="4909" y="1890"/>
                    </a:cubicBezTo>
                    <a:cubicBezTo>
                      <a:pt x="4885" y="1918"/>
                      <a:pt x="4856" y="1942"/>
                      <a:pt x="4824" y="1963"/>
                    </a:cubicBezTo>
                    <a:cubicBezTo>
                      <a:pt x="4793" y="1984"/>
                      <a:pt x="4758" y="2001"/>
                      <a:pt x="4721" y="2015"/>
                    </a:cubicBezTo>
                    <a:cubicBezTo>
                      <a:pt x="4776" y="1969"/>
                      <a:pt x="4778" y="1913"/>
                      <a:pt x="4783" y="1858"/>
                    </a:cubicBezTo>
                    <a:cubicBezTo>
                      <a:pt x="4788" y="1803"/>
                      <a:pt x="4796" y="1749"/>
                      <a:pt x="4862" y="1706"/>
                    </a:cubicBezTo>
                    <a:cubicBezTo>
                      <a:pt x="4701" y="1799"/>
                      <a:pt x="4615" y="1838"/>
                      <a:pt x="4586" y="1845"/>
                    </a:cubicBezTo>
                    <a:cubicBezTo>
                      <a:pt x="4556" y="1851"/>
                      <a:pt x="4584" y="1825"/>
                      <a:pt x="4652" y="1786"/>
                    </a:cubicBezTo>
                    <a:cubicBezTo>
                      <a:pt x="4641" y="1788"/>
                      <a:pt x="4563" y="1802"/>
                      <a:pt x="4479" y="1819"/>
                    </a:cubicBezTo>
                    <a:cubicBezTo>
                      <a:pt x="4396" y="1835"/>
                      <a:pt x="4306" y="1854"/>
                      <a:pt x="4273" y="1863"/>
                    </a:cubicBezTo>
                    <a:cubicBezTo>
                      <a:pt x="4276" y="1850"/>
                      <a:pt x="4281" y="1839"/>
                      <a:pt x="4290" y="1829"/>
                    </a:cubicBezTo>
                    <a:cubicBezTo>
                      <a:pt x="4297" y="1819"/>
                      <a:pt x="4307" y="1811"/>
                      <a:pt x="4318" y="1804"/>
                    </a:cubicBezTo>
                    <a:cubicBezTo>
                      <a:pt x="4289" y="1804"/>
                      <a:pt x="4216" y="1847"/>
                      <a:pt x="4148" y="1889"/>
                    </a:cubicBezTo>
                    <a:cubicBezTo>
                      <a:pt x="4079" y="1931"/>
                      <a:pt x="4015" y="1972"/>
                      <a:pt x="4003" y="1969"/>
                    </a:cubicBezTo>
                    <a:cubicBezTo>
                      <a:pt x="4212" y="1789"/>
                      <a:pt x="3980" y="1616"/>
                      <a:pt x="3927" y="1573"/>
                    </a:cubicBezTo>
                    <a:cubicBezTo>
                      <a:pt x="3759" y="1438"/>
                      <a:pt x="3794" y="1387"/>
                      <a:pt x="3856" y="1317"/>
                    </a:cubicBezTo>
                    <a:cubicBezTo>
                      <a:pt x="3739" y="1317"/>
                      <a:pt x="3421" y="1341"/>
                      <a:pt x="3131" y="1401"/>
                    </a:cubicBezTo>
                    <a:cubicBezTo>
                      <a:pt x="2841" y="1462"/>
                      <a:pt x="2581" y="1558"/>
                      <a:pt x="2581" y="1701"/>
                    </a:cubicBezTo>
                    <a:cubicBezTo>
                      <a:pt x="2590" y="1699"/>
                      <a:pt x="2599" y="1697"/>
                      <a:pt x="2609" y="1696"/>
                    </a:cubicBezTo>
                    <a:cubicBezTo>
                      <a:pt x="2618" y="1694"/>
                      <a:pt x="2627" y="1694"/>
                      <a:pt x="2637" y="1693"/>
                    </a:cubicBezTo>
                    <a:cubicBezTo>
                      <a:pt x="2618" y="1701"/>
                      <a:pt x="2609" y="1708"/>
                      <a:pt x="2609" y="1713"/>
                    </a:cubicBezTo>
                    <a:cubicBezTo>
                      <a:pt x="2610" y="1717"/>
                      <a:pt x="2620" y="1720"/>
                      <a:pt x="2639" y="1722"/>
                    </a:cubicBezTo>
                    <a:cubicBezTo>
                      <a:pt x="2612" y="1726"/>
                      <a:pt x="2556" y="1779"/>
                      <a:pt x="2498" y="1821"/>
                    </a:cubicBezTo>
                    <a:cubicBezTo>
                      <a:pt x="2439" y="1864"/>
                      <a:pt x="2377" y="1896"/>
                      <a:pt x="2337" y="1863"/>
                    </a:cubicBezTo>
                    <a:cubicBezTo>
                      <a:pt x="2360" y="1835"/>
                      <a:pt x="2384" y="1808"/>
                      <a:pt x="2411" y="1784"/>
                    </a:cubicBezTo>
                    <a:cubicBezTo>
                      <a:pt x="2438" y="1759"/>
                      <a:pt x="2466" y="1736"/>
                      <a:pt x="2497" y="1714"/>
                    </a:cubicBezTo>
                    <a:cubicBezTo>
                      <a:pt x="2376" y="1662"/>
                      <a:pt x="2296" y="1705"/>
                      <a:pt x="2225" y="1769"/>
                    </a:cubicBezTo>
                    <a:cubicBezTo>
                      <a:pt x="2155" y="1832"/>
                      <a:pt x="2094" y="1916"/>
                      <a:pt x="2011" y="1946"/>
                    </a:cubicBezTo>
                    <a:cubicBezTo>
                      <a:pt x="2032" y="1944"/>
                      <a:pt x="2041" y="1950"/>
                      <a:pt x="2038" y="1961"/>
                    </a:cubicBezTo>
                    <a:cubicBezTo>
                      <a:pt x="2036" y="1973"/>
                      <a:pt x="2021" y="1990"/>
                      <a:pt x="1994" y="2015"/>
                    </a:cubicBezTo>
                    <a:cubicBezTo>
                      <a:pt x="2015" y="2008"/>
                      <a:pt x="2035" y="2006"/>
                      <a:pt x="2056" y="2007"/>
                    </a:cubicBezTo>
                    <a:cubicBezTo>
                      <a:pt x="2076" y="2008"/>
                      <a:pt x="2095" y="2013"/>
                      <a:pt x="2114" y="2022"/>
                    </a:cubicBezTo>
                    <a:cubicBezTo>
                      <a:pt x="2111" y="2025"/>
                      <a:pt x="1985" y="2106"/>
                      <a:pt x="1872" y="2159"/>
                    </a:cubicBezTo>
                    <a:cubicBezTo>
                      <a:pt x="1758" y="2213"/>
                      <a:pt x="1658" y="2239"/>
                      <a:pt x="1706" y="2132"/>
                    </a:cubicBezTo>
                    <a:cubicBezTo>
                      <a:pt x="1675" y="2142"/>
                      <a:pt x="1644" y="2154"/>
                      <a:pt x="1614" y="2168"/>
                    </a:cubicBezTo>
                    <a:cubicBezTo>
                      <a:pt x="1585" y="2182"/>
                      <a:pt x="1557" y="2198"/>
                      <a:pt x="1530" y="2216"/>
                    </a:cubicBezTo>
                    <a:cubicBezTo>
                      <a:pt x="1534" y="2213"/>
                      <a:pt x="1538" y="2209"/>
                      <a:pt x="1541" y="2205"/>
                    </a:cubicBezTo>
                    <a:cubicBezTo>
                      <a:pt x="1544" y="2201"/>
                      <a:pt x="1547" y="2197"/>
                      <a:pt x="1549" y="2192"/>
                    </a:cubicBezTo>
                    <a:cubicBezTo>
                      <a:pt x="1450" y="2225"/>
                      <a:pt x="1341" y="2285"/>
                      <a:pt x="1241" y="2357"/>
                    </a:cubicBezTo>
                    <a:cubicBezTo>
                      <a:pt x="1142" y="2428"/>
                      <a:pt x="1051" y="2511"/>
                      <a:pt x="990" y="2589"/>
                    </a:cubicBezTo>
                    <a:cubicBezTo>
                      <a:pt x="1020" y="2599"/>
                      <a:pt x="1049" y="2599"/>
                      <a:pt x="1076" y="2586"/>
                    </a:cubicBezTo>
                    <a:cubicBezTo>
                      <a:pt x="1103" y="2574"/>
                      <a:pt x="1128" y="2551"/>
                      <a:pt x="1152" y="2516"/>
                    </a:cubicBezTo>
                    <a:cubicBezTo>
                      <a:pt x="1143" y="2571"/>
                      <a:pt x="1083" y="2616"/>
                      <a:pt x="1015" y="2657"/>
                    </a:cubicBezTo>
                    <a:cubicBezTo>
                      <a:pt x="948" y="2697"/>
                      <a:pt x="872" y="2732"/>
                      <a:pt x="829" y="2765"/>
                    </a:cubicBezTo>
                    <a:cubicBezTo>
                      <a:pt x="854" y="2756"/>
                      <a:pt x="863" y="2753"/>
                      <a:pt x="857" y="2758"/>
                    </a:cubicBezTo>
                    <a:cubicBezTo>
                      <a:pt x="851" y="2762"/>
                      <a:pt x="830" y="2774"/>
                      <a:pt x="794" y="2792"/>
                    </a:cubicBezTo>
                    <a:cubicBezTo>
                      <a:pt x="821" y="2792"/>
                      <a:pt x="848" y="2792"/>
                      <a:pt x="875" y="2794"/>
                    </a:cubicBezTo>
                    <a:cubicBezTo>
                      <a:pt x="902" y="2795"/>
                      <a:pt x="929" y="2796"/>
                      <a:pt x="956" y="2798"/>
                    </a:cubicBezTo>
                    <a:cubicBezTo>
                      <a:pt x="953" y="2804"/>
                      <a:pt x="942" y="2820"/>
                      <a:pt x="930" y="2836"/>
                    </a:cubicBezTo>
                    <a:cubicBezTo>
                      <a:pt x="918" y="2852"/>
                      <a:pt x="904" y="2869"/>
                      <a:pt x="893" y="2878"/>
                    </a:cubicBezTo>
                    <a:cubicBezTo>
                      <a:pt x="908" y="2869"/>
                      <a:pt x="925" y="2861"/>
                      <a:pt x="942" y="2855"/>
                    </a:cubicBezTo>
                    <a:cubicBezTo>
                      <a:pt x="960" y="2849"/>
                      <a:pt x="978" y="2845"/>
                      <a:pt x="997" y="2843"/>
                    </a:cubicBezTo>
                    <a:cubicBezTo>
                      <a:pt x="969" y="2865"/>
                      <a:pt x="961" y="2878"/>
                      <a:pt x="974" y="2882"/>
                    </a:cubicBezTo>
                    <a:cubicBezTo>
                      <a:pt x="986" y="2886"/>
                      <a:pt x="1018" y="2882"/>
                      <a:pt x="1070" y="2868"/>
                    </a:cubicBezTo>
                    <a:cubicBezTo>
                      <a:pt x="928" y="2990"/>
                      <a:pt x="745" y="3061"/>
                      <a:pt x="556" y="3119"/>
                    </a:cubicBezTo>
                    <a:cubicBezTo>
                      <a:pt x="366" y="3176"/>
                      <a:pt x="169" y="3221"/>
                      <a:pt x="0" y="3292"/>
                    </a:cubicBezTo>
                    <a:cubicBezTo>
                      <a:pt x="14" y="3287"/>
                      <a:pt x="68" y="3270"/>
                      <a:pt x="118" y="3256"/>
                    </a:cubicBezTo>
                    <a:cubicBezTo>
                      <a:pt x="169" y="3241"/>
                      <a:pt x="217" y="3229"/>
                      <a:pt x="222" y="3234"/>
                    </a:cubicBezTo>
                    <a:cubicBezTo>
                      <a:pt x="104" y="3309"/>
                      <a:pt x="528" y="3230"/>
                      <a:pt x="640" y="3187"/>
                    </a:cubicBezTo>
                    <a:cubicBezTo>
                      <a:pt x="1056" y="3026"/>
                      <a:pt x="1445" y="2819"/>
                      <a:pt x="1858" y="2657"/>
                    </a:cubicBezTo>
                    <a:cubicBezTo>
                      <a:pt x="1883" y="2669"/>
                      <a:pt x="1793" y="2698"/>
                      <a:pt x="1749" y="2714"/>
                    </a:cubicBezTo>
                    <a:cubicBezTo>
                      <a:pt x="1704" y="2729"/>
                      <a:pt x="1705" y="2730"/>
                      <a:pt x="1914" y="2683"/>
                    </a:cubicBezTo>
                    <a:cubicBezTo>
                      <a:pt x="1826" y="2741"/>
                      <a:pt x="1726" y="2782"/>
                      <a:pt x="1626" y="2824"/>
                    </a:cubicBezTo>
                    <a:cubicBezTo>
                      <a:pt x="1525" y="2865"/>
                      <a:pt x="1425" y="2906"/>
                      <a:pt x="1336" y="2964"/>
                    </a:cubicBezTo>
                    <a:cubicBezTo>
                      <a:pt x="1383" y="3014"/>
                      <a:pt x="1521" y="2959"/>
                      <a:pt x="1663" y="2898"/>
                    </a:cubicBezTo>
                    <a:cubicBezTo>
                      <a:pt x="1804" y="2837"/>
                      <a:pt x="1949" y="2769"/>
                      <a:pt x="2008" y="2795"/>
                    </a:cubicBezTo>
                    <a:cubicBezTo>
                      <a:pt x="1950" y="2832"/>
                      <a:pt x="1939" y="2847"/>
                      <a:pt x="1931" y="2863"/>
                    </a:cubicBezTo>
                    <a:cubicBezTo>
                      <a:pt x="1924" y="2879"/>
                      <a:pt x="1921" y="2897"/>
                      <a:pt x="1881" y="2937"/>
                    </a:cubicBezTo>
                    <a:cubicBezTo>
                      <a:pt x="1908" y="2942"/>
                      <a:pt x="1944" y="2980"/>
                      <a:pt x="1992" y="3026"/>
                    </a:cubicBezTo>
                    <a:cubicBezTo>
                      <a:pt x="2040" y="3072"/>
                      <a:pt x="2100" y="3125"/>
                      <a:pt x="2176" y="3158"/>
                    </a:cubicBezTo>
                    <a:cubicBezTo>
                      <a:pt x="2147" y="3202"/>
                      <a:pt x="2111" y="3229"/>
                      <a:pt x="2101" y="3245"/>
                    </a:cubicBezTo>
                    <a:cubicBezTo>
                      <a:pt x="2091" y="3260"/>
                      <a:pt x="2107" y="3265"/>
                      <a:pt x="2184" y="3265"/>
                    </a:cubicBezTo>
                    <a:cubicBezTo>
                      <a:pt x="2130" y="3320"/>
                      <a:pt x="2091" y="3379"/>
                      <a:pt x="2066" y="3442"/>
                    </a:cubicBezTo>
                    <a:cubicBezTo>
                      <a:pt x="2041" y="3505"/>
                      <a:pt x="2030" y="3572"/>
                      <a:pt x="2033" y="3644"/>
                    </a:cubicBezTo>
                    <a:cubicBezTo>
                      <a:pt x="2054" y="3631"/>
                      <a:pt x="2071" y="3627"/>
                      <a:pt x="2081" y="3631"/>
                    </a:cubicBezTo>
                    <a:cubicBezTo>
                      <a:pt x="2092" y="3634"/>
                      <a:pt x="2097" y="3646"/>
                      <a:pt x="2097" y="3666"/>
                    </a:cubicBezTo>
                    <a:cubicBezTo>
                      <a:pt x="2168" y="3656"/>
                      <a:pt x="2167" y="3622"/>
                      <a:pt x="2150" y="3586"/>
                    </a:cubicBezTo>
                    <a:cubicBezTo>
                      <a:pt x="2134" y="3549"/>
                      <a:pt x="2102" y="3510"/>
                      <a:pt x="2115" y="3492"/>
                    </a:cubicBezTo>
                    <a:cubicBezTo>
                      <a:pt x="2127" y="3506"/>
                      <a:pt x="2146" y="3507"/>
                      <a:pt x="2164" y="3506"/>
                    </a:cubicBezTo>
                    <a:cubicBezTo>
                      <a:pt x="2183" y="3506"/>
                      <a:pt x="2202" y="3505"/>
                      <a:pt x="2213" y="3518"/>
                    </a:cubicBezTo>
                    <a:cubicBezTo>
                      <a:pt x="2229" y="3500"/>
                      <a:pt x="2246" y="3482"/>
                      <a:pt x="2264" y="3465"/>
                    </a:cubicBezTo>
                    <a:cubicBezTo>
                      <a:pt x="2282" y="3448"/>
                      <a:pt x="2302" y="3432"/>
                      <a:pt x="2322" y="3417"/>
                    </a:cubicBezTo>
                    <a:cubicBezTo>
                      <a:pt x="2307" y="3427"/>
                      <a:pt x="2298" y="3456"/>
                      <a:pt x="2290" y="3471"/>
                    </a:cubicBezTo>
                    <a:cubicBezTo>
                      <a:pt x="2279" y="3491"/>
                      <a:pt x="2270" y="3512"/>
                      <a:pt x="2262" y="3533"/>
                    </a:cubicBezTo>
                    <a:cubicBezTo>
                      <a:pt x="2246" y="3573"/>
                      <a:pt x="2234" y="3615"/>
                      <a:pt x="2222" y="3657"/>
                    </a:cubicBezTo>
                    <a:cubicBezTo>
                      <a:pt x="2198" y="3738"/>
                      <a:pt x="2185" y="3828"/>
                      <a:pt x="2144" y="3905"/>
                    </a:cubicBezTo>
                    <a:cubicBezTo>
                      <a:pt x="2138" y="3916"/>
                      <a:pt x="2129" y="3927"/>
                      <a:pt x="2123" y="3938"/>
                    </a:cubicBezTo>
                    <a:cubicBezTo>
                      <a:pt x="2117" y="3950"/>
                      <a:pt x="2110" y="3961"/>
                      <a:pt x="2107" y="3973"/>
                    </a:cubicBezTo>
                    <a:cubicBezTo>
                      <a:pt x="2102" y="3994"/>
                      <a:pt x="2113" y="4000"/>
                      <a:pt x="2128" y="4000"/>
                    </a:cubicBezTo>
                    <a:cubicBezTo>
                      <a:pt x="2142" y="4000"/>
                      <a:pt x="2162" y="3994"/>
                      <a:pt x="2175" y="3990"/>
                    </a:cubicBezTo>
                    <a:cubicBezTo>
                      <a:pt x="2158" y="3999"/>
                      <a:pt x="2129" y="4029"/>
                      <a:pt x="2122" y="4037"/>
                    </a:cubicBezTo>
                    <a:cubicBezTo>
                      <a:pt x="2112" y="4049"/>
                      <a:pt x="2099" y="4067"/>
                      <a:pt x="2099" y="4082"/>
                    </a:cubicBezTo>
                    <a:cubicBezTo>
                      <a:pt x="2098" y="4095"/>
                      <a:pt x="2093" y="4096"/>
                      <a:pt x="2107" y="4091"/>
                    </a:cubicBezTo>
                    <a:cubicBezTo>
                      <a:pt x="2130" y="4082"/>
                      <a:pt x="2158" y="4040"/>
                      <a:pt x="2172" y="4024"/>
                    </a:cubicBezTo>
                    <a:cubicBezTo>
                      <a:pt x="2159" y="4055"/>
                      <a:pt x="2143" y="4086"/>
                      <a:pt x="2124" y="4114"/>
                    </a:cubicBezTo>
                    <a:cubicBezTo>
                      <a:pt x="2104" y="4143"/>
                      <a:pt x="2081" y="4170"/>
                      <a:pt x="2056" y="4195"/>
                    </a:cubicBezTo>
                    <a:cubicBezTo>
                      <a:pt x="2081" y="4194"/>
                      <a:pt x="2105" y="4191"/>
                      <a:pt x="2129" y="4185"/>
                    </a:cubicBezTo>
                    <a:cubicBezTo>
                      <a:pt x="2153" y="4179"/>
                      <a:pt x="2176" y="4170"/>
                      <a:pt x="2197" y="4160"/>
                    </a:cubicBezTo>
                    <a:cubicBezTo>
                      <a:pt x="2182" y="4214"/>
                      <a:pt x="2139" y="4276"/>
                      <a:pt x="2090" y="4334"/>
                    </a:cubicBezTo>
                    <a:cubicBezTo>
                      <a:pt x="2042" y="4393"/>
                      <a:pt x="1988" y="4450"/>
                      <a:pt x="1948" y="4494"/>
                    </a:cubicBezTo>
                    <a:cubicBezTo>
                      <a:pt x="1965" y="4482"/>
                      <a:pt x="1983" y="4471"/>
                      <a:pt x="2003" y="4463"/>
                    </a:cubicBezTo>
                    <a:cubicBezTo>
                      <a:pt x="2022" y="4454"/>
                      <a:pt x="2043" y="4448"/>
                      <a:pt x="2064" y="4444"/>
                    </a:cubicBezTo>
                    <a:cubicBezTo>
                      <a:pt x="2048" y="4481"/>
                      <a:pt x="2020" y="4500"/>
                      <a:pt x="1995" y="4520"/>
                    </a:cubicBezTo>
                    <a:cubicBezTo>
                      <a:pt x="1970" y="4539"/>
                      <a:pt x="1949" y="4559"/>
                      <a:pt x="1948" y="4599"/>
                    </a:cubicBezTo>
                    <a:cubicBezTo>
                      <a:pt x="1960" y="4602"/>
                      <a:pt x="1972" y="4602"/>
                      <a:pt x="1983" y="4599"/>
                    </a:cubicBezTo>
                    <a:cubicBezTo>
                      <a:pt x="1994" y="4596"/>
                      <a:pt x="2005" y="4591"/>
                      <a:pt x="2013" y="4585"/>
                    </a:cubicBezTo>
                    <a:cubicBezTo>
                      <a:pt x="1953" y="4644"/>
                      <a:pt x="1907" y="4722"/>
                      <a:pt x="1863" y="4803"/>
                    </a:cubicBezTo>
                    <a:cubicBezTo>
                      <a:pt x="1820" y="4884"/>
                      <a:pt x="1780" y="4967"/>
                      <a:pt x="1733" y="5036"/>
                    </a:cubicBezTo>
                    <a:cubicBezTo>
                      <a:pt x="1840" y="5036"/>
                      <a:pt x="1865" y="5113"/>
                      <a:pt x="1904" y="5196"/>
                    </a:cubicBezTo>
                    <a:cubicBezTo>
                      <a:pt x="1943" y="5279"/>
                      <a:pt x="1995" y="5370"/>
                      <a:pt x="2156" y="5398"/>
                    </a:cubicBezTo>
                    <a:cubicBezTo>
                      <a:pt x="2223" y="5273"/>
                      <a:pt x="2146" y="5199"/>
                      <a:pt x="2052" y="5131"/>
                    </a:cubicBezTo>
                    <a:cubicBezTo>
                      <a:pt x="1958" y="5064"/>
                      <a:pt x="1848" y="5004"/>
                      <a:pt x="1848" y="4905"/>
                    </a:cubicBezTo>
                    <a:cubicBezTo>
                      <a:pt x="1966" y="4920"/>
                      <a:pt x="1955" y="4946"/>
                      <a:pt x="1956" y="4962"/>
                    </a:cubicBezTo>
                    <a:cubicBezTo>
                      <a:pt x="1956" y="4978"/>
                      <a:pt x="1969" y="4985"/>
                      <a:pt x="2134" y="4962"/>
                    </a:cubicBezTo>
                    <a:cubicBezTo>
                      <a:pt x="2069" y="5018"/>
                      <a:pt x="2168" y="5171"/>
                      <a:pt x="2206" y="5300"/>
                    </a:cubicBezTo>
                    <a:cubicBezTo>
                      <a:pt x="2244" y="5429"/>
                      <a:pt x="2222" y="5534"/>
                      <a:pt x="1916" y="5492"/>
                    </a:cubicBezTo>
                    <a:cubicBezTo>
                      <a:pt x="1987" y="5490"/>
                      <a:pt x="2042" y="5498"/>
                      <a:pt x="2084" y="5492"/>
                    </a:cubicBezTo>
                    <a:cubicBezTo>
                      <a:pt x="2127" y="5486"/>
                      <a:pt x="2157" y="5466"/>
                      <a:pt x="2178" y="5411"/>
                    </a:cubicBezTo>
                    <a:cubicBezTo>
                      <a:pt x="2134" y="5409"/>
                      <a:pt x="2091" y="5403"/>
                      <a:pt x="2049" y="5394"/>
                    </a:cubicBezTo>
                    <a:cubicBezTo>
                      <a:pt x="2007" y="5385"/>
                      <a:pt x="1966" y="5373"/>
                      <a:pt x="1926" y="5357"/>
                    </a:cubicBezTo>
                    <a:cubicBezTo>
                      <a:pt x="1778" y="5653"/>
                      <a:pt x="1679" y="5963"/>
                      <a:pt x="1583" y="6273"/>
                    </a:cubicBezTo>
                    <a:cubicBezTo>
                      <a:pt x="1487" y="6583"/>
                      <a:pt x="1392" y="6893"/>
                      <a:pt x="1252" y="7190"/>
                    </a:cubicBezTo>
                    <a:cubicBezTo>
                      <a:pt x="1268" y="7196"/>
                      <a:pt x="1293" y="7195"/>
                      <a:pt x="1318" y="7192"/>
                    </a:cubicBezTo>
                    <a:cubicBezTo>
                      <a:pt x="1342" y="7189"/>
                      <a:pt x="1366" y="7183"/>
                      <a:pt x="1379" y="7181"/>
                    </a:cubicBezTo>
                    <a:cubicBezTo>
                      <a:pt x="1073" y="7477"/>
                      <a:pt x="1612" y="8229"/>
                      <a:pt x="1966" y="8438"/>
                    </a:cubicBezTo>
                    <a:cubicBezTo>
                      <a:pt x="2006" y="8462"/>
                      <a:pt x="2126" y="8461"/>
                      <a:pt x="2188" y="8471"/>
                    </a:cubicBezTo>
                    <a:cubicBezTo>
                      <a:pt x="2309" y="8490"/>
                      <a:pt x="2348" y="8876"/>
                      <a:pt x="2451" y="9022"/>
                    </a:cubicBezTo>
                    <a:cubicBezTo>
                      <a:pt x="2606" y="9243"/>
                      <a:pt x="2776" y="9338"/>
                      <a:pt x="2785" y="9558"/>
                    </a:cubicBezTo>
                    <a:cubicBezTo>
                      <a:pt x="2795" y="9789"/>
                      <a:pt x="3214" y="9864"/>
                      <a:pt x="3214" y="10097"/>
                    </a:cubicBezTo>
                    <a:cubicBezTo>
                      <a:pt x="3214" y="10202"/>
                      <a:pt x="3338" y="10746"/>
                      <a:pt x="3406" y="10808"/>
                    </a:cubicBezTo>
                    <a:cubicBezTo>
                      <a:pt x="3678" y="11056"/>
                      <a:pt x="4114" y="11262"/>
                      <a:pt x="4494" y="11359"/>
                    </a:cubicBezTo>
                    <a:cubicBezTo>
                      <a:pt x="5152" y="11528"/>
                      <a:pt x="5626" y="11520"/>
                      <a:pt x="6228" y="11836"/>
                    </a:cubicBezTo>
                    <a:cubicBezTo>
                      <a:pt x="6475" y="11966"/>
                      <a:pt x="6741" y="12038"/>
                      <a:pt x="7030" y="11971"/>
                    </a:cubicBezTo>
                    <a:cubicBezTo>
                      <a:pt x="7038" y="12021"/>
                      <a:pt x="7129" y="12167"/>
                      <a:pt x="7229" y="12311"/>
                    </a:cubicBezTo>
                    <a:cubicBezTo>
                      <a:pt x="7329" y="12456"/>
                      <a:pt x="7439" y="12599"/>
                      <a:pt x="7485" y="12642"/>
                    </a:cubicBezTo>
                    <a:cubicBezTo>
                      <a:pt x="7544" y="12503"/>
                      <a:pt x="7649" y="12596"/>
                      <a:pt x="7732" y="12694"/>
                    </a:cubicBezTo>
                    <a:cubicBezTo>
                      <a:pt x="7816" y="12792"/>
                      <a:pt x="7878" y="12894"/>
                      <a:pt x="7849" y="12774"/>
                    </a:cubicBezTo>
                    <a:cubicBezTo>
                      <a:pt x="7920" y="12818"/>
                      <a:pt x="8051" y="12886"/>
                      <a:pt x="8187" y="12931"/>
                    </a:cubicBezTo>
                    <a:cubicBezTo>
                      <a:pt x="8323" y="12975"/>
                      <a:pt x="8464" y="12997"/>
                      <a:pt x="8552" y="12950"/>
                    </a:cubicBezTo>
                    <a:cubicBezTo>
                      <a:pt x="8517" y="12797"/>
                      <a:pt x="8514" y="12731"/>
                      <a:pt x="8810" y="12777"/>
                    </a:cubicBezTo>
                    <a:cubicBezTo>
                      <a:pt x="9173" y="12834"/>
                      <a:pt x="8835" y="12855"/>
                      <a:pt x="8926" y="13007"/>
                    </a:cubicBezTo>
                    <a:cubicBezTo>
                      <a:pt x="9029" y="13179"/>
                      <a:pt x="9217" y="12964"/>
                      <a:pt x="9134" y="13273"/>
                    </a:cubicBezTo>
                    <a:cubicBezTo>
                      <a:pt x="9117" y="13337"/>
                      <a:pt x="8991" y="13626"/>
                      <a:pt x="9172" y="13622"/>
                    </a:cubicBezTo>
                    <a:cubicBezTo>
                      <a:pt x="9020" y="13817"/>
                      <a:pt x="8780" y="13910"/>
                      <a:pt x="8661" y="14079"/>
                    </a:cubicBezTo>
                    <a:cubicBezTo>
                      <a:pt x="8557" y="14227"/>
                      <a:pt x="8629" y="14694"/>
                      <a:pt x="8434" y="14765"/>
                    </a:cubicBezTo>
                    <a:cubicBezTo>
                      <a:pt x="8580" y="14834"/>
                      <a:pt x="8589" y="14835"/>
                      <a:pt x="8588" y="14818"/>
                    </a:cubicBezTo>
                    <a:cubicBezTo>
                      <a:pt x="8587" y="14802"/>
                      <a:pt x="8576" y="14768"/>
                      <a:pt x="8682" y="14768"/>
                    </a:cubicBezTo>
                    <a:cubicBezTo>
                      <a:pt x="8682" y="14929"/>
                      <a:pt x="8314" y="14879"/>
                      <a:pt x="8339" y="15107"/>
                    </a:cubicBezTo>
                    <a:cubicBezTo>
                      <a:pt x="8363" y="15328"/>
                      <a:pt x="8698" y="15501"/>
                      <a:pt x="8878" y="15624"/>
                    </a:cubicBezTo>
                    <a:cubicBezTo>
                      <a:pt x="9401" y="15981"/>
                      <a:pt x="9372" y="16672"/>
                      <a:pt x="10002" y="16892"/>
                    </a:cubicBezTo>
                    <a:cubicBezTo>
                      <a:pt x="10211" y="16965"/>
                      <a:pt x="10545" y="16936"/>
                      <a:pt x="10668" y="17130"/>
                    </a:cubicBezTo>
                    <a:cubicBezTo>
                      <a:pt x="10850" y="17418"/>
                      <a:pt x="10787" y="17763"/>
                      <a:pt x="10700" y="18065"/>
                    </a:cubicBezTo>
                    <a:cubicBezTo>
                      <a:pt x="10631" y="18311"/>
                      <a:pt x="10524" y="18547"/>
                      <a:pt x="10434" y="18787"/>
                    </a:cubicBezTo>
                    <a:cubicBezTo>
                      <a:pt x="10384" y="18920"/>
                      <a:pt x="10359" y="19058"/>
                      <a:pt x="10332" y="19196"/>
                    </a:cubicBezTo>
                    <a:cubicBezTo>
                      <a:pt x="10306" y="19331"/>
                      <a:pt x="10277" y="19470"/>
                      <a:pt x="10213" y="19597"/>
                    </a:cubicBezTo>
                    <a:cubicBezTo>
                      <a:pt x="10162" y="19698"/>
                      <a:pt x="10068" y="19780"/>
                      <a:pt x="10020" y="19881"/>
                    </a:cubicBezTo>
                    <a:cubicBezTo>
                      <a:pt x="9966" y="19996"/>
                      <a:pt x="9893" y="20188"/>
                      <a:pt x="9975" y="20305"/>
                    </a:cubicBezTo>
                    <a:cubicBezTo>
                      <a:pt x="10077" y="20451"/>
                      <a:pt x="10044" y="20404"/>
                      <a:pt x="9973" y="20614"/>
                    </a:cubicBezTo>
                    <a:cubicBezTo>
                      <a:pt x="9876" y="20903"/>
                      <a:pt x="9774" y="20847"/>
                      <a:pt x="9560" y="20897"/>
                    </a:cubicBezTo>
                    <a:cubicBezTo>
                      <a:pt x="9593" y="20912"/>
                      <a:pt x="9606" y="20927"/>
                      <a:pt x="9601" y="20941"/>
                    </a:cubicBezTo>
                    <a:cubicBezTo>
                      <a:pt x="9595" y="20955"/>
                      <a:pt x="9571" y="20969"/>
                      <a:pt x="9527" y="20983"/>
                    </a:cubicBezTo>
                    <a:cubicBezTo>
                      <a:pt x="9655" y="20950"/>
                      <a:pt x="9711" y="20956"/>
                      <a:pt x="9726" y="20997"/>
                    </a:cubicBezTo>
                    <a:cubicBezTo>
                      <a:pt x="9740" y="21039"/>
                      <a:pt x="9713" y="21116"/>
                      <a:pt x="9675" y="21225"/>
                    </a:cubicBezTo>
                    <a:cubicBezTo>
                      <a:pt x="9687" y="21226"/>
                      <a:pt x="9699" y="21225"/>
                      <a:pt x="9710" y="21223"/>
                    </a:cubicBezTo>
                    <a:cubicBezTo>
                      <a:pt x="9721" y="21220"/>
                      <a:pt x="9732" y="21216"/>
                      <a:pt x="9741" y="21211"/>
                    </a:cubicBezTo>
                    <a:cubicBezTo>
                      <a:pt x="9692" y="21250"/>
                      <a:pt x="9672" y="21280"/>
                      <a:pt x="9675" y="21296"/>
                    </a:cubicBezTo>
                    <a:cubicBezTo>
                      <a:pt x="9677" y="21312"/>
                      <a:pt x="9702" y="21315"/>
                      <a:pt x="9740" y="21299"/>
                    </a:cubicBezTo>
                    <a:cubicBezTo>
                      <a:pt x="9671" y="21328"/>
                      <a:pt x="9692" y="21483"/>
                      <a:pt x="9721" y="21525"/>
                    </a:cubicBezTo>
                    <a:cubicBezTo>
                      <a:pt x="9764" y="21592"/>
                      <a:pt x="9841" y="21594"/>
                      <a:pt x="9922" y="21585"/>
                    </a:cubicBezTo>
                    <a:cubicBezTo>
                      <a:pt x="9984" y="21578"/>
                      <a:pt x="10434" y="21399"/>
                      <a:pt x="10462" y="21434"/>
                    </a:cubicBezTo>
                    <a:cubicBezTo>
                      <a:pt x="10449" y="21418"/>
                      <a:pt x="10435" y="21407"/>
                      <a:pt x="10418" y="21401"/>
                    </a:cubicBezTo>
                    <a:cubicBezTo>
                      <a:pt x="10401" y="21394"/>
                      <a:pt x="10384" y="21391"/>
                      <a:pt x="10363" y="21393"/>
                    </a:cubicBezTo>
                    <a:cubicBezTo>
                      <a:pt x="10381" y="21382"/>
                      <a:pt x="10410" y="21335"/>
                      <a:pt x="10438" y="21291"/>
                    </a:cubicBezTo>
                    <a:cubicBezTo>
                      <a:pt x="10466" y="21246"/>
                      <a:pt x="10495" y="21203"/>
                      <a:pt x="10513" y="21200"/>
                    </a:cubicBezTo>
                    <a:cubicBezTo>
                      <a:pt x="10508" y="21216"/>
                      <a:pt x="10612" y="21174"/>
                      <a:pt x="10731" y="21120"/>
                    </a:cubicBezTo>
                    <a:cubicBezTo>
                      <a:pt x="10849" y="21065"/>
                      <a:pt x="10981" y="20999"/>
                      <a:pt x="11029" y="20966"/>
                    </a:cubicBezTo>
                    <a:cubicBezTo>
                      <a:pt x="10996" y="20933"/>
                      <a:pt x="10959" y="20906"/>
                      <a:pt x="10916" y="20885"/>
                    </a:cubicBezTo>
                    <a:cubicBezTo>
                      <a:pt x="10874" y="20865"/>
                      <a:pt x="10827" y="20850"/>
                      <a:pt x="10776" y="20842"/>
                    </a:cubicBezTo>
                    <a:cubicBezTo>
                      <a:pt x="10769" y="20823"/>
                      <a:pt x="10918" y="20718"/>
                      <a:pt x="11074" y="20611"/>
                    </a:cubicBezTo>
                    <a:cubicBezTo>
                      <a:pt x="11231" y="20504"/>
                      <a:pt x="11395" y="20396"/>
                      <a:pt x="11418" y="20371"/>
                    </a:cubicBezTo>
                    <a:cubicBezTo>
                      <a:pt x="11400" y="20378"/>
                      <a:pt x="11383" y="20380"/>
                      <a:pt x="11365" y="20379"/>
                    </a:cubicBezTo>
                    <a:cubicBezTo>
                      <a:pt x="11346" y="20378"/>
                      <a:pt x="11329" y="20374"/>
                      <a:pt x="11312" y="20365"/>
                    </a:cubicBezTo>
                    <a:cubicBezTo>
                      <a:pt x="11332" y="20359"/>
                      <a:pt x="11387" y="20341"/>
                      <a:pt x="11442" y="20326"/>
                    </a:cubicBezTo>
                    <a:cubicBezTo>
                      <a:pt x="11497" y="20312"/>
                      <a:pt x="11552" y="20299"/>
                      <a:pt x="11571" y="20303"/>
                    </a:cubicBezTo>
                    <a:cubicBezTo>
                      <a:pt x="11537" y="20296"/>
                      <a:pt x="11485" y="20273"/>
                      <a:pt x="11433" y="20255"/>
                    </a:cubicBezTo>
                    <a:cubicBezTo>
                      <a:pt x="11381" y="20237"/>
                      <a:pt x="11329" y="20223"/>
                      <a:pt x="11296" y="20236"/>
                    </a:cubicBezTo>
                    <a:cubicBezTo>
                      <a:pt x="11332" y="20204"/>
                      <a:pt x="11488" y="20114"/>
                      <a:pt x="11638" y="20032"/>
                    </a:cubicBezTo>
                    <a:cubicBezTo>
                      <a:pt x="11788" y="19950"/>
                      <a:pt x="11932" y="19876"/>
                      <a:pt x="11948" y="19876"/>
                    </a:cubicBezTo>
                    <a:cubicBezTo>
                      <a:pt x="11958" y="19914"/>
                      <a:pt x="12173" y="19837"/>
                      <a:pt x="12394" y="19739"/>
                    </a:cubicBezTo>
                    <a:cubicBezTo>
                      <a:pt x="12615" y="19641"/>
                      <a:pt x="12842" y="19523"/>
                      <a:pt x="12876" y="19478"/>
                    </a:cubicBezTo>
                    <a:lnTo>
                      <a:pt x="12871" y="19479"/>
                    </a:lnTo>
                    <a:cubicBezTo>
                      <a:pt x="12909" y="19363"/>
                      <a:pt x="12795" y="19310"/>
                      <a:pt x="12712" y="19254"/>
                    </a:cubicBezTo>
                    <a:cubicBezTo>
                      <a:pt x="12629" y="19198"/>
                      <a:pt x="12578" y="19138"/>
                      <a:pt x="12739" y="19005"/>
                    </a:cubicBezTo>
                    <a:cubicBezTo>
                      <a:pt x="12739" y="19378"/>
                      <a:pt x="13027" y="19263"/>
                      <a:pt x="13341" y="19051"/>
                    </a:cubicBezTo>
                    <a:cubicBezTo>
                      <a:pt x="13656" y="18839"/>
                      <a:pt x="13998" y="18530"/>
                      <a:pt x="14105" y="18515"/>
                    </a:cubicBezTo>
                    <a:cubicBezTo>
                      <a:pt x="14082" y="18543"/>
                      <a:pt x="14060" y="18571"/>
                      <a:pt x="14038" y="18600"/>
                    </a:cubicBezTo>
                    <a:cubicBezTo>
                      <a:pt x="14016" y="18629"/>
                      <a:pt x="13996" y="18658"/>
                      <a:pt x="13976" y="18688"/>
                    </a:cubicBezTo>
                    <a:cubicBezTo>
                      <a:pt x="14141" y="18536"/>
                      <a:pt x="14316" y="18386"/>
                      <a:pt x="14443" y="18208"/>
                    </a:cubicBezTo>
                    <a:cubicBezTo>
                      <a:pt x="14557" y="18048"/>
                      <a:pt x="14489" y="17831"/>
                      <a:pt x="14653" y="17702"/>
                    </a:cubicBezTo>
                    <a:cubicBezTo>
                      <a:pt x="14942" y="17474"/>
                      <a:pt x="15363" y="17362"/>
                      <a:pt x="15675" y="17185"/>
                    </a:cubicBezTo>
                    <a:cubicBezTo>
                      <a:pt x="16022" y="16988"/>
                      <a:pt x="16194" y="16726"/>
                      <a:pt x="16288" y="16390"/>
                    </a:cubicBezTo>
                    <a:cubicBezTo>
                      <a:pt x="16317" y="16285"/>
                      <a:pt x="16486" y="15650"/>
                      <a:pt x="16437" y="15664"/>
                    </a:cubicBezTo>
                    <a:close/>
                    <a:moveTo>
                      <a:pt x="14628" y="13362"/>
                    </a:moveTo>
                    <a:lnTo>
                      <a:pt x="14630" y="13364"/>
                    </a:lnTo>
                    <a:lnTo>
                      <a:pt x="14632" y="13365"/>
                    </a:lnTo>
                    <a:cubicBezTo>
                      <a:pt x="14632" y="13363"/>
                      <a:pt x="14632" y="13361"/>
                      <a:pt x="14631" y="13361"/>
                    </a:cubicBezTo>
                    <a:cubicBezTo>
                      <a:pt x="14630" y="13360"/>
                      <a:pt x="14628" y="13361"/>
                      <a:pt x="14628" y="13362"/>
                    </a:cubicBezTo>
                    <a:close/>
                    <a:moveTo>
                      <a:pt x="1952" y="1957"/>
                    </a:moveTo>
                    <a:cubicBezTo>
                      <a:pt x="1962" y="1957"/>
                      <a:pt x="1973" y="1956"/>
                      <a:pt x="1983" y="1954"/>
                    </a:cubicBezTo>
                    <a:cubicBezTo>
                      <a:pt x="1993" y="1952"/>
                      <a:pt x="2002" y="1949"/>
                      <a:pt x="2012" y="1946"/>
                    </a:cubicBezTo>
                    <a:cubicBezTo>
                      <a:pt x="2004" y="1946"/>
                      <a:pt x="1996" y="1947"/>
                      <a:pt x="1986" y="1949"/>
                    </a:cubicBezTo>
                    <a:cubicBezTo>
                      <a:pt x="1976" y="1951"/>
                      <a:pt x="1965" y="1953"/>
                      <a:pt x="1952" y="1957"/>
                    </a:cubicBezTo>
                    <a:close/>
                    <a:moveTo>
                      <a:pt x="10376" y="5716"/>
                    </a:moveTo>
                    <a:cubicBezTo>
                      <a:pt x="10382" y="5717"/>
                      <a:pt x="10389" y="5718"/>
                      <a:pt x="10395" y="5720"/>
                    </a:cubicBezTo>
                    <a:cubicBezTo>
                      <a:pt x="10401" y="5721"/>
                      <a:pt x="10407" y="5723"/>
                      <a:pt x="10412" y="5724"/>
                    </a:cubicBezTo>
                    <a:cubicBezTo>
                      <a:pt x="10426" y="5720"/>
                      <a:pt x="10434" y="5716"/>
                      <a:pt x="10429" y="5714"/>
                    </a:cubicBezTo>
                    <a:cubicBezTo>
                      <a:pt x="10425" y="5712"/>
                      <a:pt x="10409" y="5712"/>
                      <a:pt x="10376" y="5716"/>
                    </a:cubicBezTo>
                    <a:close/>
                    <a:moveTo>
                      <a:pt x="18164" y="4518"/>
                    </a:moveTo>
                    <a:cubicBezTo>
                      <a:pt x="18146" y="4555"/>
                      <a:pt x="18204" y="4604"/>
                      <a:pt x="18270" y="4648"/>
                    </a:cubicBezTo>
                    <a:cubicBezTo>
                      <a:pt x="18335" y="4693"/>
                      <a:pt x="18410" y="4732"/>
                      <a:pt x="18427" y="4751"/>
                    </a:cubicBezTo>
                    <a:cubicBezTo>
                      <a:pt x="18434" y="4707"/>
                      <a:pt x="18391" y="4618"/>
                      <a:pt x="18330" y="4544"/>
                    </a:cubicBezTo>
                    <a:cubicBezTo>
                      <a:pt x="18268" y="4470"/>
                      <a:pt x="18190" y="4410"/>
                      <a:pt x="18127" y="4423"/>
                    </a:cubicBezTo>
                    <a:cubicBezTo>
                      <a:pt x="18131" y="4439"/>
                      <a:pt x="18137" y="4455"/>
                      <a:pt x="18143" y="4471"/>
                    </a:cubicBezTo>
                    <a:cubicBezTo>
                      <a:pt x="18149" y="4487"/>
                      <a:pt x="18156" y="4502"/>
                      <a:pt x="18164" y="4518"/>
                    </a:cubicBezTo>
                    <a:cubicBezTo>
                      <a:pt x="18154" y="4538"/>
                      <a:pt x="18155" y="4536"/>
                      <a:pt x="18158" y="4530"/>
                    </a:cubicBezTo>
                    <a:cubicBezTo>
                      <a:pt x="18161" y="4525"/>
                      <a:pt x="18165" y="4514"/>
                      <a:pt x="18164" y="4518"/>
                    </a:cubicBezTo>
                    <a:close/>
                    <a:moveTo>
                      <a:pt x="18030" y="4236"/>
                    </a:moveTo>
                    <a:cubicBezTo>
                      <a:pt x="18011" y="4219"/>
                      <a:pt x="17992" y="4203"/>
                      <a:pt x="17972" y="4186"/>
                    </a:cubicBezTo>
                    <a:cubicBezTo>
                      <a:pt x="17952" y="4170"/>
                      <a:pt x="17932" y="4154"/>
                      <a:pt x="17911" y="4139"/>
                    </a:cubicBezTo>
                    <a:cubicBezTo>
                      <a:pt x="17897" y="4168"/>
                      <a:pt x="17942" y="4238"/>
                      <a:pt x="18000" y="4298"/>
                    </a:cubicBezTo>
                    <a:cubicBezTo>
                      <a:pt x="18057" y="4357"/>
                      <a:pt x="18127" y="4405"/>
                      <a:pt x="18163" y="4389"/>
                    </a:cubicBezTo>
                    <a:cubicBezTo>
                      <a:pt x="18141" y="4364"/>
                      <a:pt x="18119" y="4338"/>
                      <a:pt x="18096" y="4313"/>
                    </a:cubicBezTo>
                    <a:cubicBezTo>
                      <a:pt x="18074" y="4287"/>
                      <a:pt x="18052" y="4262"/>
                      <a:pt x="18030" y="4236"/>
                    </a:cubicBezTo>
                    <a:cubicBezTo>
                      <a:pt x="18016" y="4222"/>
                      <a:pt x="18018" y="4224"/>
                      <a:pt x="18022" y="4229"/>
                    </a:cubicBezTo>
                    <a:cubicBezTo>
                      <a:pt x="18027" y="4233"/>
                      <a:pt x="18034" y="4240"/>
                      <a:pt x="18030" y="4236"/>
                    </a:cubicBezTo>
                    <a:close/>
                    <a:moveTo>
                      <a:pt x="15747" y="3694"/>
                    </a:moveTo>
                    <a:cubicBezTo>
                      <a:pt x="15680" y="3615"/>
                      <a:pt x="15630" y="3527"/>
                      <a:pt x="15582" y="3439"/>
                    </a:cubicBezTo>
                    <a:cubicBezTo>
                      <a:pt x="15526" y="3337"/>
                      <a:pt x="15469" y="3209"/>
                      <a:pt x="15354" y="3146"/>
                    </a:cubicBezTo>
                    <a:cubicBezTo>
                      <a:pt x="15327" y="3132"/>
                      <a:pt x="15299" y="3122"/>
                      <a:pt x="15269" y="3115"/>
                    </a:cubicBezTo>
                    <a:cubicBezTo>
                      <a:pt x="15263" y="3114"/>
                      <a:pt x="15241" y="3113"/>
                      <a:pt x="15221" y="3111"/>
                    </a:cubicBezTo>
                    <a:cubicBezTo>
                      <a:pt x="15200" y="3109"/>
                      <a:pt x="15180" y="3107"/>
                      <a:pt x="15178" y="3104"/>
                    </a:cubicBezTo>
                    <a:cubicBezTo>
                      <a:pt x="15199" y="3138"/>
                      <a:pt x="15222" y="3173"/>
                      <a:pt x="15245" y="3206"/>
                    </a:cubicBezTo>
                    <a:cubicBezTo>
                      <a:pt x="15268" y="3240"/>
                      <a:pt x="15292" y="3273"/>
                      <a:pt x="15317" y="3306"/>
                    </a:cubicBezTo>
                    <a:cubicBezTo>
                      <a:pt x="15317" y="3304"/>
                      <a:pt x="15295" y="3305"/>
                      <a:pt x="15273" y="3307"/>
                    </a:cubicBezTo>
                    <a:cubicBezTo>
                      <a:pt x="15251" y="3309"/>
                      <a:pt x="15227" y="3312"/>
                      <a:pt x="15224" y="3314"/>
                    </a:cubicBezTo>
                    <a:cubicBezTo>
                      <a:pt x="15249" y="3334"/>
                      <a:pt x="15280" y="3349"/>
                      <a:pt x="15306" y="3367"/>
                    </a:cubicBezTo>
                    <a:cubicBezTo>
                      <a:pt x="15330" y="3383"/>
                      <a:pt x="15356" y="3395"/>
                      <a:pt x="15380" y="3410"/>
                    </a:cubicBezTo>
                    <a:cubicBezTo>
                      <a:pt x="15391" y="3418"/>
                      <a:pt x="15402" y="3426"/>
                      <a:pt x="15410" y="3436"/>
                    </a:cubicBezTo>
                    <a:cubicBezTo>
                      <a:pt x="15433" y="3462"/>
                      <a:pt x="15449" y="3492"/>
                      <a:pt x="15475" y="3517"/>
                    </a:cubicBezTo>
                    <a:cubicBezTo>
                      <a:pt x="15499" y="3538"/>
                      <a:pt x="15525" y="3557"/>
                      <a:pt x="15551" y="3576"/>
                    </a:cubicBezTo>
                    <a:cubicBezTo>
                      <a:pt x="15605" y="3616"/>
                      <a:pt x="15659" y="3652"/>
                      <a:pt x="15717" y="3686"/>
                    </a:cubicBezTo>
                    <a:cubicBezTo>
                      <a:pt x="15729" y="3693"/>
                      <a:pt x="15740" y="3702"/>
                      <a:pt x="15755" y="3704"/>
                    </a:cubicBezTo>
                    <a:cubicBezTo>
                      <a:pt x="15752" y="3700"/>
                      <a:pt x="15749" y="3697"/>
                      <a:pt x="15747" y="3694"/>
                    </a:cubicBezTo>
                    <a:close/>
                    <a:moveTo>
                      <a:pt x="14632" y="2497"/>
                    </a:moveTo>
                    <a:cubicBezTo>
                      <a:pt x="14726" y="2583"/>
                      <a:pt x="14730" y="2581"/>
                      <a:pt x="14708" y="2559"/>
                    </a:cubicBezTo>
                    <a:cubicBezTo>
                      <a:pt x="14687" y="2537"/>
                      <a:pt x="14640" y="2494"/>
                      <a:pt x="14632" y="2497"/>
                    </a:cubicBezTo>
                    <a:cubicBezTo>
                      <a:pt x="14639" y="2494"/>
                      <a:pt x="14755" y="2601"/>
                      <a:pt x="14768" y="2612"/>
                    </a:cubicBezTo>
                    <a:cubicBezTo>
                      <a:pt x="14817" y="2650"/>
                      <a:pt x="14866" y="2687"/>
                      <a:pt x="14917" y="2724"/>
                    </a:cubicBezTo>
                    <a:cubicBezTo>
                      <a:pt x="14968" y="2760"/>
                      <a:pt x="15019" y="2796"/>
                      <a:pt x="15070" y="2832"/>
                    </a:cubicBezTo>
                    <a:cubicBezTo>
                      <a:pt x="15114" y="2863"/>
                      <a:pt x="15148" y="2898"/>
                      <a:pt x="15197" y="2924"/>
                    </a:cubicBezTo>
                    <a:cubicBezTo>
                      <a:pt x="15203" y="2916"/>
                      <a:pt x="15199" y="2906"/>
                      <a:pt x="15193" y="2897"/>
                    </a:cubicBezTo>
                    <a:cubicBezTo>
                      <a:pt x="15186" y="2887"/>
                      <a:pt x="15176" y="2879"/>
                      <a:pt x="15167" y="2876"/>
                    </a:cubicBezTo>
                    <a:cubicBezTo>
                      <a:pt x="15183" y="2882"/>
                      <a:pt x="15191" y="2885"/>
                      <a:pt x="15192" y="2884"/>
                    </a:cubicBezTo>
                    <a:cubicBezTo>
                      <a:pt x="15194" y="2883"/>
                      <a:pt x="15187" y="2879"/>
                      <a:pt x="15174" y="2871"/>
                    </a:cubicBezTo>
                    <a:cubicBezTo>
                      <a:pt x="15224" y="2867"/>
                      <a:pt x="15273" y="2906"/>
                      <a:pt x="15322" y="2948"/>
                    </a:cubicBezTo>
                    <a:cubicBezTo>
                      <a:pt x="15370" y="2990"/>
                      <a:pt x="15418" y="3036"/>
                      <a:pt x="15464" y="3046"/>
                    </a:cubicBezTo>
                    <a:cubicBezTo>
                      <a:pt x="15450" y="3023"/>
                      <a:pt x="15446" y="3005"/>
                      <a:pt x="15452" y="2993"/>
                    </a:cubicBezTo>
                    <a:cubicBezTo>
                      <a:pt x="15459" y="2981"/>
                      <a:pt x="15475" y="2974"/>
                      <a:pt x="15502" y="2973"/>
                    </a:cubicBezTo>
                    <a:cubicBezTo>
                      <a:pt x="15475" y="2994"/>
                      <a:pt x="15495" y="3010"/>
                      <a:pt x="15523" y="3019"/>
                    </a:cubicBezTo>
                    <a:cubicBezTo>
                      <a:pt x="15552" y="3028"/>
                      <a:pt x="15589" y="3030"/>
                      <a:pt x="15598" y="3022"/>
                    </a:cubicBezTo>
                    <a:cubicBezTo>
                      <a:pt x="15643" y="3037"/>
                      <a:pt x="15680" y="3057"/>
                      <a:pt x="15708" y="3082"/>
                    </a:cubicBezTo>
                    <a:cubicBezTo>
                      <a:pt x="15735" y="3106"/>
                      <a:pt x="15756" y="3136"/>
                      <a:pt x="15767" y="3170"/>
                    </a:cubicBezTo>
                    <a:cubicBezTo>
                      <a:pt x="15749" y="3172"/>
                      <a:pt x="15731" y="3174"/>
                      <a:pt x="15713" y="3176"/>
                    </a:cubicBezTo>
                    <a:cubicBezTo>
                      <a:pt x="15695" y="3177"/>
                      <a:pt x="15677" y="3178"/>
                      <a:pt x="15659" y="3179"/>
                    </a:cubicBezTo>
                    <a:cubicBezTo>
                      <a:pt x="15671" y="3183"/>
                      <a:pt x="15755" y="3255"/>
                      <a:pt x="15835" y="3327"/>
                    </a:cubicBezTo>
                    <a:cubicBezTo>
                      <a:pt x="15915" y="3399"/>
                      <a:pt x="15989" y="3471"/>
                      <a:pt x="15981" y="3477"/>
                    </a:cubicBezTo>
                    <a:cubicBezTo>
                      <a:pt x="16007" y="3500"/>
                      <a:pt x="16026" y="3478"/>
                      <a:pt x="16039" y="3449"/>
                    </a:cubicBezTo>
                    <a:cubicBezTo>
                      <a:pt x="16053" y="3419"/>
                      <a:pt x="16061" y="3381"/>
                      <a:pt x="16067" y="3369"/>
                    </a:cubicBezTo>
                    <a:cubicBezTo>
                      <a:pt x="16113" y="3381"/>
                      <a:pt x="16132" y="3448"/>
                      <a:pt x="16154" y="3523"/>
                    </a:cubicBezTo>
                    <a:cubicBezTo>
                      <a:pt x="16177" y="3599"/>
                      <a:pt x="16202" y="3684"/>
                      <a:pt x="16262" y="3732"/>
                    </a:cubicBezTo>
                    <a:cubicBezTo>
                      <a:pt x="16276" y="3660"/>
                      <a:pt x="16276" y="3607"/>
                      <a:pt x="16287" y="3556"/>
                    </a:cubicBezTo>
                    <a:cubicBezTo>
                      <a:pt x="16299" y="3505"/>
                      <a:pt x="16321" y="3456"/>
                      <a:pt x="16379" y="3395"/>
                    </a:cubicBezTo>
                    <a:cubicBezTo>
                      <a:pt x="16362" y="3378"/>
                      <a:pt x="16279" y="3286"/>
                      <a:pt x="16194" y="3204"/>
                    </a:cubicBezTo>
                    <a:cubicBezTo>
                      <a:pt x="16109" y="3122"/>
                      <a:pt x="16023" y="3051"/>
                      <a:pt x="15998" y="3077"/>
                    </a:cubicBezTo>
                    <a:cubicBezTo>
                      <a:pt x="16001" y="3087"/>
                      <a:pt x="16007" y="3096"/>
                      <a:pt x="16014" y="3105"/>
                    </a:cubicBezTo>
                    <a:cubicBezTo>
                      <a:pt x="16020" y="3114"/>
                      <a:pt x="16028" y="3122"/>
                      <a:pt x="16037" y="3129"/>
                    </a:cubicBezTo>
                    <a:cubicBezTo>
                      <a:pt x="15996" y="3110"/>
                      <a:pt x="15956" y="3090"/>
                      <a:pt x="15916" y="3070"/>
                    </a:cubicBezTo>
                    <a:cubicBezTo>
                      <a:pt x="15876" y="3049"/>
                      <a:pt x="15837" y="3027"/>
                      <a:pt x="15799" y="3005"/>
                    </a:cubicBezTo>
                    <a:cubicBezTo>
                      <a:pt x="15809" y="3004"/>
                      <a:pt x="15819" y="3004"/>
                      <a:pt x="15829" y="3005"/>
                    </a:cubicBezTo>
                    <a:cubicBezTo>
                      <a:pt x="15839" y="3006"/>
                      <a:pt x="15848" y="3007"/>
                      <a:pt x="15858" y="3009"/>
                    </a:cubicBezTo>
                    <a:cubicBezTo>
                      <a:pt x="15798" y="2968"/>
                      <a:pt x="15555" y="2832"/>
                      <a:pt x="15330" y="2728"/>
                    </a:cubicBezTo>
                    <a:cubicBezTo>
                      <a:pt x="15105" y="2623"/>
                      <a:pt x="14898" y="2550"/>
                      <a:pt x="14908" y="2631"/>
                    </a:cubicBezTo>
                    <a:cubicBezTo>
                      <a:pt x="14843" y="2619"/>
                      <a:pt x="14822" y="2570"/>
                      <a:pt x="14796" y="2526"/>
                    </a:cubicBezTo>
                    <a:cubicBezTo>
                      <a:pt x="14771" y="2481"/>
                      <a:pt x="14741" y="2441"/>
                      <a:pt x="14660" y="2446"/>
                    </a:cubicBezTo>
                    <a:cubicBezTo>
                      <a:pt x="14674" y="2465"/>
                      <a:pt x="14677" y="2474"/>
                      <a:pt x="14672" y="2480"/>
                    </a:cubicBezTo>
                    <a:cubicBezTo>
                      <a:pt x="14667" y="2486"/>
                      <a:pt x="14653" y="2489"/>
                      <a:pt x="14632" y="2497"/>
                    </a:cubicBezTo>
                    <a:close/>
                    <a:moveTo>
                      <a:pt x="12239" y="1976"/>
                    </a:moveTo>
                    <a:cubicBezTo>
                      <a:pt x="12186" y="1952"/>
                      <a:pt x="12161" y="1943"/>
                      <a:pt x="12165" y="1950"/>
                    </a:cubicBezTo>
                    <a:cubicBezTo>
                      <a:pt x="12169" y="1957"/>
                      <a:pt x="12201" y="1980"/>
                      <a:pt x="12262" y="2018"/>
                    </a:cubicBezTo>
                    <a:cubicBezTo>
                      <a:pt x="12237" y="2017"/>
                      <a:pt x="12212" y="2014"/>
                      <a:pt x="12188" y="2008"/>
                    </a:cubicBezTo>
                    <a:cubicBezTo>
                      <a:pt x="12164" y="2002"/>
                      <a:pt x="12141" y="1994"/>
                      <a:pt x="12120" y="1983"/>
                    </a:cubicBezTo>
                    <a:cubicBezTo>
                      <a:pt x="12129" y="1998"/>
                      <a:pt x="12178" y="2028"/>
                      <a:pt x="12212" y="2054"/>
                    </a:cubicBezTo>
                    <a:cubicBezTo>
                      <a:pt x="12245" y="2081"/>
                      <a:pt x="12261" y="2103"/>
                      <a:pt x="12204" y="2101"/>
                    </a:cubicBezTo>
                    <a:cubicBezTo>
                      <a:pt x="12235" y="2102"/>
                      <a:pt x="12257" y="2108"/>
                      <a:pt x="12269" y="2105"/>
                    </a:cubicBezTo>
                    <a:cubicBezTo>
                      <a:pt x="12281" y="2101"/>
                      <a:pt x="12284" y="2087"/>
                      <a:pt x="12278" y="2048"/>
                    </a:cubicBezTo>
                    <a:cubicBezTo>
                      <a:pt x="12314" y="2049"/>
                      <a:pt x="12355" y="2070"/>
                      <a:pt x="12375" y="2095"/>
                    </a:cubicBezTo>
                    <a:cubicBezTo>
                      <a:pt x="12395" y="2120"/>
                      <a:pt x="12396" y="2150"/>
                      <a:pt x="12352" y="2169"/>
                    </a:cubicBezTo>
                    <a:cubicBezTo>
                      <a:pt x="12447" y="2231"/>
                      <a:pt x="12537" y="2248"/>
                      <a:pt x="12632" y="2249"/>
                    </a:cubicBezTo>
                    <a:cubicBezTo>
                      <a:pt x="12727" y="2251"/>
                      <a:pt x="12826" y="2236"/>
                      <a:pt x="12940" y="2236"/>
                    </a:cubicBezTo>
                    <a:cubicBezTo>
                      <a:pt x="12891" y="2187"/>
                      <a:pt x="12909" y="2144"/>
                      <a:pt x="12915" y="2100"/>
                    </a:cubicBezTo>
                    <a:cubicBezTo>
                      <a:pt x="12920" y="2057"/>
                      <a:pt x="12913" y="2011"/>
                      <a:pt x="12814" y="1957"/>
                    </a:cubicBezTo>
                    <a:cubicBezTo>
                      <a:pt x="12821" y="1959"/>
                      <a:pt x="12828" y="1960"/>
                      <a:pt x="12836" y="1959"/>
                    </a:cubicBezTo>
                    <a:cubicBezTo>
                      <a:pt x="12843" y="1959"/>
                      <a:pt x="12850" y="1958"/>
                      <a:pt x="12857" y="1956"/>
                    </a:cubicBezTo>
                    <a:cubicBezTo>
                      <a:pt x="12830" y="1940"/>
                      <a:pt x="12730" y="1881"/>
                      <a:pt x="12628" y="1837"/>
                    </a:cubicBezTo>
                    <a:cubicBezTo>
                      <a:pt x="12526" y="1793"/>
                      <a:pt x="12420" y="1764"/>
                      <a:pt x="12380" y="1811"/>
                    </a:cubicBezTo>
                    <a:cubicBezTo>
                      <a:pt x="12419" y="1835"/>
                      <a:pt x="12436" y="1854"/>
                      <a:pt x="12433" y="1868"/>
                    </a:cubicBezTo>
                    <a:cubicBezTo>
                      <a:pt x="12430" y="1881"/>
                      <a:pt x="12407" y="1889"/>
                      <a:pt x="12363" y="1891"/>
                    </a:cubicBezTo>
                    <a:cubicBezTo>
                      <a:pt x="12376" y="1903"/>
                      <a:pt x="12390" y="1915"/>
                      <a:pt x="12406" y="1924"/>
                    </a:cubicBezTo>
                    <a:cubicBezTo>
                      <a:pt x="12422" y="1934"/>
                      <a:pt x="12439" y="1941"/>
                      <a:pt x="12457" y="1947"/>
                    </a:cubicBezTo>
                    <a:cubicBezTo>
                      <a:pt x="12457" y="1947"/>
                      <a:pt x="12424" y="1932"/>
                      <a:pt x="12389" y="1918"/>
                    </a:cubicBezTo>
                    <a:cubicBezTo>
                      <a:pt x="12355" y="1904"/>
                      <a:pt x="12319" y="1890"/>
                      <a:pt x="12316" y="1892"/>
                    </a:cubicBezTo>
                    <a:cubicBezTo>
                      <a:pt x="12340" y="1974"/>
                      <a:pt x="12345" y="1963"/>
                      <a:pt x="12337" y="1944"/>
                    </a:cubicBezTo>
                    <a:cubicBezTo>
                      <a:pt x="12329" y="1925"/>
                      <a:pt x="12308" y="1898"/>
                      <a:pt x="12279" y="1945"/>
                    </a:cubicBezTo>
                    <a:cubicBezTo>
                      <a:pt x="12315" y="1966"/>
                      <a:pt x="12334" y="1987"/>
                      <a:pt x="12353" y="2007"/>
                    </a:cubicBezTo>
                    <a:cubicBezTo>
                      <a:pt x="12371" y="2028"/>
                      <a:pt x="12388" y="2048"/>
                      <a:pt x="12420" y="2067"/>
                    </a:cubicBezTo>
                    <a:cubicBezTo>
                      <a:pt x="12387" y="2058"/>
                      <a:pt x="12354" y="2045"/>
                      <a:pt x="12324" y="2030"/>
                    </a:cubicBezTo>
                    <a:cubicBezTo>
                      <a:pt x="12293" y="2014"/>
                      <a:pt x="12265" y="1996"/>
                      <a:pt x="12239" y="1976"/>
                    </a:cubicBezTo>
                    <a:cubicBezTo>
                      <a:pt x="12185" y="1942"/>
                      <a:pt x="12196" y="1949"/>
                      <a:pt x="12215" y="1961"/>
                    </a:cubicBezTo>
                    <a:cubicBezTo>
                      <a:pt x="12235" y="1972"/>
                      <a:pt x="12262" y="1989"/>
                      <a:pt x="12239" y="1976"/>
                    </a:cubicBezTo>
                    <a:close/>
                    <a:moveTo>
                      <a:pt x="8876" y="2635"/>
                    </a:moveTo>
                    <a:cubicBezTo>
                      <a:pt x="8902" y="2645"/>
                      <a:pt x="8855" y="2611"/>
                      <a:pt x="8802" y="2575"/>
                    </a:cubicBezTo>
                    <a:cubicBezTo>
                      <a:pt x="8749" y="2540"/>
                      <a:pt x="8690" y="2501"/>
                      <a:pt x="8690" y="2502"/>
                    </a:cubicBezTo>
                    <a:cubicBezTo>
                      <a:pt x="8707" y="2521"/>
                      <a:pt x="8712" y="2569"/>
                      <a:pt x="8726" y="2614"/>
                    </a:cubicBezTo>
                    <a:cubicBezTo>
                      <a:pt x="8740" y="2659"/>
                      <a:pt x="8761" y="2702"/>
                      <a:pt x="8808" y="2711"/>
                    </a:cubicBezTo>
                    <a:cubicBezTo>
                      <a:pt x="8806" y="2632"/>
                      <a:pt x="8818" y="2637"/>
                      <a:pt x="8834" y="2650"/>
                    </a:cubicBezTo>
                    <a:cubicBezTo>
                      <a:pt x="8849" y="2663"/>
                      <a:pt x="8867" y="2683"/>
                      <a:pt x="8876" y="2635"/>
                    </a:cubicBezTo>
                    <a:cubicBezTo>
                      <a:pt x="8888" y="2639"/>
                      <a:pt x="8884" y="2659"/>
                      <a:pt x="8879" y="2668"/>
                    </a:cubicBezTo>
                    <a:cubicBezTo>
                      <a:pt x="8874" y="2677"/>
                      <a:pt x="8868" y="2675"/>
                      <a:pt x="8876" y="2635"/>
                    </a:cubicBezTo>
                    <a:close/>
                    <a:moveTo>
                      <a:pt x="8740" y="2846"/>
                    </a:moveTo>
                    <a:cubicBezTo>
                      <a:pt x="8756" y="2904"/>
                      <a:pt x="8769" y="2941"/>
                      <a:pt x="8791" y="2961"/>
                    </a:cubicBezTo>
                    <a:cubicBezTo>
                      <a:pt x="8813" y="2982"/>
                      <a:pt x="8845" y="2987"/>
                      <a:pt x="8902" y="2981"/>
                    </a:cubicBezTo>
                    <a:cubicBezTo>
                      <a:pt x="8987" y="2975"/>
                      <a:pt x="8952" y="2942"/>
                      <a:pt x="8893" y="2910"/>
                    </a:cubicBezTo>
                    <a:cubicBezTo>
                      <a:pt x="8834" y="2878"/>
                      <a:pt x="8751" y="2847"/>
                      <a:pt x="8740" y="2846"/>
                    </a:cubicBezTo>
                    <a:close/>
                    <a:moveTo>
                      <a:pt x="8681" y="2084"/>
                    </a:moveTo>
                    <a:cubicBezTo>
                      <a:pt x="8669" y="2085"/>
                      <a:pt x="8649" y="2087"/>
                      <a:pt x="8641" y="2087"/>
                    </a:cubicBezTo>
                    <a:cubicBezTo>
                      <a:pt x="8633" y="2088"/>
                      <a:pt x="8639" y="2087"/>
                      <a:pt x="8681" y="2084"/>
                    </a:cubicBezTo>
                    <a:lnTo>
                      <a:pt x="8681" y="2084"/>
                    </a:lnTo>
                    <a:close/>
                    <a:moveTo>
                      <a:pt x="8541" y="1992"/>
                    </a:moveTo>
                    <a:cubicBezTo>
                      <a:pt x="8543" y="1954"/>
                      <a:pt x="8530" y="1955"/>
                      <a:pt x="8522" y="1965"/>
                    </a:cubicBezTo>
                    <a:cubicBezTo>
                      <a:pt x="8515" y="1976"/>
                      <a:pt x="8514" y="1995"/>
                      <a:pt x="8541" y="1992"/>
                    </a:cubicBezTo>
                    <a:cubicBezTo>
                      <a:pt x="8541" y="1988"/>
                      <a:pt x="8541" y="1989"/>
                      <a:pt x="8541" y="1989"/>
                    </a:cubicBezTo>
                    <a:cubicBezTo>
                      <a:pt x="8541" y="1990"/>
                      <a:pt x="8541" y="1992"/>
                      <a:pt x="8541" y="1992"/>
                    </a:cubicBezTo>
                    <a:close/>
                    <a:moveTo>
                      <a:pt x="7951" y="1809"/>
                    </a:moveTo>
                    <a:cubicBezTo>
                      <a:pt x="7947" y="1806"/>
                      <a:pt x="7938" y="1800"/>
                      <a:pt x="7935" y="1798"/>
                    </a:cubicBezTo>
                    <a:cubicBezTo>
                      <a:pt x="7932" y="1796"/>
                      <a:pt x="7934" y="1797"/>
                      <a:pt x="7951" y="1809"/>
                    </a:cubicBezTo>
                    <a:lnTo>
                      <a:pt x="7949" y="1807"/>
                    </a:lnTo>
                    <a:cubicBezTo>
                      <a:pt x="7948" y="1807"/>
                      <a:pt x="7948" y="1807"/>
                      <a:pt x="7951" y="1809"/>
                    </a:cubicBezTo>
                    <a:close/>
                    <a:moveTo>
                      <a:pt x="9540" y="2557"/>
                    </a:moveTo>
                    <a:cubicBezTo>
                      <a:pt x="9509" y="2511"/>
                      <a:pt x="9499" y="2539"/>
                      <a:pt x="9499" y="2582"/>
                    </a:cubicBezTo>
                    <a:cubicBezTo>
                      <a:pt x="9498" y="2625"/>
                      <a:pt x="9508" y="2682"/>
                      <a:pt x="9515" y="2694"/>
                    </a:cubicBezTo>
                    <a:cubicBezTo>
                      <a:pt x="9500" y="2692"/>
                      <a:pt x="9485" y="2690"/>
                      <a:pt x="9470" y="2688"/>
                    </a:cubicBezTo>
                    <a:cubicBezTo>
                      <a:pt x="9455" y="2687"/>
                      <a:pt x="9440" y="2685"/>
                      <a:pt x="9426" y="2682"/>
                    </a:cubicBezTo>
                    <a:cubicBezTo>
                      <a:pt x="9431" y="2698"/>
                      <a:pt x="9448" y="2724"/>
                      <a:pt x="9465" y="2749"/>
                    </a:cubicBezTo>
                    <a:cubicBezTo>
                      <a:pt x="9483" y="2774"/>
                      <a:pt x="9500" y="2799"/>
                      <a:pt x="9507" y="2813"/>
                    </a:cubicBezTo>
                    <a:cubicBezTo>
                      <a:pt x="9419" y="2822"/>
                      <a:pt x="9332" y="2768"/>
                      <a:pt x="9249" y="2709"/>
                    </a:cubicBezTo>
                    <a:cubicBezTo>
                      <a:pt x="9165" y="2649"/>
                      <a:pt x="9085" y="2584"/>
                      <a:pt x="9011" y="2573"/>
                    </a:cubicBezTo>
                    <a:cubicBezTo>
                      <a:pt x="9048" y="2655"/>
                      <a:pt x="9059" y="2660"/>
                      <a:pt x="9053" y="2645"/>
                    </a:cubicBezTo>
                    <a:cubicBezTo>
                      <a:pt x="9046" y="2630"/>
                      <a:pt x="9022" y="2595"/>
                      <a:pt x="8988" y="2596"/>
                    </a:cubicBezTo>
                    <a:cubicBezTo>
                      <a:pt x="9046" y="2643"/>
                      <a:pt x="9075" y="2674"/>
                      <a:pt x="9076" y="2688"/>
                    </a:cubicBezTo>
                    <a:cubicBezTo>
                      <a:pt x="9077" y="2702"/>
                      <a:pt x="9051" y="2700"/>
                      <a:pt x="8996" y="2681"/>
                    </a:cubicBezTo>
                    <a:cubicBezTo>
                      <a:pt x="9020" y="2742"/>
                      <a:pt x="9116" y="2798"/>
                      <a:pt x="9198" y="2836"/>
                    </a:cubicBezTo>
                    <a:cubicBezTo>
                      <a:pt x="9280" y="2873"/>
                      <a:pt x="9349" y="2891"/>
                      <a:pt x="9319" y="2874"/>
                    </a:cubicBezTo>
                    <a:cubicBezTo>
                      <a:pt x="9365" y="2900"/>
                      <a:pt x="9395" y="2937"/>
                      <a:pt x="9419" y="2979"/>
                    </a:cubicBezTo>
                    <a:cubicBezTo>
                      <a:pt x="9442" y="3020"/>
                      <a:pt x="9459" y="3066"/>
                      <a:pt x="9478" y="3109"/>
                    </a:cubicBezTo>
                    <a:cubicBezTo>
                      <a:pt x="9408" y="3087"/>
                      <a:pt x="9336" y="3071"/>
                      <a:pt x="9263" y="3060"/>
                    </a:cubicBezTo>
                    <a:cubicBezTo>
                      <a:pt x="9190" y="3049"/>
                      <a:pt x="9116" y="3043"/>
                      <a:pt x="9042" y="3043"/>
                    </a:cubicBezTo>
                    <a:cubicBezTo>
                      <a:pt x="9024" y="3101"/>
                      <a:pt x="9127" y="3138"/>
                      <a:pt x="9237" y="3174"/>
                    </a:cubicBezTo>
                    <a:cubicBezTo>
                      <a:pt x="9346" y="3210"/>
                      <a:pt x="9462" y="3246"/>
                      <a:pt x="9469" y="3303"/>
                    </a:cubicBezTo>
                    <a:cubicBezTo>
                      <a:pt x="9369" y="3329"/>
                      <a:pt x="9264" y="3326"/>
                      <a:pt x="9159" y="3317"/>
                    </a:cubicBezTo>
                    <a:cubicBezTo>
                      <a:pt x="9053" y="3308"/>
                      <a:pt x="8948" y="3293"/>
                      <a:pt x="8846" y="3294"/>
                    </a:cubicBezTo>
                    <a:cubicBezTo>
                      <a:pt x="8849" y="3255"/>
                      <a:pt x="8814" y="3179"/>
                      <a:pt x="8750" y="3115"/>
                    </a:cubicBezTo>
                    <a:cubicBezTo>
                      <a:pt x="8686" y="3051"/>
                      <a:pt x="8594" y="2999"/>
                      <a:pt x="8480" y="3010"/>
                    </a:cubicBezTo>
                    <a:cubicBezTo>
                      <a:pt x="8594" y="3004"/>
                      <a:pt x="8262" y="3371"/>
                      <a:pt x="8276" y="3089"/>
                    </a:cubicBezTo>
                    <a:cubicBezTo>
                      <a:pt x="8286" y="2877"/>
                      <a:pt x="8446" y="2969"/>
                      <a:pt x="8637" y="2883"/>
                    </a:cubicBezTo>
                    <a:cubicBezTo>
                      <a:pt x="8597" y="2817"/>
                      <a:pt x="8531" y="2700"/>
                      <a:pt x="8479" y="2575"/>
                    </a:cubicBezTo>
                    <a:cubicBezTo>
                      <a:pt x="8426" y="2450"/>
                      <a:pt x="8387" y="2316"/>
                      <a:pt x="8398" y="2217"/>
                    </a:cubicBezTo>
                    <a:cubicBezTo>
                      <a:pt x="8385" y="2235"/>
                      <a:pt x="8370" y="2253"/>
                      <a:pt x="8353" y="2270"/>
                    </a:cubicBezTo>
                    <a:cubicBezTo>
                      <a:pt x="8337" y="2286"/>
                      <a:pt x="8319" y="2302"/>
                      <a:pt x="8300" y="2316"/>
                    </a:cubicBezTo>
                    <a:cubicBezTo>
                      <a:pt x="8256" y="2112"/>
                      <a:pt x="8115" y="2082"/>
                      <a:pt x="8113" y="2078"/>
                    </a:cubicBezTo>
                    <a:cubicBezTo>
                      <a:pt x="8095" y="2045"/>
                      <a:pt x="8007" y="1986"/>
                      <a:pt x="7955" y="2002"/>
                    </a:cubicBezTo>
                    <a:cubicBezTo>
                      <a:pt x="7973" y="2005"/>
                      <a:pt x="7986" y="2011"/>
                      <a:pt x="7994" y="2020"/>
                    </a:cubicBezTo>
                    <a:cubicBezTo>
                      <a:pt x="8002" y="2029"/>
                      <a:pt x="8006" y="2041"/>
                      <a:pt x="8006" y="2056"/>
                    </a:cubicBezTo>
                    <a:cubicBezTo>
                      <a:pt x="7988" y="2080"/>
                      <a:pt x="7952" y="2075"/>
                      <a:pt x="7916" y="2064"/>
                    </a:cubicBezTo>
                    <a:cubicBezTo>
                      <a:pt x="7880" y="2053"/>
                      <a:pt x="7845" y="2035"/>
                      <a:pt x="7829" y="2033"/>
                    </a:cubicBezTo>
                    <a:cubicBezTo>
                      <a:pt x="7821" y="2041"/>
                      <a:pt x="7829" y="2065"/>
                      <a:pt x="7839" y="2090"/>
                    </a:cubicBezTo>
                    <a:cubicBezTo>
                      <a:pt x="7850" y="2114"/>
                      <a:pt x="7862" y="2138"/>
                      <a:pt x="7862" y="2146"/>
                    </a:cubicBezTo>
                    <a:cubicBezTo>
                      <a:pt x="7838" y="2126"/>
                      <a:pt x="7813" y="2106"/>
                      <a:pt x="7788" y="2086"/>
                    </a:cubicBezTo>
                    <a:cubicBezTo>
                      <a:pt x="7762" y="2067"/>
                      <a:pt x="7737" y="2048"/>
                      <a:pt x="7710" y="2029"/>
                    </a:cubicBezTo>
                    <a:cubicBezTo>
                      <a:pt x="7724" y="2044"/>
                      <a:pt x="7737" y="2060"/>
                      <a:pt x="7750" y="2075"/>
                    </a:cubicBezTo>
                    <a:cubicBezTo>
                      <a:pt x="7763" y="2091"/>
                      <a:pt x="7775" y="2107"/>
                      <a:pt x="7787" y="2123"/>
                    </a:cubicBezTo>
                    <a:cubicBezTo>
                      <a:pt x="7554" y="2129"/>
                      <a:pt x="7391" y="1947"/>
                      <a:pt x="7273" y="1898"/>
                    </a:cubicBezTo>
                    <a:cubicBezTo>
                      <a:pt x="7001" y="1786"/>
                      <a:pt x="7640" y="1461"/>
                      <a:pt x="7596" y="1509"/>
                    </a:cubicBezTo>
                    <a:cubicBezTo>
                      <a:pt x="7489" y="1628"/>
                      <a:pt x="7535" y="1822"/>
                      <a:pt x="7438" y="1943"/>
                    </a:cubicBezTo>
                    <a:cubicBezTo>
                      <a:pt x="7451" y="1927"/>
                      <a:pt x="7456" y="1912"/>
                      <a:pt x="7469" y="1904"/>
                    </a:cubicBezTo>
                    <a:cubicBezTo>
                      <a:pt x="7483" y="1897"/>
                      <a:pt x="7504" y="1897"/>
                      <a:pt x="7547" y="1914"/>
                    </a:cubicBezTo>
                    <a:cubicBezTo>
                      <a:pt x="7542" y="1887"/>
                      <a:pt x="7536" y="1860"/>
                      <a:pt x="7531" y="1832"/>
                    </a:cubicBezTo>
                    <a:cubicBezTo>
                      <a:pt x="7526" y="1805"/>
                      <a:pt x="7521" y="1778"/>
                      <a:pt x="7515" y="1750"/>
                    </a:cubicBezTo>
                    <a:cubicBezTo>
                      <a:pt x="7533" y="1746"/>
                      <a:pt x="7547" y="1747"/>
                      <a:pt x="7559" y="1752"/>
                    </a:cubicBezTo>
                    <a:cubicBezTo>
                      <a:pt x="7571" y="1757"/>
                      <a:pt x="7580" y="1766"/>
                      <a:pt x="7586" y="1779"/>
                    </a:cubicBezTo>
                    <a:cubicBezTo>
                      <a:pt x="7572" y="1740"/>
                      <a:pt x="7555" y="1674"/>
                      <a:pt x="7563" y="1617"/>
                    </a:cubicBezTo>
                    <a:cubicBezTo>
                      <a:pt x="7570" y="1560"/>
                      <a:pt x="7602" y="1513"/>
                      <a:pt x="7684" y="1513"/>
                    </a:cubicBezTo>
                    <a:cubicBezTo>
                      <a:pt x="7746" y="1515"/>
                      <a:pt x="7761" y="1581"/>
                      <a:pt x="7764" y="1652"/>
                    </a:cubicBezTo>
                    <a:cubicBezTo>
                      <a:pt x="7768" y="1724"/>
                      <a:pt x="7759" y="1800"/>
                      <a:pt x="7773" y="1823"/>
                    </a:cubicBezTo>
                    <a:cubicBezTo>
                      <a:pt x="7789" y="1819"/>
                      <a:pt x="7811" y="1799"/>
                      <a:pt x="7834" y="1778"/>
                    </a:cubicBezTo>
                    <a:cubicBezTo>
                      <a:pt x="7856" y="1756"/>
                      <a:pt x="7878" y="1733"/>
                      <a:pt x="7891" y="1722"/>
                    </a:cubicBezTo>
                    <a:cubicBezTo>
                      <a:pt x="7886" y="1741"/>
                      <a:pt x="7886" y="1758"/>
                      <a:pt x="7891" y="1776"/>
                    </a:cubicBezTo>
                    <a:cubicBezTo>
                      <a:pt x="7896" y="1793"/>
                      <a:pt x="7905" y="1809"/>
                      <a:pt x="7920" y="1823"/>
                    </a:cubicBezTo>
                    <a:cubicBezTo>
                      <a:pt x="7912" y="1765"/>
                      <a:pt x="7912" y="1746"/>
                      <a:pt x="7926" y="1741"/>
                    </a:cubicBezTo>
                    <a:cubicBezTo>
                      <a:pt x="7939" y="1737"/>
                      <a:pt x="7965" y="1747"/>
                      <a:pt x="8009" y="1747"/>
                    </a:cubicBezTo>
                    <a:cubicBezTo>
                      <a:pt x="7992" y="1736"/>
                      <a:pt x="7976" y="1724"/>
                      <a:pt x="7961" y="1711"/>
                    </a:cubicBezTo>
                    <a:cubicBezTo>
                      <a:pt x="7946" y="1699"/>
                      <a:pt x="7931" y="1686"/>
                      <a:pt x="7916" y="1673"/>
                    </a:cubicBezTo>
                    <a:cubicBezTo>
                      <a:pt x="7990" y="1633"/>
                      <a:pt x="8081" y="1646"/>
                      <a:pt x="8151" y="1687"/>
                    </a:cubicBezTo>
                    <a:cubicBezTo>
                      <a:pt x="8222" y="1728"/>
                      <a:pt x="8272" y="1798"/>
                      <a:pt x="8265" y="1873"/>
                    </a:cubicBezTo>
                    <a:cubicBezTo>
                      <a:pt x="8282" y="1885"/>
                      <a:pt x="8293" y="1887"/>
                      <a:pt x="8297" y="1879"/>
                    </a:cubicBezTo>
                    <a:cubicBezTo>
                      <a:pt x="8302" y="1872"/>
                      <a:pt x="8300" y="1855"/>
                      <a:pt x="8291" y="1828"/>
                    </a:cubicBezTo>
                    <a:cubicBezTo>
                      <a:pt x="8375" y="1824"/>
                      <a:pt x="8352" y="1838"/>
                      <a:pt x="8330" y="1845"/>
                    </a:cubicBezTo>
                    <a:cubicBezTo>
                      <a:pt x="8308" y="1852"/>
                      <a:pt x="8288" y="1853"/>
                      <a:pt x="8378" y="1822"/>
                    </a:cubicBezTo>
                    <a:cubicBezTo>
                      <a:pt x="8429" y="1873"/>
                      <a:pt x="8451" y="1879"/>
                      <a:pt x="8464" y="1886"/>
                    </a:cubicBezTo>
                    <a:cubicBezTo>
                      <a:pt x="8478" y="1893"/>
                      <a:pt x="8485" y="1901"/>
                      <a:pt x="8506" y="1957"/>
                    </a:cubicBezTo>
                    <a:cubicBezTo>
                      <a:pt x="8510" y="1956"/>
                      <a:pt x="8609" y="1983"/>
                      <a:pt x="8682" y="2012"/>
                    </a:cubicBezTo>
                    <a:cubicBezTo>
                      <a:pt x="8754" y="2041"/>
                      <a:pt x="8800" y="2073"/>
                      <a:pt x="8698" y="2083"/>
                    </a:cubicBezTo>
                    <a:cubicBezTo>
                      <a:pt x="8724" y="2095"/>
                      <a:pt x="8750" y="2108"/>
                      <a:pt x="8776" y="2119"/>
                    </a:cubicBezTo>
                    <a:cubicBezTo>
                      <a:pt x="8802" y="2131"/>
                      <a:pt x="8829" y="2143"/>
                      <a:pt x="8855" y="2154"/>
                    </a:cubicBezTo>
                    <a:cubicBezTo>
                      <a:pt x="8804" y="2159"/>
                      <a:pt x="8828" y="2228"/>
                      <a:pt x="8885" y="2284"/>
                    </a:cubicBezTo>
                    <a:cubicBezTo>
                      <a:pt x="8941" y="2340"/>
                      <a:pt x="9031" y="2382"/>
                      <a:pt x="9110" y="2333"/>
                    </a:cubicBezTo>
                    <a:cubicBezTo>
                      <a:pt x="9110" y="2342"/>
                      <a:pt x="9112" y="2363"/>
                      <a:pt x="9119" y="2380"/>
                    </a:cubicBezTo>
                    <a:cubicBezTo>
                      <a:pt x="9126" y="2398"/>
                      <a:pt x="9138" y="2413"/>
                      <a:pt x="9160" y="2411"/>
                    </a:cubicBezTo>
                    <a:cubicBezTo>
                      <a:pt x="9131" y="2414"/>
                      <a:pt x="9185" y="2432"/>
                      <a:pt x="9237" y="2442"/>
                    </a:cubicBezTo>
                    <a:cubicBezTo>
                      <a:pt x="9290" y="2452"/>
                      <a:pt x="9341" y="2454"/>
                      <a:pt x="9308" y="2423"/>
                    </a:cubicBezTo>
                    <a:cubicBezTo>
                      <a:pt x="9333" y="2421"/>
                      <a:pt x="9350" y="2426"/>
                      <a:pt x="9359" y="2440"/>
                    </a:cubicBezTo>
                    <a:cubicBezTo>
                      <a:pt x="9368" y="2453"/>
                      <a:pt x="9370" y="2473"/>
                      <a:pt x="9364" y="2502"/>
                    </a:cubicBezTo>
                    <a:cubicBezTo>
                      <a:pt x="9367" y="2501"/>
                      <a:pt x="9370" y="2501"/>
                      <a:pt x="9373" y="2501"/>
                    </a:cubicBezTo>
                    <a:cubicBezTo>
                      <a:pt x="9376" y="2501"/>
                      <a:pt x="9379" y="2500"/>
                      <a:pt x="9382" y="2500"/>
                    </a:cubicBezTo>
                    <a:cubicBezTo>
                      <a:pt x="9359" y="2455"/>
                      <a:pt x="9367" y="2463"/>
                      <a:pt x="9380" y="2466"/>
                    </a:cubicBezTo>
                    <a:cubicBezTo>
                      <a:pt x="9392" y="2470"/>
                      <a:pt x="9409" y="2468"/>
                      <a:pt x="9399" y="2406"/>
                    </a:cubicBezTo>
                    <a:cubicBezTo>
                      <a:pt x="9419" y="2433"/>
                      <a:pt x="9441" y="2460"/>
                      <a:pt x="9464" y="2485"/>
                    </a:cubicBezTo>
                    <a:cubicBezTo>
                      <a:pt x="9488" y="2511"/>
                      <a:pt x="9513" y="2535"/>
                      <a:pt x="9540" y="2557"/>
                    </a:cubicBezTo>
                    <a:cubicBezTo>
                      <a:pt x="9541" y="2558"/>
                      <a:pt x="9528" y="2541"/>
                      <a:pt x="9522" y="2532"/>
                    </a:cubicBezTo>
                    <a:cubicBezTo>
                      <a:pt x="9516" y="2524"/>
                      <a:pt x="9515" y="2524"/>
                      <a:pt x="9540" y="2557"/>
                    </a:cubicBezTo>
                    <a:close/>
                    <a:moveTo>
                      <a:pt x="14419" y="1220"/>
                    </a:moveTo>
                    <a:cubicBezTo>
                      <a:pt x="14515" y="1221"/>
                      <a:pt x="14454" y="1196"/>
                      <a:pt x="14364" y="1168"/>
                    </a:cubicBezTo>
                    <a:cubicBezTo>
                      <a:pt x="14274" y="1141"/>
                      <a:pt x="14155" y="1111"/>
                      <a:pt x="14134" y="1104"/>
                    </a:cubicBezTo>
                    <a:cubicBezTo>
                      <a:pt x="14175" y="1134"/>
                      <a:pt x="14220" y="1158"/>
                      <a:pt x="14268" y="1178"/>
                    </a:cubicBezTo>
                    <a:cubicBezTo>
                      <a:pt x="14316" y="1198"/>
                      <a:pt x="14366" y="1212"/>
                      <a:pt x="14419" y="1220"/>
                    </a:cubicBezTo>
                    <a:cubicBezTo>
                      <a:pt x="14424" y="1220"/>
                      <a:pt x="14401" y="1216"/>
                      <a:pt x="14388" y="1214"/>
                    </a:cubicBezTo>
                    <a:cubicBezTo>
                      <a:pt x="14375" y="1213"/>
                      <a:pt x="14373" y="1213"/>
                      <a:pt x="14419" y="1220"/>
                    </a:cubicBezTo>
                    <a:close/>
                    <a:moveTo>
                      <a:pt x="14863" y="1835"/>
                    </a:moveTo>
                    <a:cubicBezTo>
                      <a:pt x="14860" y="1852"/>
                      <a:pt x="14909" y="1884"/>
                      <a:pt x="14963" y="1915"/>
                    </a:cubicBezTo>
                    <a:cubicBezTo>
                      <a:pt x="15018" y="1945"/>
                      <a:pt x="15078" y="1974"/>
                      <a:pt x="15096" y="1984"/>
                    </a:cubicBezTo>
                    <a:cubicBezTo>
                      <a:pt x="15118" y="1947"/>
                      <a:pt x="15059" y="1917"/>
                      <a:pt x="14996" y="1892"/>
                    </a:cubicBezTo>
                    <a:cubicBezTo>
                      <a:pt x="14932" y="1868"/>
                      <a:pt x="14863" y="1849"/>
                      <a:pt x="14863" y="1835"/>
                    </a:cubicBezTo>
                    <a:cubicBezTo>
                      <a:pt x="14862" y="1842"/>
                      <a:pt x="14862" y="1843"/>
                      <a:pt x="14862" y="1842"/>
                    </a:cubicBezTo>
                    <a:cubicBezTo>
                      <a:pt x="14863" y="1841"/>
                      <a:pt x="14863" y="1837"/>
                      <a:pt x="14863" y="1835"/>
                    </a:cubicBezTo>
                    <a:close/>
                    <a:moveTo>
                      <a:pt x="18211" y="5644"/>
                    </a:moveTo>
                    <a:cubicBezTo>
                      <a:pt x="18212" y="5646"/>
                      <a:pt x="18208" y="5669"/>
                      <a:pt x="18206" y="5696"/>
                    </a:cubicBezTo>
                    <a:cubicBezTo>
                      <a:pt x="18204" y="5723"/>
                      <a:pt x="18202" y="5756"/>
                      <a:pt x="18207" y="5778"/>
                    </a:cubicBezTo>
                    <a:cubicBezTo>
                      <a:pt x="18130" y="5791"/>
                      <a:pt x="18067" y="5749"/>
                      <a:pt x="18010" y="5727"/>
                    </a:cubicBezTo>
                    <a:cubicBezTo>
                      <a:pt x="17954" y="5705"/>
                      <a:pt x="17903" y="5703"/>
                      <a:pt x="17852" y="5794"/>
                    </a:cubicBezTo>
                    <a:cubicBezTo>
                      <a:pt x="17668" y="5506"/>
                      <a:pt x="17285" y="5339"/>
                      <a:pt x="17179" y="4953"/>
                    </a:cubicBezTo>
                    <a:cubicBezTo>
                      <a:pt x="17114" y="4717"/>
                      <a:pt x="17508" y="4618"/>
                      <a:pt x="17370" y="4393"/>
                    </a:cubicBezTo>
                    <a:cubicBezTo>
                      <a:pt x="17252" y="4200"/>
                      <a:pt x="16979" y="4080"/>
                      <a:pt x="16768" y="3977"/>
                    </a:cubicBezTo>
                    <a:cubicBezTo>
                      <a:pt x="16772" y="3988"/>
                      <a:pt x="16777" y="3999"/>
                      <a:pt x="16782" y="4009"/>
                    </a:cubicBezTo>
                    <a:cubicBezTo>
                      <a:pt x="16787" y="4020"/>
                      <a:pt x="16792" y="4030"/>
                      <a:pt x="16798" y="4040"/>
                    </a:cubicBezTo>
                    <a:cubicBezTo>
                      <a:pt x="16754" y="4011"/>
                      <a:pt x="16712" y="3982"/>
                      <a:pt x="16669" y="3952"/>
                    </a:cubicBezTo>
                    <a:cubicBezTo>
                      <a:pt x="16627" y="3922"/>
                      <a:pt x="16585" y="3891"/>
                      <a:pt x="16544" y="3860"/>
                    </a:cubicBezTo>
                    <a:cubicBezTo>
                      <a:pt x="16548" y="3852"/>
                      <a:pt x="16575" y="3833"/>
                      <a:pt x="16602" y="3815"/>
                    </a:cubicBezTo>
                    <a:cubicBezTo>
                      <a:pt x="16630" y="3796"/>
                      <a:pt x="16658" y="3778"/>
                      <a:pt x="16666" y="3771"/>
                    </a:cubicBezTo>
                    <a:cubicBezTo>
                      <a:pt x="16650" y="3754"/>
                      <a:pt x="16593" y="3726"/>
                      <a:pt x="16544" y="3695"/>
                    </a:cubicBezTo>
                    <a:cubicBezTo>
                      <a:pt x="16496" y="3665"/>
                      <a:pt x="16456" y="3630"/>
                      <a:pt x="16473" y="3599"/>
                    </a:cubicBezTo>
                    <a:cubicBezTo>
                      <a:pt x="16528" y="3640"/>
                      <a:pt x="16435" y="3463"/>
                      <a:pt x="16331" y="3271"/>
                    </a:cubicBezTo>
                    <a:cubicBezTo>
                      <a:pt x="16227" y="3080"/>
                      <a:pt x="16110" y="2875"/>
                      <a:pt x="16117" y="2858"/>
                    </a:cubicBezTo>
                    <a:cubicBezTo>
                      <a:pt x="16135" y="2854"/>
                      <a:pt x="16154" y="2852"/>
                      <a:pt x="16173" y="2853"/>
                    </a:cubicBezTo>
                    <a:cubicBezTo>
                      <a:pt x="16193" y="2854"/>
                      <a:pt x="16212" y="2858"/>
                      <a:pt x="16230" y="2865"/>
                    </a:cubicBezTo>
                    <a:cubicBezTo>
                      <a:pt x="16231" y="2866"/>
                      <a:pt x="16184" y="2826"/>
                      <a:pt x="16152" y="2797"/>
                    </a:cubicBezTo>
                    <a:cubicBezTo>
                      <a:pt x="16120" y="2767"/>
                      <a:pt x="16103" y="2747"/>
                      <a:pt x="16166" y="2788"/>
                    </a:cubicBezTo>
                    <a:cubicBezTo>
                      <a:pt x="16184" y="2749"/>
                      <a:pt x="15999" y="2622"/>
                      <a:pt x="15817" y="2508"/>
                    </a:cubicBezTo>
                    <a:cubicBezTo>
                      <a:pt x="15635" y="2394"/>
                      <a:pt x="15455" y="2294"/>
                      <a:pt x="15483" y="2310"/>
                    </a:cubicBezTo>
                    <a:cubicBezTo>
                      <a:pt x="15467" y="2348"/>
                      <a:pt x="15419" y="2291"/>
                      <a:pt x="15394" y="2255"/>
                    </a:cubicBezTo>
                    <a:cubicBezTo>
                      <a:pt x="15368" y="2220"/>
                      <a:pt x="15364" y="2206"/>
                      <a:pt x="15434" y="2332"/>
                    </a:cubicBezTo>
                    <a:cubicBezTo>
                      <a:pt x="15388" y="2304"/>
                      <a:pt x="15345" y="2272"/>
                      <a:pt x="15308" y="2235"/>
                    </a:cubicBezTo>
                    <a:cubicBezTo>
                      <a:pt x="15271" y="2198"/>
                      <a:pt x="15239" y="2157"/>
                      <a:pt x="15214" y="2114"/>
                    </a:cubicBezTo>
                    <a:cubicBezTo>
                      <a:pt x="15229" y="2122"/>
                      <a:pt x="15330" y="2182"/>
                      <a:pt x="15421" y="2236"/>
                    </a:cubicBezTo>
                    <a:cubicBezTo>
                      <a:pt x="15512" y="2291"/>
                      <a:pt x="15594" y="2340"/>
                      <a:pt x="15573" y="2328"/>
                    </a:cubicBezTo>
                    <a:cubicBezTo>
                      <a:pt x="15611" y="2351"/>
                      <a:pt x="15667" y="2379"/>
                      <a:pt x="15720" y="2409"/>
                    </a:cubicBezTo>
                    <a:cubicBezTo>
                      <a:pt x="15773" y="2439"/>
                      <a:pt x="15822" y="2472"/>
                      <a:pt x="15845" y="2505"/>
                    </a:cubicBezTo>
                    <a:cubicBezTo>
                      <a:pt x="15818" y="2489"/>
                      <a:pt x="15864" y="2517"/>
                      <a:pt x="15925" y="2548"/>
                    </a:cubicBezTo>
                    <a:cubicBezTo>
                      <a:pt x="15987" y="2578"/>
                      <a:pt x="16065" y="2611"/>
                      <a:pt x="16103" y="2603"/>
                    </a:cubicBezTo>
                    <a:cubicBezTo>
                      <a:pt x="16080" y="2589"/>
                      <a:pt x="16059" y="2572"/>
                      <a:pt x="16041" y="2554"/>
                    </a:cubicBezTo>
                    <a:cubicBezTo>
                      <a:pt x="16023" y="2535"/>
                      <a:pt x="16008" y="2514"/>
                      <a:pt x="15997" y="2491"/>
                    </a:cubicBezTo>
                    <a:cubicBezTo>
                      <a:pt x="16011" y="2489"/>
                      <a:pt x="16025" y="2487"/>
                      <a:pt x="16039" y="2486"/>
                    </a:cubicBezTo>
                    <a:cubicBezTo>
                      <a:pt x="16053" y="2485"/>
                      <a:pt x="16067" y="2485"/>
                      <a:pt x="16082" y="2485"/>
                    </a:cubicBezTo>
                    <a:cubicBezTo>
                      <a:pt x="16053" y="2405"/>
                      <a:pt x="16024" y="2342"/>
                      <a:pt x="16002" y="2299"/>
                    </a:cubicBezTo>
                    <a:cubicBezTo>
                      <a:pt x="15980" y="2255"/>
                      <a:pt x="15965" y="2232"/>
                      <a:pt x="15966" y="2233"/>
                    </a:cubicBezTo>
                    <a:cubicBezTo>
                      <a:pt x="15967" y="2242"/>
                      <a:pt x="15970" y="2248"/>
                      <a:pt x="15976" y="2253"/>
                    </a:cubicBezTo>
                    <a:cubicBezTo>
                      <a:pt x="15982" y="2258"/>
                      <a:pt x="15991" y="2261"/>
                      <a:pt x="16003" y="2262"/>
                    </a:cubicBezTo>
                    <a:cubicBezTo>
                      <a:pt x="15904" y="2195"/>
                      <a:pt x="15782" y="2135"/>
                      <a:pt x="15650" y="2060"/>
                    </a:cubicBezTo>
                    <a:cubicBezTo>
                      <a:pt x="15518" y="1984"/>
                      <a:pt x="15376" y="1893"/>
                      <a:pt x="15238" y="1763"/>
                    </a:cubicBezTo>
                    <a:cubicBezTo>
                      <a:pt x="15258" y="1773"/>
                      <a:pt x="15284" y="1782"/>
                      <a:pt x="15311" y="1791"/>
                    </a:cubicBezTo>
                    <a:cubicBezTo>
                      <a:pt x="15337" y="1800"/>
                      <a:pt x="15363" y="1809"/>
                      <a:pt x="15380" y="1820"/>
                    </a:cubicBezTo>
                    <a:cubicBezTo>
                      <a:pt x="15349" y="1737"/>
                      <a:pt x="15151" y="1615"/>
                      <a:pt x="14937" y="1505"/>
                    </a:cubicBezTo>
                    <a:cubicBezTo>
                      <a:pt x="14724" y="1394"/>
                      <a:pt x="14493" y="1294"/>
                      <a:pt x="14395" y="1254"/>
                    </a:cubicBezTo>
                    <a:cubicBezTo>
                      <a:pt x="14448" y="1290"/>
                      <a:pt x="14506" y="1324"/>
                      <a:pt x="14562" y="1361"/>
                    </a:cubicBezTo>
                    <a:cubicBezTo>
                      <a:pt x="14618" y="1397"/>
                      <a:pt x="14672" y="1436"/>
                      <a:pt x="14717" y="1483"/>
                    </a:cubicBezTo>
                    <a:cubicBezTo>
                      <a:pt x="14654" y="1457"/>
                      <a:pt x="14621" y="1445"/>
                      <a:pt x="14618" y="1447"/>
                    </a:cubicBezTo>
                    <a:cubicBezTo>
                      <a:pt x="14615" y="1450"/>
                      <a:pt x="14642" y="1466"/>
                      <a:pt x="14699" y="1498"/>
                    </a:cubicBezTo>
                    <a:cubicBezTo>
                      <a:pt x="14692" y="1493"/>
                      <a:pt x="14611" y="1461"/>
                      <a:pt x="14555" y="1440"/>
                    </a:cubicBezTo>
                    <a:lnTo>
                      <a:pt x="14555" y="1439"/>
                    </a:lnTo>
                    <a:cubicBezTo>
                      <a:pt x="14330" y="1381"/>
                      <a:pt x="14117" y="1262"/>
                      <a:pt x="13905" y="1151"/>
                    </a:cubicBezTo>
                    <a:cubicBezTo>
                      <a:pt x="13692" y="1040"/>
                      <a:pt x="13480" y="938"/>
                      <a:pt x="13256" y="913"/>
                    </a:cubicBezTo>
                    <a:cubicBezTo>
                      <a:pt x="13253" y="925"/>
                      <a:pt x="13254" y="934"/>
                      <a:pt x="13260" y="940"/>
                    </a:cubicBezTo>
                    <a:cubicBezTo>
                      <a:pt x="13266" y="947"/>
                      <a:pt x="13277" y="951"/>
                      <a:pt x="13293" y="952"/>
                    </a:cubicBezTo>
                    <a:cubicBezTo>
                      <a:pt x="13285" y="948"/>
                      <a:pt x="13277" y="946"/>
                      <a:pt x="13268" y="946"/>
                    </a:cubicBezTo>
                    <a:cubicBezTo>
                      <a:pt x="13260" y="945"/>
                      <a:pt x="13251" y="946"/>
                      <a:pt x="13243" y="947"/>
                    </a:cubicBezTo>
                    <a:cubicBezTo>
                      <a:pt x="13758" y="1120"/>
                      <a:pt x="14201" y="1459"/>
                      <a:pt x="14719" y="1607"/>
                    </a:cubicBezTo>
                    <a:cubicBezTo>
                      <a:pt x="15153" y="1731"/>
                      <a:pt x="15405" y="2121"/>
                      <a:pt x="15774" y="2339"/>
                    </a:cubicBezTo>
                    <a:cubicBezTo>
                      <a:pt x="15785" y="2277"/>
                      <a:pt x="15612" y="2197"/>
                      <a:pt x="15423" y="2125"/>
                    </a:cubicBezTo>
                    <a:cubicBezTo>
                      <a:pt x="15235" y="2053"/>
                      <a:pt x="15030" y="1990"/>
                      <a:pt x="14974" y="1961"/>
                    </a:cubicBezTo>
                    <a:cubicBezTo>
                      <a:pt x="14981" y="2002"/>
                      <a:pt x="15016" y="2052"/>
                      <a:pt x="15058" y="2098"/>
                    </a:cubicBezTo>
                    <a:cubicBezTo>
                      <a:pt x="15101" y="2144"/>
                      <a:pt x="15151" y="2186"/>
                      <a:pt x="15185" y="2214"/>
                    </a:cubicBezTo>
                    <a:cubicBezTo>
                      <a:pt x="15170" y="2241"/>
                      <a:pt x="15090" y="2212"/>
                      <a:pt x="15009" y="2172"/>
                    </a:cubicBezTo>
                    <a:cubicBezTo>
                      <a:pt x="14928" y="2133"/>
                      <a:pt x="14846" y="2083"/>
                      <a:pt x="14826" y="2071"/>
                    </a:cubicBezTo>
                    <a:cubicBezTo>
                      <a:pt x="14838" y="2080"/>
                      <a:pt x="14848" y="2090"/>
                      <a:pt x="14858" y="2100"/>
                    </a:cubicBezTo>
                    <a:cubicBezTo>
                      <a:pt x="14867" y="2111"/>
                      <a:pt x="14876" y="2122"/>
                      <a:pt x="14883" y="2134"/>
                    </a:cubicBezTo>
                    <a:cubicBezTo>
                      <a:pt x="14835" y="2099"/>
                      <a:pt x="14788" y="2065"/>
                      <a:pt x="14741" y="2030"/>
                    </a:cubicBezTo>
                    <a:cubicBezTo>
                      <a:pt x="14693" y="1996"/>
                      <a:pt x="14647" y="1961"/>
                      <a:pt x="14600" y="1925"/>
                    </a:cubicBezTo>
                    <a:cubicBezTo>
                      <a:pt x="14616" y="1938"/>
                      <a:pt x="14630" y="1951"/>
                      <a:pt x="14644" y="1965"/>
                    </a:cubicBezTo>
                    <a:cubicBezTo>
                      <a:pt x="14657" y="1979"/>
                      <a:pt x="14670" y="1994"/>
                      <a:pt x="14681" y="2010"/>
                    </a:cubicBezTo>
                    <a:cubicBezTo>
                      <a:pt x="14553" y="2019"/>
                      <a:pt x="14527" y="1994"/>
                      <a:pt x="14515" y="1957"/>
                    </a:cubicBezTo>
                    <a:cubicBezTo>
                      <a:pt x="14503" y="1921"/>
                      <a:pt x="14505" y="1874"/>
                      <a:pt x="14433" y="1839"/>
                    </a:cubicBezTo>
                    <a:cubicBezTo>
                      <a:pt x="14438" y="1846"/>
                      <a:pt x="14440" y="1853"/>
                      <a:pt x="14442" y="1862"/>
                    </a:cubicBezTo>
                    <a:cubicBezTo>
                      <a:pt x="14443" y="1871"/>
                      <a:pt x="14443" y="1881"/>
                      <a:pt x="14443" y="1893"/>
                    </a:cubicBezTo>
                    <a:cubicBezTo>
                      <a:pt x="14424" y="1881"/>
                      <a:pt x="14412" y="1877"/>
                      <a:pt x="14407" y="1880"/>
                    </a:cubicBezTo>
                    <a:cubicBezTo>
                      <a:pt x="14402" y="1883"/>
                      <a:pt x="14403" y="1893"/>
                      <a:pt x="14411" y="1911"/>
                    </a:cubicBezTo>
                    <a:cubicBezTo>
                      <a:pt x="14376" y="1894"/>
                      <a:pt x="14343" y="1876"/>
                      <a:pt x="14309" y="1858"/>
                    </a:cubicBezTo>
                    <a:cubicBezTo>
                      <a:pt x="14276" y="1839"/>
                      <a:pt x="14244" y="1820"/>
                      <a:pt x="14212" y="1800"/>
                    </a:cubicBezTo>
                    <a:cubicBezTo>
                      <a:pt x="14222" y="1797"/>
                      <a:pt x="14229" y="1797"/>
                      <a:pt x="14232" y="1800"/>
                    </a:cubicBezTo>
                    <a:cubicBezTo>
                      <a:pt x="14235" y="1804"/>
                      <a:pt x="14235" y="1811"/>
                      <a:pt x="14231" y="1821"/>
                    </a:cubicBezTo>
                    <a:cubicBezTo>
                      <a:pt x="14232" y="1820"/>
                      <a:pt x="14226" y="1793"/>
                      <a:pt x="14220" y="1768"/>
                    </a:cubicBezTo>
                    <a:cubicBezTo>
                      <a:pt x="14215" y="1744"/>
                      <a:pt x="14209" y="1723"/>
                      <a:pt x="14210" y="1734"/>
                    </a:cubicBezTo>
                    <a:cubicBezTo>
                      <a:pt x="14169" y="1715"/>
                      <a:pt x="14084" y="1641"/>
                      <a:pt x="14000" y="1568"/>
                    </a:cubicBezTo>
                    <a:cubicBezTo>
                      <a:pt x="13917" y="1495"/>
                      <a:pt x="13834" y="1423"/>
                      <a:pt x="13797" y="1407"/>
                    </a:cubicBezTo>
                    <a:cubicBezTo>
                      <a:pt x="14086" y="1521"/>
                      <a:pt x="13535" y="1337"/>
                      <a:pt x="13460" y="1295"/>
                    </a:cubicBezTo>
                    <a:cubicBezTo>
                      <a:pt x="13311" y="1211"/>
                      <a:pt x="13167" y="1120"/>
                      <a:pt x="13024" y="1029"/>
                    </a:cubicBezTo>
                    <a:cubicBezTo>
                      <a:pt x="12832" y="907"/>
                      <a:pt x="12604" y="837"/>
                      <a:pt x="12379" y="771"/>
                    </a:cubicBezTo>
                    <a:cubicBezTo>
                      <a:pt x="12462" y="783"/>
                      <a:pt x="12411" y="767"/>
                      <a:pt x="12371" y="755"/>
                    </a:cubicBezTo>
                    <a:cubicBezTo>
                      <a:pt x="12330" y="743"/>
                      <a:pt x="12299" y="736"/>
                      <a:pt x="12422" y="767"/>
                    </a:cubicBezTo>
                    <a:cubicBezTo>
                      <a:pt x="12377" y="739"/>
                      <a:pt x="12306" y="698"/>
                      <a:pt x="12264" y="677"/>
                    </a:cubicBezTo>
                    <a:cubicBezTo>
                      <a:pt x="12222" y="656"/>
                      <a:pt x="12208" y="654"/>
                      <a:pt x="12276" y="705"/>
                    </a:cubicBezTo>
                    <a:cubicBezTo>
                      <a:pt x="12232" y="693"/>
                      <a:pt x="12211" y="699"/>
                      <a:pt x="12181" y="695"/>
                    </a:cubicBezTo>
                    <a:cubicBezTo>
                      <a:pt x="12151" y="690"/>
                      <a:pt x="12113" y="675"/>
                      <a:pt x="12033" y="620"/>
                    </a:cubicBezTo>
                    <a:cubicBezTo>
                      <a:pt x="12064" y="629"/>
                      <a:pt x="12153" y="637"/>
                      <a:pt x="12179" y="632"/>
                    </a:cubicBezTo>
                    <a:cubicBezTo>
                      <a:pt x="12205" y="626"/>
                      <a:pt x="12168" y="608"/>
                      <a:pt x="11946" y="567"/>
                    </a:cubicBezTo>
                    <a:cubicBezTo>
                      <a:pt x="11960" y="567"/>
                      <a:pt x="11974" y="568"/>
                      <a:pt x="11988" y="570"/>
                    </a:cubicBezTo>
                    <a:cubicBezTo>
                      <a:pt x="12002" y="572"/>
                      <a:pt x="12016" y="576"/>
                      <a:pt x="12029" y="580"/>
                    </a:cubicBezTo>
                    <a:cubicBezTo>
                      <a:pt x="12003" y="575"/>
                      <a:pt x="11976" y="568"/>
                      <a:pt x="11951" y="562"/>
                    </a:cubicBezTo>
                    <a:cubicBezTo>
                      <a:pt x="11925" y="555"/>
                      <a:pt x="11899" y="548"/>
                      <a:pt x="11873" y="540"/>
                    </a:cubicBezTo>
                    <a:cubicBezTo>
                      <a:pt x="11901" y="540"/>
                      <a:pt x="11917" y="540"/>
                      <a:pt x="11921" y="539"/>
                    </a:cubicBezTo>
                    <a:cubicBezTo>
                      <a:pt x="11925" y="538"/>
                      <a:pt x="11917" y="537"/>
                      <a:pt x="11898" y="535"/>
                    </a:cubicBezTo>
                    <a:cubicBezTo>
                      <a:pt x="11897" y="529"/>
                      <a:pt x="11968" y="546"/>
                      <a:pt x="12040" y="563"/>
                    </a:cubicBezTo>
                    <a:cubicBezTo>
                      <a:pt x="12111" y="581"/>
                      <a:pt x="12184" y="600"/>
                      <a:pt x="12187" y="600"/>
                    </a:cubicBezTo>
                    <a:cubicBezTo>
                      <a:pt x="12128" y="584"/>
                      <a:pt x="12070" y="566"/>
                      <a:pt x="12012" y="549"/>
                    </a:cubicBezTo>
                    <a:cubicBezTo>
                      <a:pt x="11954" y="531"/>
                      <a:pt x="11896" y="515"/>
                      <a:pt x="11836" y="502"/>
                    </a:cubicBezTo>
                    <a:cubicBezTo>
                      <a:pt x="11859" y="507"/>
                      <a:pt x="11882" y="511"/>
                      <a:pt x="11905" y="516"/>
                    </a:cubicBezTo>
                    <a:cubicBezTo>
                      <a:pt x="11928" y="521"/>
                      <a:pt x="11951" y="526"/>
                      <a:pt x="11974" y="531"/>
                    </a:cubicBezTo>
                    <a:cubicBezTo>
                      <a:pt x="11942" y="524"/>
                      <a:pt x="11899" y="514"/>
                      <a:pt x="11896" y="513"/>
                    </a:cubicBezTo>
                    <a:cubicBezTo>
                      <a:pt x="11893" y="512"/>
                      <a:pt x="11930" y="520"/>
                      <a:pt x="12057" y="550"/>
                    </a:cubicBezTo>
                    <a:cubicBezTo>
                      <a:pt x="11888" y="519"/>
                      <a:pt x="11777" y="497"/>
                      <a:pt x="11726" y="483"/>
                    </a:cubicBezTo>
                    <a:cubicBezTo>
                      <a:pt x="11675" y="469"/>
                      <a:pt x="11682" y="463"/>
                      <a:pt x="11748" y="466"/>
                    </a:cubicBezTo>
                    <a:cubicBezTo>
                      <a:pt x="11747" y="465"/>
                      <a:pt x="11746" y="463"/>
                      <a:pt x="11745" y="462"/>
                    </a:cubicBezTo>
                    <a:cubicBezTo>
                      <a:pt x="11744" y="460"/>
                      <a:pt x="11743" y="459"/>
                      <a:pt x="11742" y="458"/>
                    </a:cubicBezTo>
                    <a:cubicBezTo>
                      <a:pt x="11779" y="467"/>
                      <a:pt x="11817" y="476"/>
                      <a:pt x="11855" y="483"/>
                    </a:cubicBezTo>
                    <a:cubicBezTo>
                      <a:pt x="11893" y="490"/>
                      <a:pt x="11931" y="496"/>
                      <a:pt x="11969" y="500"/>
                    </a:cubicBezTo>
                    <a:cubicBezTo>
                      <a:pt x="11937" y="496"/>
                      <a:pt x="11905" y="491"/>
                      <a:pt x="11873" y="484"/>
                    </a:cubicBezTo>
                    <a:cubicBezTo>
                      <a:pt x="11842" y="477"/>
                      <a:pt x="11811" y="468"/>
                      <a:pt x="11781" y="458"/>
                    </a:cubicBezTo>
                    <a:cubicBezTo>
                      <a:pt x="11846" y="465"/>
                      <a:pt x="11888" y="475"/>
                      <a:pt x="11940" y="487"/>
                    </a:cubicBezTo>
                    <a:cubicBezTo>
                      <a:pt x="11992" y="499"/>
                      <a:pt x="12054" y="513"/>
                      <a:pt x="12159" y="529"/>
                    </a:cubicBezTo>
                    <a:cubicBezTo>
                      <a:pt x="12141" y="524"/>
                      <a:pt x="12124" y="513"/>
                      <a:pt x="12108" y="501"/>
                    </a:cubicBezTo>
                    <a:cubicBezTo>
                      <a:pt x="12092" y="490"/>
                      <a:pt x="12076" y="479"/>
                      <a:pt x="12058" y="473"/>
                    </a:cubicBezTo>
                    <a:cubicBezTo>
                      <a:pt x="12187" y="480"/>
                      <a:pt x="12341" y="470"/>
                      <a:pt x="12497" y="483"/>
                    </a:cubicBezTo>
                    <a:cubicBezTo>
                      <a:pt x="12654" y="496"/>
                      <a:pt x="12813" y="531"/>
                      <a:pt x="12955" y="629"/>
                    </a:cubicBezTo>
                    <a:cubicBezTo>
                      <a:pt x="12947" y="627"/>
                      <a:pt x="12915" y="626"/>
                      <a:pt x="12882" y="624"/>
                    </a:cubicBezTo>
                    <a:cubicBezTo>
                      <a:pt x="12850" y="622"/>
                      <a:pt x="12817" y="620"/>
                      <a:pt x="12808" y="618"/>
                    </a:cubicBezTo>
                    <a:cubicBezTo>
                      <a:pt x="12827" y="622"/>
                      <a:pt x="12846" y="627"/>
                      <a:pt x="12865" y="632"/>
                    </a:cubicBezTo>
                    <a:cubicBezTo>
                      <a:pt x="12884" y="638"/>
                      <a:pt x="12903" y="644"/>
                      <a:pt x="12921" y="651"/>
                    </a:cubicBezTo>
                    <a:cubicBezTo>
                      <a:pt x="12897" y="645"/>
                      <a:pt x="12873" y="641"/>
                      <a:pt x="12849" y="640"/>
                    </a:cubicBezTo>
                    <a:cubicBezTo>
                      <a:pt x="12824" y="638"/>
                      <a:pt x="12800" y="638"/>
                      <a:pt x="12775" y="641"/>
                    </a:cubicBezTo>
                    <a:cubicBezTo>
                      <a:pt x="12848" y="676"/>
                      <a:pt x="12995" y="719"/>
                      <a:pt x="13145" y="753"/>
                    </a:cubicBezTo>
                    <a:cubicBezTo>
                      <a:pt x="13296" y="787"/>
                      <a:pt x="13448" y="812"/>
                      <a:pt x="13531" y="810"/>
                    </a:cubicBezTo>
                    <a:cubicBezTo>
                      <a:pt x="13515" y="799"/>
                      <a:pt x="13507" y="793"/>
                      <a:pt x="13507" y="790"/>
                    </a:cubicBezTo>
                    <a:cubicBezTo>
                      <a:pt x="13508" y="788"/>
                      <a:pt x="13516" y="790"/>
                      <a:pt x="13533" y="795"/>
                    </a:cubicBezTo>
                    <a:cubicBezTo>
                      <a:pt x="13465" y="773"/>
                      <a:pt x="13397" y="752"/>
                      <a:pt x="13329" y="730"/>
                    </a:cubicBezTo>
                    <a:cubicBezTo>
                      <a:pt x="13261" y="707"/>
                      <a:pt x="13194" y="685"/>
                      <a:pt x="13126" y="663"/>
                    </a:cubicBezTo>
                    <a:cubicBezTo>
                      <a:pt x="13285" y="697"/>
                      <a:pt x="13205" y="665"/>
                      <a:pt x="13077" y="621"/>
                    </a:cubicBezTo>
                    <a:cubicBezTo>
                      <a:pt x="12948" y="578"/>
                      <a:pt x="12771" y="524"/>
                      <a:pt x="12736" y="513"/>
                    </a:cubicBezTo>
                    <a:cubicBezTo>
                      <a:pt x="12752" y="512"/>
                      <a:pt x="12768" y="512"/>
                      <a:pt x="12783" y="515"/>
                    </a:cubicBezTo>
                    <a:cubicBezTo>
                      <a:pt x="12799" y="517"/>
                      <a:pt x="12814" y="520"/>
                      <a:pt x="12829" y="526"/>
                    </a:cubicBezTo>
                    <a:cubicBezTo>
                      <a:pt x="12720" y="469"/>
                      <a:pt x="12598" y="436"/>
                      <a:pt x="12474" y="410"/>
                    </a:cubicBezTo>
                    <a:cubicBezTo>
                      <a:pt x="12350" y="385"/>
                      <a:pt x="12223" y="368"/>
                      <a:pt x="12102" y="344"/>
                    </a:cubicBezTo>
                    <a:cubicBezTo>
                      <a:pt x="12171" y="382"/>
                      <a:pt x="12262" y="396"/>
                      <a:pt x="12355" y="407"/>
                    </a:cubicBezTo>
                    <a:cubicBezTo>
                      <a:pt x="12448" y="418"/>
                      <a:pt x="12543" y="424"/>
                      <a:pt x="12621" y="444"/>
                    </a:cubicBezTo>
                    <a:cubicBezTo>
                      <a:pt x="12414" y="344"/>
                      <a:pt x="12093" y="270"/>
                      <a:pt x="11896" y="225"/>
                    </a:cubicBezTo>
                    <a:cubicBezTo>
                      <a:pt x="11843" y="213"/>
                      <a:pt x="11791" y="201"/>
                      <a:pt x="11739" y="186"/>
                    </a:cubicBezTo>
                    <a:cubicBezTo>
                      <a:pt x="11864" y="212"/>
                      <a:pt x="11777" y="192"/>
                      <a:pt x="11725" y="181"/>
                    </a:cubicBezTo>
                    <a:cubicBezTo>
                      <a:pt x="11674" y="170"/>
                      <a:pt x="11659" y="167"/>
                      <a:pt x="11929" y="225"/>
                    </a:cubicBezTo>
                    <a:cubicBezTo>
                      <a:pt x="11857" y="203"/>
                      <a:pt x="11785" y="182"/>
                      <a:pt x="11712" y="162"/>
                    </a:cubicBezTo>
                    <a:cubicBezTo>
                      <a:pt x="11640" y="142"/>
                      <a:pt x="11567" y="122"/>
                      <a:pt x="11494" y="103"/>
                    </a:cubicBezTo>
                    <a:cubicBezTo>
                      <a:pt x="11516" y="108"/>
                      <a:pt x="11539" y="113"/>
                      <a:pt x="11562" y="117"/>
                    </a:cubicBezTo>
                    <a:cubicBezTo>
                      <a:pt x="11585" y="121"/>
                      <a:pt x="11609" y="124"/>
                      <a:pt x="11632" y="127"/>
                    </a:cubicBezTo>
                    <a:cubicBezTo>
                      <a:pt x="11541" y="109"/>
                      <a:pt x="11449" y="90"/>
                      <a:pt x="11358" y="72"/>
                    </a:cubicBezTo>
                    <a:cubicBezTo>
                      <a:pt x="11267" y="53"/>
                      <a:pt x="11176" y="34"/>
                      <a:pt x="11085" y="15"/>
                    </a:cubicBezTo>
                    <a:cubicBezTo>
                      <a:pt x="11101" y="17"/>
                      <a:pt x="11110" y="18"/>
                      <a:pt x="11111" y="17"/>
                    </a:cubicBezTo>
                    <a:cubicBezTo>
                      <a:pt x="11112" y="17"/>
                      <a:pt x="11105" y="15"/>
                      <a:pt x="11090" y="12"/>
                    </a:cubicBezTo>
                    <a:cubicBezTo>
                      <a:pt x="11153" y="24"/>
                      <a:pt x="11087" y="12"/>
                      <a:pt x="11049" y="5"/>
                    </a:cubicBezTo>
                    <a:cubicBezTo>
                      <a:pt x="11012" y="-3"/>
                      <a:pt x="11004" y="-6"/>
                      <a:pt x="11183" y="22"/>
                    </a:cubicBezTo>
                    <a:cubicBezTo>
                      <a:pt x="12154" y="220"/>
                      <a:pt x="13289" y="603"/>
                      <a:pt x="14386" y="1110"/>
                    </a:cubicBezTo>
                    <a:cubicBezTo>
                      <a:pt x="15484" y="1617"/>
                      <a:pt x="16544" y="2247"/>
                      <a:pt x="17365" y="2939"/>
                    </a:cubicBezTo>
                    <a:cubicBezTo>
                      <a:pt x="17302" y="2888"/>
                      <a:pt x="17218" y="2824"/>
                      <a:pt x="17127" y="2752"/>
                    </a:cubicBezTo>
                    <a:cubicBezTo>
                      <a:pt x="17035" y="2680"/>
                      <a:pt x="16935" y="2600"/>
                      <a:pt x="16841" y="2514"/>
                    </a:cubicBezTo>
                    <a:cubicBezTo>
                      <a:pt x="16901" y="2568"/>
                      <a:pt x="16967" y="2623"/>
                      <a:pt x="17028" y="2673"/>
                    </a:cubicBezTo>
                    <a:cubicBezTo>
                      <a:pt x="17088" y="2722"/>
                      <a:pt x="17144" y="2765"/>
                      <a:pt x="17182" y="2796"/>
                    </a:cubicBezTo>
                    <a:cubicBezTo>
                      <a:pt x="17182" y="2795"/>
                      <a:pt x="17143" y="2768"/>
                      <a:pt x="17113" y="2747"/>
                    </a:cubicBezTo>
                    <a:cubicBezTo>
                      <a:pt x="17082" y="2725"/>
                      <a:pt x="17060" y="2709"/>
                      <a:pt x="17091" y="2731"/>
                    </a:cubicBezTo>
                    <a:cubicBezTo>
                      <a:pt x="17287" y="2885"/>
                      <a:pt x="17477" y="3045"/>
                      <a:pt x="17659" y="3210"/>
                    </a:cubicBezTo>
                    <a:cubicBezTo>
                      <a:pt x="17842" y="3375"/>
                      <a:pt x="18019" y="3545"/>
                      <a:pt x="18187" y="3721"/>
                    </a:cubicBezTo>
                    <a:cubicBezTo>
                      <a:pt x="18057" y="3569"/>
                      <a:pt x="18088" y="3602"/>
                      <a:pt x="18118" y="3636"/>
                    </a:cubicBezTo>
                    <a:cubicBezTo>
                      <a:pt x="18147" y="3669"/>
                      <a:pt x="18175" y="3702"/>
                      <a:pt x="18039" y="3551"/>
                    </a:cubicBezTo>
                    <a:cubicBezTo>
                      <a:pt x="18147" y="3656"/>
                      <a:pt x="18255" y="3762"/>
                      <a:pt x="18360" y="3869"/>
                    </a:cubicBezTo>
                    <a:cubicBezTo>
                      <a:pt x="18466" y="3977"/>
                      <a:pt x="18571" y="4084"/>
                      <a:pt x="18671" y="4195"/>
                    </a:cubicBezTo>
                    <a:cubicBezTo>
                      <a:pt x="18660" y="4182"/>
                      <a:pt x="18648" y="4169"/>
                      <a:pt x="18636" y="4156"/>
                    </a:cubicBezTo>
                    <a:cubicBezTo>
                      <a:pt x="18624" y="4144"/>
                      <a:pt x="18611" y="4131"/>
                      <a:pt x="18598" y="4119"/>
                    </a:cubicBezTo>
                    <a:cubicBezTo>
                      <a:pt x="18633" y="4162"/>
                      <a:pt x="18621" y="4145"/>
                      <a:pt x="18608" y="4128"/>
                    </a:cubicBezTo>
                    <a:cubicBezTo>
                      <a:pt x="18594" y="4112"/>
                      <a:pt x="18581" y="4097"/>
                      <a:pt x="18613" y="4146"/>
                    </a:cubicBezTo>
                    <a:cubicBezTo>
                      <a:pt x="18512" y="4041"/>
                      <a:pt x="18444" y="3974"/>
                      <a:pt x="18380" y="3912"/>
                    </a:cubicBezTo>
                    <a:cubicBezTo>
                      <a:pt x="18317" y="3849"/>
                      <a:pt x="18257" y="3790"/>
                      <a:pt x="18170" y="3701"/>
                    </a:cubicBezTo>
                    <a:cubicBezTo>
                      <a:pt x="18180" y="3713"/>
                      <a:pt x="18190" y="3724"/>
                      <a:pt x="18200" y="3736"/>
                    </a:cubicBezTo>
                    <a:cubicBezTo>
                      <a:pt x="18210" y="3747"/>
                      <a:pt x="18220" y="3759"/>
                      <a:pt x="18231" y="3770"/>
                    </a:cubicBezTo>
                    <a:cubicBezTo>
                      <a:pt x="18090" y="3638"/>
                      <a:pt x="18108" y="3670"/>
                      <a:pt x="18165" y="3738"/>
                    </a:cubicBezTo>
                    <a:cubicBezTo>
                      <a:pt x="18221" y="3806"/>
                      <a:pt x="18315" y="3908"/>
                      <a:pt x="18325" y="3916"/>
                    </a:cubicBezTo>
                    <a:cubicBezTo>
                      <a:pt x="18311" y="3906"/>
                      <a:pt x="18297" y="3896"/>
                      <a:pt x="18284" y="3885"/>
                    </a:cubicBezTo>
                    <a:cubicBezTo>
                      <a:pt x="18271" y="3874"/>
                      <a:pt x="18259" y="3863"/>
                      <a:pt x="18247" y="3852"/>
                    </a:cubicBezTo>
                    <a:cubicBezTo>
                      <a:pt x="18289" y="3899"/>
                      <a:pt x="18335" y="3944"/>
                      <a:pt x="18382" y="3989"/>
                    </a:cubicBezTo>
                    <a:cubicBezTo>
                      <a:pt x="18428" y="4034"/>
                      <a:pt x="18476" y="4079"/>
                      <a:pt x="18521" y="4124"/>
                    </a:cubicBezTo>
                    <a:cubicBezTo>
                      <a:pt x="18480" y="4076"/>
                      <a:pt x="18464" y="4053"/>
                      <a:pt x="18474" y="4058"/>
                    </a:cubicBezTo>
                    <a:cubicBezTo>
                      <a:pt x="18484" y="4062"/>
                      <a:pt x="18521" y="4093"/>
                      <a:pt x="18583" y="4150"/>
                    </a:cubicBezTo>
                    <a:cubicBezTo>
                      <a:pt x="18569" y="4148"/>
                      <a:pt x="18556" y="4144"/>
                      <a:pt x="18544" y="4138"/>
                    </a:cubicBezTo>
                    <a:cubicBezTo>
                      <a:pt x="18532" y="4131"/>
                      <a:pt x="18523" y="4122"/>
                      <a:pt x="18515" y="4111"/>
                    </a:cubicBezTo>
                    <a:cubicBezTo>
                      <a:pt x="18560" y="4154"/>
                      <a:pt x="18602" y="4206"/>
                      <a:pt x="18643" y="4258"/>
                    </a:cubicBezTo>
                    <a:cubicBezTo>
                      <a:pt x="18684" y="4311"/>
                      <a:pt x="18724" y="4364"/>
                      <a:pt x="18765" y="4409"/>
                    </a:cubicBezTo>
                    <a:cubicBezTo>
                      <a:pt x="18735" y="4376"/>
                      <a:pt x="18706" y="4338"/>
                      <a:pt x="18679" y="4304"/>
                    </a:cubicBezTo>
                    <a:cubicBezTo>
                      <a:pt x="18651" y="4269"/>
                      <a:pt x="18624" y="4236"/>
                      <a:pt x="18596" y="4214"/>
                    </a:cubicBezTo>
                    <a:cubicBezTo>
                      <a:pt x="18597" y="4220"/>
                      <a:pt x="18598" y="4227"/>
                      <a:pt x="18599" y="4233"/>
                    </a:cubicBezTo>
                    <a:cubicBezTo>
                      <a:pt x="18600" y="4239"/>
                      <a:pt x="18601" y="4246"/>
                      <a:pt x="18602" y="4252"/>
                    </a:cubicBezTo>
                    <a:cubicBezTo>
                      <a:pt x="18489" y="4154"/>
                      <a:pt x="18329" y="4002"/>
                      <a:pt x="18154" y="3870"/>
                    </a:cubicBezTo>
                    <a:cubicBezTo>
                      <a:pt x="17979" y="3737"/>
                      <a:pt x="17788" y="3623"/>
                      <a:pt x="17614" y="3600"/>
                    </a:cubicBezTo>
                    <a:cubicBezTo>
                      <a:pt x="17680" y="3662"/>
                      <a:pt x="17731" y="3698"/>
                      <a:pt x="17732" y="3699"/>
                    </a:cubicBezTo>
                    <a:cubicBezTo>
                      <a:pt x="17733" y="3700"/>
                      <a:pt x="17684" y="3665"/>
                      <a:pt x="17550" y="3585"/>
                    </a:cubicBezTo>
                    <a:cubicBezTo>
                      <a:pt x="17684" y="3698"/>
                      <a:pt x="17842" y="3791"/>
                      <a:pt x="17996" y="3883"/>
                    </a:cubicBezTo>
                    <a:cubicBezTo>
                      <a:pt x="18150" y="3975"/>
                      <a:pt x="18300" y="4066"/>
                      <a:pt x="18417" y="4178"/>
                    </a:cubicBezTo>
                    <a:cubicBezTo>
                      <a:pt x="18319" y="4150"/>
                      <a:pt x="18402" y="4214"/>
                      <a:pt x="18505" y="4304"/>
                    </a:cubicBezTo>
                    <a:cubicBezTo>
                      <a:pt x="18607" y="4394"/>
                      <a:pt x="18729" y="4510"/>
                      <a:pt x="18708" y="4587"/>
                    </a:cubicBezTo>
                    <a:cubicBezTo>
                      <a:pt x="18654" y="4529"/>
                      <a:pt x="18441" y="4336"/>
                      <a:pt x="18219" y="4174"/>
                    </a:cubicBezTo>
                    <a:cubicBezTo>
                      <a:pt x="17998" y="4013"/>
                      <a:pt x="17768" y="3883"/>
                      <a:pt x="17679" y="3952"/>
                    </a:cubicBezTo>
                    <a:cubicBezTo>
                      <a:pt x="17751" y="4104"/>
                      <a:pt x="17940" y="4457"/>
                      <a:pt x="18083" y="4807"/>
                    </a:cubicBezTo>
                    <a:cubicBezTo>
                      <a:pt x="18226" y="5157"/>
                      <a:pt x="18323" y="5504"/>
                      <a:pt x="18211" y="5644"/>
                    </a:cubicBezTo>
                    <a:cubicBezTo>
                      <a:pt x="18219" y="5662"/>
                      <a:pt x="18272" y="5596"/>
                      <a:pt x="18296" y="5559"/>
                    </a:cubicBezTo>
                    <a:cubicBezTo>
                      <a:pt x="18321" y="5521"/>
                      <a:pt x="18317" y="5512"/>
                      <a:pt x="18211" y="5644"/>
                    </a:cubicBezTo>
                    <a:close/>
                    <a:moveTo>
                      <a:pt x="11486" y="3153"/>
                    </a:moveTo>
                    <a:cubicBezTo>
                      <a:pt x="11467" y="3157"/>
                      <a:pt x="11478" y="3166"/>
                      <a:pt x="11488" y="3169"/>
                    </a:cubicBezTo>
                    <a:cubicBezTo>
                      <a:pt x="11498" y="3173"/>
                      <a:pt x="11507" y="3171"/>
                      <a:pt x="11486" y="3153"/>
                    </a:cubicBezTo>
                    <a:lnTo>
                      <a:pt x="11486" y="3154"/>
                    </a:lnTo>
                    <a:lnTo>
                      <a:pt x="11486" y="3153"/>
                    </a:lnTo>
                    <a:close/>
                    <a:moveTo>
                      <a:pt x="11072" y="1540"/>
                    </a:moveTo>
                    <a:cubicBezTo>
                      <a:pt x="11065" y="1513"/>
                      <a:pt x="11066" y="1513"/>
                      <a:pt x="11068" y="1520"/>
                    </a:cubicBezTo>
                    <a:cubicBezTo>
                      <a:pt x="11070" y="1527"/>
                      <a:pt x="11074" y="1541"/>
                      <a:pt x="11072" y="1540"/>
                    </a:cubicBezTo>
                    <a:cubicBezTo>
                      <a:pt x="11071" y="1537"/>
                      <a:pt x="11072" y="1538"/>
                      <a:pt x="11073" y="1538"/>
                    </a:cubicBezTo>
                    <a:cubicBezTo>
                      <a:pt x="11074" y="1539"/>
                      <a:pt x="11073" y="1540"/>
                      <a:pt x="11072" y="1540"/>
                    </a:cubicBezTo>
                    <a:close/>
                    <a:moveTo>
                      <a:pt x="10200" y="946"/>
                    </a:moveTo>
                    <a:cubicBezTo>
                      <a:pt x="10216" y="945"/>
                      <a:pt x="10208" y="942"/>
                      <a:pt x="10200" y="940"/>
                    </a:cubicBezTo>
                    <a:cubicBezTo>
                      <a:pt x="10192" y="939"/>
                      <a:pt x="10184" y="940"/>
                      <a:pt x="10200" y="946"/>
                    </a:cubicBezTo>
                    <a:lnTo>
                      <a:pt x="10200" y="946"/>
                    </a:lnTo>
                    <a:lnTo>
                      <a:pt x="10200" y="946"/>
                    </a:lnTo>
                    <a:close/>
                    <a:moveTo>
                      <a:pt x="10126" y="928"/>
                    </a:moveTo>
                    <a:cubicBezTo>
                      <a:pt x="10135" y="925"/>
                      <a:pt x="10093" y="934"/>
                      <a:pt x="10070" y="939"/>
                    </a:cubicBezTo>
                    <a:cubicBezTo>
                      <a:pt x="10047" y="944"/>
                      <a:pt x="10043" y="946"/>
                      <a:pt x="10126" y="928"/>
                    </a:cubicBezTo>
                    <a:lnTo>
                      <a:pt x="10126" y="928"/>
                    </a:lnTo>
                    <a:close/>
                    <a:moveTo>
                      <a:pt x="8590" y="488"/>
                    </a:moveTo>
                    <a:lnTo>
                      <a:pt x="8590" y="488"/>
                    </a:lnTo>
                    <a:lnTo>
                      <a:pt x="8590" y="488"/>
                    </a:lnTo>
                    <a:close/>
                    <a:moveTo>
                      <a:pt x="8466" y="438"/>
                    </a:moveTo>
                    <a:cubicBezTo>
                      <a:pt x="8487" y="444"/>
                      <a:pt x="8489" y="445"/>
                      <a:pt x="8485" y="443"/>
                    </a:cubicBezTo>
                    <a:cubicBezTo>
                      <a:pt x="8481" y="442"/>
                      <a:pt x="8470" y="439"/>
                      <a:pt x="8466" y="438"/>
                    </a:cubicBezTo>
                    <a:cubicBezTo>
                      <a:pt x="8469" y="439"/>
                      <a:pt x="8469" y="439"/>
                      <a:pt x="8468" y="439"/>
                    </a:cubicBezTo>
                    <a:lnTo>
                      <a:pt x="8466" y="438"/>
                    </a:lnTo>
                    <a:close/>
                    <a:moveTo>
                      <a:pt x="7888" y="324"/>
                    </a:moveTo>
                    <a:cubicBezTo>
                      <a:pt x="7886" y="325"/>
                      <a:pt x="7861" y="317"/>
                      <a:pt x="7849" y="314"/>
                    </a:cubicBezTo>
                    <a:cubicBezTo>
                      <a:pt x="7837" y="310"/>
                      <a:pt x="7838" y="310"/>
                      <a:pt x="7888" y="324"/>
                    </a:cubicBezTo>
                    <a:lnTo>
                      <a:pt x="7888" y="324"/>
                    </a:lnTo>
                    <a:lnTo>
                      <a:pt x="7888" y="324"/>
                    </a:lnTo>
                    <a:close/>
                    <a:moveTo>
                      <a:pt x="7752" y="283"/>
                    </a:moveTo>
                    <a:cubicBezTo>
                      <a:pt x="7772" y="288"/>
                      <a:pt x="7792" y="293"/>
                      <a:pt x="7812" y="299"/>
                    </a:cubicBezTo>
                    <a:cubicBezTo>
                      <a:pt x="7832" y="304"/>
                      <a:pt x="7852" y="309"/>
                      <a:pt x="7871" y="314"/>
                    </a:cubicBezTo>
                    <a:cubicBezTo>
                      <a:pt x="7873" y="313"/>
                      <a:pt x="7843" y="307"/>
                      <a:pt x="7813" y="301"/>
                    </a:cubicBezTo>
                    <a:cubicBezTo>
                      <a:pt x="7783" y="294"/>
                      <a:pt x="7752" y="286"/>
                      <a:pt x="7752" y="283"/>
                    </a:cubicBezTo>
                    <a:cubicBezTo>
                      <a:pt x="7766" y="287"/>
                      <a:pt x="7766" y="289"/>
                      <a:pt x="7763" y="290"/>
                    </a:cubicBezTo>
                    <a:cubicBezTo>
                      <a:pt x="7759" y="290"/>
                      <a:pt x="7752" y="289"/>
                      <a:pt x="7752" y="283"/>
                    </a:cubicBezTo>
                    <a:close/>
                    <a:moveTo>
                      <a:pt x="7816" y="289"/>
                    </a:moveTo>
                    <a:cubicBezTo>
                      <a:pt x="7794" y="290"/>
                      <a:pt x="7824" y="297"/>
                      <a:pt x="7844" y="300"/>
                    </a:cubicBezTo>
                    <a:cubicBezTo>
                      <a:pt x="7865" y="303"/>
                      <a:pt x="7876" y="302"/>
                      <a:pt x="7816" y="289"/>
                    </a:cubicBezTo>
                    <a:lnTo>
                      <a:pt x="7815" y="290"/>
                    </a:lnTo>
                    <a:lnTo>
                      <a:pt x="7816" y="289"/>
                    </a:lnTo>
                    <a:close/>
                    <a:moveTo>
                      <a:pt x="11423" y="1565"/>
                    </a:moveTo>
                    <a:cubicBezTo>
                      <a:pt x="11495" y="1604"/>
                      <a:pt x="11472" y="1670"/>
                      <a:pt x="11430" y="1728"/>
                    </a:cubicBezTo>
                    <a:cubicBezTo>
                      <a:pt x="11388" y="1785"/>
                      <a:pt x="11327" y="1832"/>
                      <a:pt x="11324" y="1834"/>
                    </a:cubicBezTo>
                    <a:cubicBezTo>
                      <a:pt x="11339" y="1839"/>
                      <a:pt x="11350" y="1846"/>
                      <a:pt x="11356" y="1854"/>
                    </a:cubicBezTo>
                    <a:cubicBezTo>
                      <a:pt x="11363" y="1863"/>
                      <a:pt x="11365" y="1873"/>
                      <a:pt x="11364" y="1885"/>
                    </a:cubicBezTo>
                    <a:cubicBezTo>
                      <a:pt x="11329" y="1878"/>
                      <a:pt x="11295" y="1872"/>
                      <a:pt x="11260" y="1865"/>
                    </a:cubicBezTo>
                    <a:cubicBezTo>
                      <a:pt x="11226" y="1858"/>
                      <a:pt x="11192" y="1851"/>
                      <a:pt x="11157" y="1843"/>
                    </a:cubicBezTo>
                    <a:cubicBezTo>
                      <a:pt x="11245" y="1903"/>
                      <a:pt x="11294" y="1976"/>
                      <a:pt x="11337" y="2052"/>
                    </a:cubicBezTo>
                    <a:cubicBezTo>
                      <a:pt x="11380" y="2128"/>
                      <a:pt x="11419" y="2207"/>
                      <a:pt x="11488" y="2277"/>
                    </a:cubicBezTo>
                    <a:cubicBezTo>
                      <a:pt x="11451" y="2285"/>
                      <a:pt x="11431" y="2276"/>
                      <a:pt x="11426" y="2278"/>
                    </a:cubicBezTo>
                    <a:cubicBezTo>
                      <a:pt x="11421" y="2279"/>
                      <a:pt x="11430" y="2290"/>
                      <a:pt x="11451" y="2336"/>
                    </a:cubicBezTo>
                    <a:cubicBezTo>
                      <a:pt x="11434" y="2330"/>
                      <a:pt x="11416" y="2324"/>
                      <a:pt x="11400" y="2316"/>
                    </a:cubicBezTo>
                    <a:cubicBezTo>
                      <a:pt x="11383" y="2308"/>
                      <a:pt x="11367" y="2300"/>
                      <a:pt x="11352" y="2291"/>
                    </a:cubicBezTo>
                    <a:cubicBezTo>
                      <a:pt x="11341" y="2324"/>
                      <a:pt x="11352" y="2392"/>
                      <a:pt x="11358" y="2453"/>
                    </a:cubicBezTo>
                    <a:cubicBezTo>
                      <a:pt x="11365" y="2514"/>
                      <a:pt x="11366" y="2568"/>
                      <a:pt x="11336" y="2575"/>
                    </a:cubicBezTo>
                    <a:cubicBezTo>
                      <a:pt x="11403" y="2639"/>
                      <a:pt x="11423" y="2669"/>
                      <a:pt x="11444" y="2694"/>
                    </a:cubicBezTo>
                    <a:cubicBezTo>
                      <a:pt x="11464" y="2719"/>
                      <a:pt x="11486" y="2740"/>
                      <a:pt x="11558" y="2787"/>
                    </a:cubicBezTo>
                    <a:cubicBezTo>
                      <a:pt x="11547" y="2780"/>
                      <a:pt x="11536" y="2775"/>
                      <a:pt x="11525" y="2774"/>
                    </a:cubicBezTo>
                    <a:cubicBezTo>
                      <a:pt x="11514" y="2772"/>
                      <a:pt x="11503" y="2773"/>
                      <a:pt x="11492" y="2777"/>
                    </a:cubicBezTo>
                    <a:cubicBezTo>
                      <a:pt x="11517" y="2772"/>
                      <a:pt x="11577" y="2881"/>
                      <a:pt x="11643" y="2998"/>
                    </a:cubicBezTo>
                    <a:cubicBezTo>
                      <a:pt x="11708" y="3114"/>
                      <a:pt x="11779" y="3237"/>
                      <a:pt x="11826" y="3261"/>
                    </a:cubicBezTo>
                    <a:cubicBezTo>
                      <a:pt x="11763" y="3313"/>
                      <a:pt x="11748" y="3295"/>
                      <a:pt x="11737" y="3266"/>
                    </a:cubicBezTo>
                    <a:cubicBezTo>
                      <a:pt x="11727" y="3237"/>
                      <a:pt x="11721" y="3198"/>
                      <a:pt x="11675" y="3207"/>
                    </a:cubicBezTo>
                    <a:cubicBezTo>
                      <a:pt x="11699" y="3236"/>
                      <a:pt x="11695" y="3238"/>
                      <a:pt x="11680" y="3239"/>
                    </a:cubicBezTo>
                    <a:cubicBezTo>
                      <a:pt x="11665" y="3241"/>
                      <a:pt x="11640" y="3242"/>
                      <a:pt x="11623" y="3269"/>
                    </a:cubicBezTo>
                    <a:cubicBezTo>
                      <a:pt x="11607" y="3250"/>
                      <a:pt x="11566" y="3215"/>
                      <a:pt x="11519" y="3183"/>
                    </a:cubicBezTo>
                    <a:cubicBezTo>
                      <a:pt x="11472" y="3152"/>
                      <a:pt x="11419" y="3124"/>
                      <a:pt x="11381" y="3122"/>
                    </a:cubicBezTo>
                    <a:cubicBezTo>
                      <a:pt x="11375" y="3139"/>
                      <a:pt x="11368" y="3168"/>
                      <a:pt x="11356" y="3194"/>
                    </a:cubicBezTo>
                    <a:cubicBezTo>
                      <a:pt x="11344" y="3220"/>
                      <a:pt x="11329" y="3243"/>
                      <a:pt x="11306" y="3247"/>
                    </a:cubicBezTo>
                    <a:cubicBezTo>
                      <a:pt x="11267" y="3195"/>
                      <a:pt x="11044" y="3063"/>
                      <a:pt x="10856" y="2945"/>
                    </a:cubicBezTo>
                    <a:cubicBezTo>
                      <a:pt x="10669" y="2826"/>
                      <a:pt x="10517" y="2721"/>
                      <a:pt x="10623" y="2722"/>
                    </a:cubicBezTo>
                    <a:cubicBezTo>
                      <a:pt x="10599" y="2697"/>
                      <a:pt x="10286" y="2624"/>
                      <a:pt x="10152" y="2454"/>
                    </a:cubicBezTo>
                    <a:cubicBezTo>
                      <a:pt x="10037" y="2309"/>
                      <a:pt x="10272" y="2373"/>
                      <a:pt x="10186" y="2230"/>
                    </a:cubicBezTo>
                    <a:cubicBezTo>
                      <a:pt x="10183" y="2232"/>
                      <a:pt x="10151" y="2250"/>
                      <a:pt x="10117" y="2272"/>
                    </a:cubicBezTo>
                    <a:cubicBezTo>
                      <a:pt x="10082" y="2293"/>
                      <a:pt x="10045" y="2319"/>
                      <a:pt x="10031" y="2338"/>
                    </a:cubicBezTo>
                    <a:cubicBezTo>
                      <a:pt x="10013" y="2315"/>
                      <a:pt x="10001" y="2282"/>
                      <a:pt x="10006" y="2259"/>
                    </a:cubicBezTo>
                    <a:cubicBezTo>
                      <a:pt x="10011" y="2237"/>
                      <a:pt x="10034" y="2226"/>
                      <a:pt x="10089" y="2247"/>
                    </a:cubicBezTo>
                    <a:cubicBezTo>
                      <a:pt x="10071" y="2248"/>
                      <a:pt x="10055" y="2246"/>
                      <a:pt x="10039" y="2240"/>
                    </a:cubicBezTo>
                    <a:cubicBezTo>
                      <a:pt x="10024" y="2234"/>
                      <a:pt x="10010" y="2226"/>
                      <a:pt x="10000" y="2214"/>
                    </a:cubicBezTo>
                    <a:cubicBezTo>
                      <a:pt x="10027" y="2212"/>
                      <a:pt x="10054" y="2210"/>
                      <a:pt x="10080" y="2208"/>
                    </a:cubicBezTo>
                    <a:cubicBezTo>
                      <a:pt x="10107" y="2205"/>
                      <a:pt x="10134" y="2203"/>
                      <a:pt x="10161" y="2200"/>
                    </a:cubicBezTo>
                    <a:cubicBezTo>
                      <a:pt x="10128" y="2170"/>
                      <a:pt x="10089" y="2179"/>
                      <a:pt x="10055" y="2189"/>
                    </a:cubicBezTo>
                    <a:cubicBezTo>
                      <a:pt x="10020" y="2200"/>
                      <a:pt x="9990" y="2212"/>
                      <a:pt x="9973" y="2190"/>
                    </a:cubicBezTo>
                    <a:cubicBezTo>
                      <a:pt x="9983" y="2173"/>
                      <a:pt x="9998" y="2159"/>
                      <a:pt x="10016" y="2148"/>
                    </a:cubicBezTo>
                    <a:cubicBezTo>
                      <a:pt x="10034" y="2137"/>
                      <a:pt x="10054" y="2131"/>
                      <a:pt x="10077" y="2128"/>
                    </a:cubicBezTo>
                    <a:cubicBezTo>
                      <a:pt x="10068" y="2118"/>
                      <a:pt x="10030" y="2063"/>
                      <a:pt x="9990" y="2011"/>
                    </a:cubicBezTo>
                    <a:cubicBezTo>
                      <a:pt x="9951" y="1958"/>
                      <a:pt x="9910" y="1909"/>
                      <a:pt x="9897" y="1911"/>
                    </a:cubicBezTo>
                    <a:cubicBezTo>
                      <a:pt x="9849" y="1903"/>
                      <a:pt x="9801" y="1894"/>
                      <a:pt x="9754" y="1883"/>
                    </a:cubicBezTo>
                    <a:cubicBezTo>
                      <a:pt x="9706" y="1873"/>
                      <a:pt x="9659" y="1861"/>
                      <a:pt x="9612" y="1848"/>
                    </a:cubicBezTo>
                    <a:cubicBezTo>
                      <a:pt x="9623" y="1847"/>
                      <a:pt x="9701" y="1865"/>
                      <a:pt x="9767" y="1895"/>
                    </a:cubicBezTo>
                    <a:cubicBezTo>
                      <a:pt x="9834" y="1925"/>
                      <a:pt x="9889" y="1966"/>
                      <a:pt x="9857" y="2011"/>
                    </a:cubicBezTo>
                    <a:cubicBezTo>
                      <a:pt x="9831" y="2035"/>
                      <a:pt x="9805" y="2049"/>
                      <a:pt x="9776" y="2053"/>
                    </a:cubicBezTo>
                    <a:cubicBezTo>
                      <a:pt x="9747" y="2057"/>
                      <a:pt x="9716" y="2051"/>
                      <a:pt x="9683" y="2036"/>
                    </a:cubicBezTo>
                    <a:cubicBezTo>
                      <a:pt x="9742" y="2027"/>
                      <a:pt x="9747" y="2015"/>
                      <a:pt x="9739" y="2008"/>
                    </a:cubicBezTo>
                    <a:cubicBezTo>
                      <a:pt x="9731" y="2001"/>
                      <a:pt x="9711" y="1999"/>
                      <a:pt x="9719" y="2010"/>
                    </a:cubicBezTo>
                    <a:cubicBezTo>
                      <a:pt x="9663" y="2018"/>
                      <a:pt x="9619" y="1974"/>
                      <a:pt x="9582" y="1921"/>
                    </a:cubicBezTo>
                    <a:cubicBezTo>
                      <a:pt x="9545" y="1867"/>
                      <a:pt x="9515" y="1805"/>
                      <a:pt x="9487" y="1774"/>
                    </a:cubicBezTo>
                    <a:cubicBezTo>
                      <a:pt x="9540" y="1779"/>
                      <a:pt x="9592" y="1785"/>
                      <a:pt x="9644" y="1792"/>
                    </a:cubicBezTo>
                    <a:cubicBezTo>
                      <a:pt x="9697" y="1800"/>
                      <a:pt x="9749" y="1808"/>
                      <a:pt x="9800" y="1818"/>
                    </a:cubicBezTo>
                    <a:cubicBezTo>
                      <a:pt x="9747" y="1768"/>
                      <a:pt x="9686" y="1710"/>
                      <a:pt x="9615" y="1668"/>
                    </a:cubicBezTo>
                    <a:cubicBezTo>
                      <a:pt x="9544" y="1626"/>
                      <a:pt x="9463" y="1601"/>
                      <a:pt x="9368" y="1616"/>
                    </a:cubicBezTo>
                    <a:cubicBezTo>
                      <a:pt x="9510" y="1800"/>
                      <a:pt x="9155" y="1477"/>
                      <a:pt x="9126" y="1453"/>
                    </a:cubicBezTo>
                    <a:cubicBezTo>
                      <a:pt x="8953" y="1311"/>
                      <a:pt x="8750" y="1136"/>
                      <a:pt x="8522" y="1060"/>
                    </a:cubicBezTo>
                    <a:cubicBezTo>
                      <a:pt x="8278" y="978"/>
                      <a:pt x="8095" y="685"/>
                      <a:pt x="7914" y="514"/>
                    </a:cubicBezTo>
                    <a:cubicBezTo>
                      <a:pt x="7934" y="514"/>
                      <a:pt x="7876" y="500"/>
                      <a:pt x="7959" y="520"/>
                    </a:cubicBezTo>
                    <a:cubicBezTo>
                      <a:pt x="7982" y="525"/>
                      <a:pt x="7889" y="466"/>
                      <a:pt x="7866" y="440"/>
                    </a:cubicBezTo>
                    <a:cubicBezTo>
                      <a:pt x="7879" y="452"/>
                      <a:pt x="7894" y="464"/>
                      <a:pt x="7909" y="474"/>
                    </a:cubicBezTo>
                    <a:cubicBezTo>
                      <a:pt x="7925" y="484"/>
                      <a:pt x="7942" y="493"/>
                      <a:pt x="7960" y="500"/>
                    </a:cubicBezTo>
                    <a:cubicBezTo>
                      <a:pt x="7963" y="503"/>
                      <a:pt x="7939" y="476"/>
                      <a:pt x="7914" y="449"/>
                    </a:cubicBezTo>
                    <a:cubicBezTo>
                      <a:pt x="7890" y="423"/>
                      <a:pt x="7866" y="396"/>
                      <a:pt x="7869" y="398"/>
                    </a:cubicBezTo>
                    <a:cubicBezTo>
                      <a:pt x="7893" y="411"/>
                      <a:pt x="7904" y="416"/>
                      <a:pt x="7902" y="414"/>
                    </a:cubicBezTo>
                    <a:cubicBezTo>
                      <a:pt x="7900" y="411"/>
                      <a:pt x="7886" y="401"/>
                      <a:pt x="7860" y="383"/>
                    </a:cubicBezTo>
                    <a:cubicBezTo>
                      <a:pt x="7857" y="381"/>
                      <a:pt x="7896" y="405"/>
                      <a:pt x="7937" y="429"/>
                    </a:cubicBezTo>
                    <a:cubicBezTo>
                      <a:pt x="7978" y="453"/>
                      <a:pt x="8021" y="478"/>
                      <a:pt x="8027" y="478"/>
                    </a:cubicBezTo>
                    <a:cubicBezTo>
                      <a:pt x="8024" y="479"/>
                      <a:pt x="8011" y="470"/>
                      <a:pt x="7998" y="460"/>
                    </a:cubicBezTo>
                    <a:cubicBezTo>
                      <a:pt x="7984" y="449"/>
                      <a:pt x="7969" y="437"/>
                      <a:pt x="7961" y="432"/>
                    </a:cubicBezTo>
                    <a:cubicBezTo>
                      <a:pt x="7965" y="436"/>
                      <a:pt x="7970" y="439"/>
                      <a:pt x="7976" y="441"/>
                    </a:cubicBezTo>
                    <a:cubicBezTo>
                      <a:pt x="7981" y="443"/>
                      <a:pt x="7986" y="443"/>
                      <a:pt x="7992" y="442"/>
                    </a:cubicBezTo>
                    <a:cubicBezTo>
                      <a:pt x="7977" y="434"/>
                      <a:pt x="7976" y="432"/>
                      <a:pt x="7989" y="437"/>
                    </a:cubicBezTo>
                    <a:cubicBezTo>
                      <a:pt x="8002" y="442"/>
                      <a:pt x="8029" y="453"/>
                      <a:pt x="8069" y="471"/>
                    </a:cubicBezTo>
                    <a:cubicBezTo>
                      <a:pt x="7816" y="331"/>
                      <a:pt x="7808" y="323"/>
                      <a:pt x="7879" y="355"/>
                    </a:cubicBezTo>
                    <a:cubicBezTo>
                      <a:pt x="7949" y="387"/>
                      <a:pt x="8096" y="457"/>
                      <a:pt x="8154" y="474"/>
                    </a:cubicBezTo>
                    <a:cubicBezTo>
                      <a:pt x="8133" y="459"/>
                      <a:pt x="8124" y="452"/>
                      <a:pt x="8128" y="451"/>
                    </a:cubicBezTo>
                    <a:cubicBezTo>
                      <a:pt x="8132" y="450"/>
                      <a:pt x="8149" y="456"/>
                      <a:pt x="8179" y="468"/>
                    </a:cubicBezTo>
                    <a:cubicBezTo>
                      <a:pt x="7572" y="206"/>
                      <a:pt x="7525" y="194"/>
                      <a:pt x="7624" y="241"/>
                    </a:cubicBezTo>
                    <a:cubicBezTo>
                      <a:pt x="7723" y="289"/>
                      <a:pt x="7967" y="396"/>
                      <a:pt x="7943" y="372"/>
                    </a:cubicBezTo>
                    <a:cubicBezTo>
                      <a:pt x="7926" y="366"/>
                      <a:pt x="7910" y="359"/>
                      <a:pt x="7894" y="353"/>
                    </a:cubicBezTo>
                    <a:cubicBezTo>
                      <a:pt x="7877" y="347"/>
                      <a:pt x="7861" y="340"/>
                      <a:pt x="7844" y="334"/>
                    </a:cubicBezTo>
                    <a:cubicBezTo>
                      <a:pt x="7864" y="329"/>
                      <a:pt x="7960" y="367"/>
                      <a:pt x="7969" y="370"/>
                    </a:cubicBezTo>
                    <a:cubicBezTo>
                      <a:pt x="7987" y="376"/>
                      <a:pt x="7462" y="210"/>
                      <a:pt x="7832" y="319"/>
                    </a:cubicBezTo>
                    <a:cubicBezTo>
                      <a:pt x="7821" y="314"/>
                      <a:pt x="7809" y="310"/>
                      <a:pt x="7797" y="306"/>
                    </a:cubicBezTo>
                    <a:cubicBezTo>
                      <a:pt x="7785" y="302"/>
                      <a:pt x="7773" y="298"/>
                      <a:pt x="7761" y="295"/>
                    </a:cubicBezTo>
                    <a:cubicBezTo>
                      <a:pt x="7771" y="297"/>
                      <a:pt x="7780" y="299"/>
                      <a:pt x="7789" y="301"/>
                    </a:cubicBezTo>
                    <a:cubicBezTo>
                      <a:pt x="7799" y="304"/>
                      <a:pt x="7808" y="307"/>
                      <a:pt x="7817" y="311"/>
                    </a:cubicBezTo>
                    <a:cubicBezTo>
                      <a:pt x="7383" y="177"/>
                      <a:pt x="7384" y="175"/>
                      <a:pt x="7466" y="200"/>
                    </a:cubicBezTo>
                    <a:cubicBezTo>
                      <a:pt x="7549" y="224"/>
                      <a:pt x="7715" y="275"/>
                      <a:pt x="7613" y="248"/>
                    </a:cubicBezTo>
                    <a:cubicBezTo>
                      <a:pt x="7627" y="251"/>
                      <a:pt x="7634" y="253"/>
                      <a:pt x="7634" y="253"/>
                    </a:cubicBezTo>
                    <a:cubicBezTo>
                      <a:pt x="7635" y="253"/>
                      <a:pt x="7628" y="252"/>
                      <a:pt x="7615" y="248"/>
                    </a:cubicBezTo>
                    <a:cubicBezTo>
                      <a:pt x="7665" y="260"/>
                      <a:pt x="7717" y="269"/>
                      <a:pt x="7768" y="280"/>
                    </a:cubicBezTo>
                    <a:cubicBezTo>
                      <a:pt x="7819" y="290"/>
                      <a:pt x="7870" y="300"/>
                      <a:pt x="7920" y="312"/>
                    </a:cubicBezTo>
                    <a:cubicBezTo>
                      <a:pt x="7863" y="298"/>
                      <a:pt x="7842" y="292"/>
                      <a:pt x="7823" y="288"/>
                    </a:cubicBezTo>
                    <a:cubicBezTo>
                      <a:pt x="7804" y="284"/>
                      <a:pt x="7789" y="281"/>
                      <a:pt x="7744" y="272"/>
                    </a:cubicBezTo>
                    <a:cubicBezTo>
                      <a:pt x="7836" y="288"/>
                      <a:pt x="7863" y="293"/>
                      <a:pt x="7875" y="296"/>
                    </a:cubicBezTo>
                    <a:cubicBezTo>
                      <a:pt x="7887" y="299"/>
                      <a:pt x="7886" y="300"/>
                      <a:pt x="7922" y="307"/>
                    </a:cubicBezTo>
                    <a:cubicBezTo>
                      <a:pt x="7913" y="306"/>
                      <a:pt x="7905" y="302"/>
                      <a:pt x="7896" y="299"/>
                    </a:cubicBezTo>
                    <a:cubicBezTo>
                      <a:pt x="7888" y="297"/>
                      <a:pt x="7879" y="294"/>
                      <a:pt x="7867" y="294"/>
                    </a:cubicBezTo>
                    <a:cubicBezTo>
                      <a:pt x="7867" y="293"/>
                      <a:pt x="7894" y="297"/>
                      <a:pt x="7911" y="302"/>
                    </a:cubicBezTo>
                    <a:lnTo>
                      <a:pt x="7909" y="302"/>
                    </a:lnTo>
                    <a:cubicBezTo>
                      <a:pt x="7903" y="307"/>
                      <a:pt x="7771" y="389"/>
                      <a:pt x="7804" y="409"/>
                    </a:cubicBezTo>
                    <a:cubicBezTo>
                      <a:pt x="7878" y="455"/>
                      <a:pt x="8020" y="319"/>
                      <a:pt x="8128" y="340"/>
                    </a:cubicBezTo>
                    <a:cubicBezTo>
                      <a:pt x="8123" y="342"/>
                      <a:pt x="8112" y="346"/>
                      <a:pt x="8100" y="350"/>
                    </a:cubicBezTo>
                    <a:cubicBezTo>
                      <a:pt x="8088" y="353"/>
                      <a:pt x="8074" y="357"/>
                      <a:pt x="8064" y="356"/>
                    </a:cubicBezTo>
                    <a:cubicBezTo>
                      <a:pt x="8096" y="364"/>
                      <a:pt x="8125" y="376"/>
                      <a:pt x="8155" y="389"/>
                    </a:cubicBezTo>
                    <a:cubicBezTo>
                      <a:pt x="8184" y="401"/>
                      <a:pt x="8214" y="413"/>
                      <a:pt x="8246" y="421"/>
                    </a:cubicBezTo>
                    <a:cubicBezTo>
                      <a:pt x="8130" y="393"/>
                      <a:pt x="8146" y="403"/>
                      <a:pt x="8175" y="407"/>
                    </a:cubicBezTo>
                    <a:cubicBezTo>
                      <a:pt x="8203" y="411"/>
                      <a:pt x="8244" y="408"/>
                      <a:pt x="8178" y="352"/>
                    </a:cubicBezTo>
                    <a:cubicBezTo>
                      <a:pt x="8227" y="361"/>
                      <a:pt x="8275" y="372"/>
                      <a:pt x="8322" y="385"/>
                    </a:cubicBezTo>
                    <a:cubicBezTo>
                      <a:pt x="8370" y="397"/>
                      <a:pt x="8417" y="411"/>
                      <a:pt x="8464" y="426"/>
                    </a:cubicBezTo>
                    <a:cubicBezTo>
                      <a:pt x="8151" y="348"/>
                      <a:pt x="8173" y="347"/>
                      <a:pt x="8245" y="359"/>
                    </a:cubicBezTo>
                    <a:cubicBezTo>
                      <a:pt x="8317" y="372"/>
                      <a:pt x="8440" y="398"/>
                      <a:pt x="8328" y="374"/>
                    </a:cubicBezTo>
                    <a:cubicBezTo>
                      <a:pt x="8375" y="380"/>
                      <a:pt x="8393" y="381"/>
                      <a:pt x="8383" y="378"/>
                    </a:cubicBezTo>
                    <a:cubicBezTo>
                      <a:pt x="8374" y="374"/>
                      <a:pt x="8336" y="366"/>
                      <a:pt x="8271" y="353"/>
                    </a:cubicBezTo>
                    <a:cubicBezTo>
                      <a:pt x="8368" y="324"/>
                      <a:pt x="8454" y="338"/>
                      <a:pt x="8536" y="364"/>
                    </a:cubicBezTo>
                    <a:cubicBezTo>
                      <a:pt x="8619" y="390"/>
                      <a:pt x="8699" y="429"/>
                      <a:pt x="8786" y="451"/>
                    </a:cubicBezTo>
                    <a:cubicBezTo>
                      <a:pt x="8812" y="440"/>
                      <a:pt x="8788" y="444"/>
                      <a:pt x="8758" y="449"/>
                    </a:cubicBezTo>
                    <a:cubicBezTo>
                      <a:pt x="8728" y="455"/>
                      <a:pt x="8692" y="462"/>
                      <a:pt x="8695" y="455"/>
                    </a:cubicBezTo>
                    <a:cubicBezTo>
                      <a:pt x="8720" y="463"/>
                      <a:pt x="8745" y="470"/>
                      <a:pt x="8770" y="476"/>
                    </a:cubicBezTo>
                    <a:cubicBezTo>
                      <a:pt x="8796" y="483"/>
                      <a:pt x="8821" y="488"/>
                      <a:pt x="8847" y="493"/>
                    </a:cubicBezTo>
                    <a:cubicBezTo>
                      <a:pt x="8837" y="490"/>
                      <a:pt x="8824" y="487"/>
                      <a:pt x="8811" y="482"/>
                    </a:cubicBezTo>
                    <a:cubicBezTo>
                      <a:pt x="8798" y="477"/>
                      <a:pt x="8787" y="471"/>
                      <a:pt x="8782" y="464"/>
                    </a:cubicBezTo>
                    <a:cubicBezTo>
                      <a:pt x="8879" y="466"/>
                      <a:pt x="8974" y="492"/>
                      <a:pt x="9066" y="524"/>
                    </a:cubicBezTo>
                    <a:cubicBezTo>
                      <a:pt x="9158" y="557"/>
                      <a:pt x="9247" y="597"/>
                      <a:pt x="9334" y="628"/>
                    </a:cubicBezTo>
                    <a:cubicBezTo>
                      <a:pt x="9315" y="616"/>
                      <a:pt x="9300" y="611"/>
                      <a:pt x="9288" y="612"/>
                    </a:cubicBezTo>
                    <a:cubicBezTo>
                      <a:pt x="9275" y="612"/>
                      <a:pt x="9266" y="620"/>
                      <a:pt x="9261" y="633"/>
                    </a:cubicBezTo>
                    <a:cubicBezTo>
                      <a:pt x="9329" y="660"/>
                      <a:pt x="9414" y="672"/>
                      <a:pt x="9502" y="684"/>
                    </a:cubicBezTo>
                    <a:cubicBezTo>
                      <a:pt x="9590" y="695"/>
                      <a:pt x="9681" y="706"/>
                      <a:pt x="9762" y="732"/>
                    </a:cubicBezTo>
                    <a:cubicBezTo>
                      <a:pt x="9621" y="802"/>
                      <a:pt x="9755" y="805"/>
                      <a:pt x="9892" y="809"/>
                    </a:cubicBezTo>
                    <a:cubicBezTo>
                      <a:pt x="10029" y="812"/>
                      <a:pt x="10169" y="817"/>
                      <a:pt x="10038" y="889"/>
                    </a:cubicBezTo>
                    <a:cubicBezTo>
                      <a:pt x="10084" y="898"/>
                      <a:pt x="10234" y="927"/>
                      <a:pt x="10322" y="949"/>
                    </a:cubicBezTo>
                    <a:cubicBezTo>
                      <a:pt x="10409" y="971"/>
                      <a:pt x="10434" y="987"/>
                      <a:pt x="10227" y="967"/>
                    </a:cubicBezTo>
                    <a:cubicBezTo>
                      <a:pt x="10246" y="975"/>
                      <a:pt x="10310" y="996"/>
                      <a:pt x="10362" y="1012"/>
                    </a:cubicBezTo>
                    <a:cubicBezTo>
                      <a:pt x="10414" y="1028"/>
                      <a:pt x="10453" y="1041"/>
                      <a:pt x="10421" y="1033"/>
                    </a:cubicBezTo>
                    <a:cubicBezTo>
                      <a:pt x="10444" y="1038"/>
                      <a:pt x="10481" y="1045"/>
                      <a:pt x="10511" y="1056"/>
                    </a:cubicBezTo>
                    <a:cubicBezTo>
                      <a:pt x="10541" y="1068"/>
                      <a:pt x="10564" y="1084"/>
                      <a:pt x="10560" y="1109"/>
                    </a:cubicBezTo>
                    <a:cubicBezTo>
                      <a:pt x="10527" y="1107"/>
                      <a:pt x="10493" y="1104"/>
                      <a:pt x="10460" y="1099"/>
                    </a:cubicBezTo>
                    <a:cubicBezTo>
                      <a:pt x="10427" y="1094"/>
                      <a:pt x="10395" y="1088"/>
                      <a:pt x="10362" y="1081"/>
                    </a:cubicBezTo>
                    <a:cubicBezTo>
                      <a:pt x="10362" y="1081"/>
                      <a:pt x="10451" y="1152"/>
                      <a:pt x="10525" y="1203"/>
                    </a:cubicBezTo>
                    <a:cubicBezTo>
                      <a:pt x="10600" y="1255"/>
                      <a:pt x="10659" y="1287"/>
                      <a:pt x="10601" y="1207"/>
                    </a:cubicBezTo>
                    <a:cubicBezTo>
                      <a:pt x="10690" y="1248"/>
                      <a:pt x="10827" y="1265"/>
                      <a:pt x="10959" y="1290"/>
                    </a:cubicBezTo>
                    <a:cubicBezTo>
                      <a:pt x="11092" y="1316"/>
                      <a:pt x="11218" y="1350"/>
                      <a:pt x="11286" y="1426"/>
                    </a:cubicBezTo>
                    <a:cubicBezTo>
                      <a:pt x="11182" y="1434"/>
                      <a:pt x="11078" y="1394"/>
                      <a:pt x="10973" y="1360"/>
                    </a:cubicBezTo>
                    <a:cubicBezTo>
                      <a:pt x="10868" y="1327"/>
                      <a:pt x="10763" y="1300"/>
                      <a:pt x="10657" y="1337"/>
                    </a:cubicBezTo>
                    <a:cubicBezTo>
                      <a:pt x="10711" y="1366"/>
                      <a:pt x="10755" y="1365"/>
                      <a:pt x="10800" y="1363"/>
                    </a:cubicBezTo>
                    <a:cubicBezTo>
                      <a:pt x="10845" y="1361"/>
                      <a:pt x="10891" y="1359"/>
                      <a:pt x="10951" y="1387"/>
                    </a:cubicBezTo>
                    <a:cubicBezTo>
                      <a:pt x="10946" y="1409"/>
                      <a:pt x="10935" y="1423"/>
                      <a:pt x="10917" y="1429"/>
                    </a:cubicBezTo>
                    <a:cubicBezTo>
                      <a:pt x="10899" y="1435"/>
                      <a:pt x="10874" y="1434"/>
                      <a:pt x="10842" y="1425"/>
                    </a:cubicBezTo>
                    <a:cubicBezTo>
                      <a:pt x="10953" y="1487"/>
                      <a:pt x="11050" y="1472"/>
                      <a:pt x="11143" y="1466"/>
                    </a:cubicBezTo>
                    <a:cubicBezTo>
                      <a:pt x="11237" y="1461"/>
                      <a:pt x="11327" y="1465"/>
                      <a:pt x="11423" y="1565"/>
                    </a:cubicBezTo>
                    <a:cubicBezTo>
                      <a:pt x="11425" y="1566"/>
                      <a:pt x="11370" y="1509"/>
                      <a:pt x="11342" y="1480"/>
                    </a:cubicBezTo>
                    <a:cubicBezTo>
                      <a:pt x="11314" y="1451"/>
                      <a:pt x="11313" y="1451"/>
                      <a:pt x="11423" y="1565"/>
                    </a:cubicBezTo>
                    <a:close/>
                    <a:moveTo>
                      <a:pt x="19710" y="5526"/>
                    </a:moveTo>
                    <a:cubicBezTo>
                      <a:pt x="19645" y="5434"/>
                      <a:pt x="19579" y="5341"/>
                      <a:pt x="19513" y="5249"/>
                    </a:cubicBezTo>
                    <a:cubicBezTo>
                      <a:pt x="19448" y="5156"/>
                      <a:pt x="19382" y="5064"/>
                      <a:pt x="19316" y="4971"/>
                    </a:cubicBezTo>
                    <a:cubicBezTo>
                      <a:pt x="19323" y="5013"/>
                      <a:pt x="19303" y="4987"/>
                      <a:pt x="19293" y="4971"/>
                    </a:cubicBezTo>
                    <a:cubicBezTo>
                      <a:pt x="19282" y="4955"/>
                      <a:pt x="19281" y="4948"/>
                      <a:pt x="19326" y="5028"/>
                    </a:cubicBezTo>
                    <a:cubicBezTo>
                      <a:pt x="19317" y="5020"/>
                      <a:pt x="19309" y="5012"/>
                      <a:pt x="19302" y="5003"/>
                    </a:cubicBezTo>
                    <a:cubicBezTo>
                      <a:pt x="19294" y="4995"/>
                      <a:pt x="19287" y="4986"/>
                      <a:pt x="19281" y="4977"/>
                    </a:cubicBezTo>
                    <a:cubicBezTo>
                      <a:pt x="19311" y="5057"/>
                      <a:pt x="19370" y="5141"/>
                      <a:pt x="19424" y="5228"/>
                    </a:cubicBezTo>
                    <a:cubicBezTo>
                      <a:pt x="19477" y="5316"/>
                      <a:pt x="19526" y="5407"/>
                      <a:pt x="19536" y="5502"/>
                    </a:cubicBezTo>
                    <a:cubicBezTo>
                      <a:pt x="19381" y="5340"/>
                      <a:pt x="19381" y="5518"/>
                      <a:pt x="19225" y="5412"/>
                    </a:cubicBezTo>
                    <a:cubicBezTo>
                      <a:pt x="18994" y="5254"/>
                      <a:pt x="18960" y="5096"/>
                      <a:pt x="18791" y="4891"/>
                    </a:cubicBezTo>
                    <a:cubicBezTo>
                      <a:pt x="18790" y="4897"/>
                      <a:pt x="18681" y="5258"/>
                      <a:pt x="18642" y="5408"/>
                    </a:cubicBezTo>
                    <a:cubicBezTo>
                      <a:pt x="18631" y="5450"/>
                      <a:pt x="18577" y="5816"/>
                      <a:pt x="18492" y="5786"/>
                    </a:cubicBezTo>
                    <a:cubicBezTo>
                      <a:pt x="18505" y="5791"/>
                      <a:pt x="18245" y="5839"/>
                      <a:pt x="18241" y="5865"/>
                    </a:cubicBezTo>
                    <a:cubicBezTo>
                      <a:pt x="18185" y="6181"/>
                      <a:pt x="18658" y="6675"/>
                      <a:pt x="18598" y="6992"/>
                    </a:cubicBezTo>
                    <a:cubicBezTo>
                      <a:pt x="18549" y="7246"/>
                      <a:pt x="18602" y="7536"/>
                      <a:pt x="18610" y="7792"/>
                    </a:cubicBezTo>
                    <a:cubicBezTo>
                      <a:pt x="18625" y="8289"/>
                      <a:pt x="18793" y="8745"/>
                      <a:pt x="18906" y="9168"/>
                    </a:cubicBezTo>
                    <a:cubicBezTo>
                      <a:pt x="19078" y="9811"/>
                      <a:pt x="19240" y="10130"/>
                      <a:pt x="19675" y="10622"/>
                    </a:cubicBezTo>
                    <a:cubicBezTo>
                      <a:pt x="19846" y="10815"/>
                      <a:pt x="20183" y="11206"/>
                      <a:pt x="20463" y="10969"/>
                    </a:cubicBezTo>
                    <a:cubicBezTo>
                      <a:pt x="20642" y="10819"/>
                      <a:pt x="20848" y="10631"/>
                      <a:pt x="20920" y="10419"/>
                    </a:cubicBezTo>
                    <a:cubicBezTo>
                      <a:pt x="20954" y="10318"/>
                      <a:pt x="20952" y="10165"/>
                      <a:pt x="20995" y="10305"/>
                    </a:cubicBezTo>
                    <a:cubicBezTo>
                      <a:pt x="21001" y="10256"/>
                      <a:pt x="21012" y="10208"/>
                      <a:pt x="21027" y="10161"/>
                    </a:cubicBezTo>
                    <a:cubicBezTo>
                      <a:pt x="21042" y="10113"/>
                      <a:pt x="21061" y="10067"/>
                      <a:pt x="21084" y="10022"/>
                    </a:cubicBezTo>
                    <a:cubicBezTo>
                      <a:pt x="21080" y="10053"/>
                      <a:pt x="21081" y="10067"/>
                      <a:pt x="21089" y="10063"/>
                    </a:cubicBezTo>
                    <a:cubicBezTo>
                      <a:pt x="21097" y="10060"/>
                      <a:pt x="21111" y="10039"/>
                      <a:pt x="21131" y="10000"/>
                    </a:cubicBezTo>
                    <a:cubicBezTo>
                      <a:pt x="21160" y="10042"/>
                      <a:pt x="21186" y="10085"/>
                      <a:pt x="21208" y="10130"/>
                    </a:cubicBezTo>
                    <a:cubicBezTo>
                      <a:pt x="21229" y="10175"/>
                      <a:pt x="21247" y="10222"/>
                      <a:pt x="21260" y="10269"/>
                    </a:cubicBezTo>
                    <a:cubicBezTo>
                      <a:pt x="21332" y="10111"/>
                      <a:pt x="21341" y="10090"/>
                      <a:pt x="21337" y="10089"/>
                    </a:cubicBezTo>
                    <a:cubicBezTo>
                      <a:pt x="21334" y="10088"/>
                      <a:pt x="21317" y="10107"/>
                      <a:pt x="21337" y="10029"/>
                    </a:cubicBezTo>
                    <a:cubicBezTo>
                      <a:pt x="21334" y="10049"/>
                      <a:pt x="21336" y="10062"/>
                      <a:pt x="21341" y="10067"/>
                    </a:cubicBezTo>
                    <a:cubicBezTo>
                      <a:pt x="21346" y="10072"/>
                      <a:pt x="21355" y="10069"/>
                      <a:pt x="21367" y="10058"/>
                    </a:cubicBezTo>
                    <a:cubicBezTo>
                      <a:pt x="21406" y="10311"/>
                      <a:pt x="21443" y="10564"/>
                      <a:pt x="21471" y="10819"/>
                    </a:cubicBezTo>
                    <a:cubicBezTo>
                      <a:pt x="21499" y="11073"/>
                      <a:pt x="21523" y="11328"/>
                      <a:pt x="21536" y="11583"/>
                    </a:cubicBezTo>
                    <a:cubicBezTo>
                      <a:pt x="21600" y="10528"/>
                      <a:pt x="21479" y="9461"/>
                      <a:pt x="21174" y="8434"/>
                    </a:cubicBezTo>
                    <a:cubicBezTo>
                      <a:pt x="20869" y="7405"/>
                      <a:pt x="20379" y="6418"/>
                      <a:pt x="19710" y="5526"/>
                    </a:cubicBezTo>
                    <a:cubicBezTo>
                      <a:pt x="19711" y="5407"/>
                      <a:pt x="20114" y="5864"/>
                      <a:pt x="20225" y="6112"/>
                    </a:cubicBezTo>
                    <a:cubicBezTo>
                      <a:pt x="20335" y="6359"/>
                      <a:pt x="20291" y="6308"/>
                      <a:pt x="19710" y="5526"/>
                    </a:cubicBezTo>
                    <a:close/>
                    <a:moveTo>
                      <a:pt x="6320" y="2107"/>
                    </a:moveTo>
                    <a:cubicBezTo>
                      <a:pt x="6338" y="2059"/>
                      <a:pt x="6303" y="2031"/>
                      <a:pt x="6261" y="2015"/>
                    </a:cubicBezTo>
                    <a:cubicBezTo>
                      <a:pt x="6218" y="1999"/>
                      <a:pt x="6168" y="1994"/>
                      <a:pt x="6156" y="1993"/>
                    </a:cubicBezTo>
                    <a:cubicBezTo>
                      <a:pt x="6155" y="1948"/>
                      <a:pt x="6160" y="1903"/>
                      <a:pt x="6169" y="1859"/>
                    </a:cubicBezTo>
                    <a:cubicBezTo>
                      <a:pt x="6179" y="1815"/>
                      <a:pt x="6193" y="1772"/>
                      <a:pt x="6213" y="1730"/>
                    </a:cubicBezTo>
                    <a:cubicBezTo>
                      <a:pt x="6168" y="1726"/>
                      <a:pt x="6125" y="1729"/>
                      <a:pt x="6085" y="1740"/>
                    </a:cubicBezTo>
                    <a:cubicBezTo>
                      <a:pt x="6046" y="1752"/>
                      <a:pt x="6009" y="1771"/>
                      <a:pt x="5974" y="1799"/>
                    </a:cubicBezTo>
                    <a:cubicBezTo>
                      <a:pt x="6004" y="1776"/>
                      <a:pt x="6027" y="1740"/>
                      <a:pt x="6049" y="1703"/>
                    </a:cubicBezTo>
                    <a:cubicBezTo>
                      <a:pt x="6070" y="1666"/>
                      <a:pt x="6091" y="1627"/>
                      <a:pt x="6114" y="1598"/>
                    </a:cubicBezTo>
                    <a:cubicBezTo>
                      <a:pt x="6083" y="1607"/>
                      <a:pt x="6069" y="1602"/>
                      <a:pt x="6054" y="1604"/>
                    </a:cubicBezTo>
                    <a:cubicBezTo>
                      <a:pt x="6039" y="1606"/>
                      <a:pt x="6024" y="1616"/>
                      <a:pt x="5990" y="1655"/>
                    </a:cubicBezTo>
                    <a:cubicBezTo>
                      <a:pt x="5980" y="1638"/>
                      <a:pt x="5975" y="1623"/>
                      <a:pt x="5975" y="1605"/>
                    </a:cubicBezTo>
                    <a:cubicBezTo>
                      <a:pt x="5975" y="1588"/>
                      <a:pt x="5979" y="1572"/>
                      <a:pt x="5988" y="1555"/>
                    </a:cubicBezTo>
                    <a:cubicBezTo>
                      <a:pt x="5953" y="1575"/>
                      <a:pt x="5921" y="1597"/>
                      <a:pt x="5892" y="1622"/>
                    </a:cubicBezTo>
                    <a:cubicBezTo>
                      <a:pt x="5863" y="1648"/>
                      <a:pt x="5837" y="1676"/>
                      <a:pt x="5814" y="1706"/>
                    </a:cubicBezTo>
                    <a:cubicBezTo>
                      <a:pt x="5791" y="1668"/>
                      <a:pt x="5788" y="1632"/>
                      <a:pt x="5807" y="1598"/>
                    </a:cubicBezTo>
                    <a:cubicBezTo>
                      <a:pt x="5826" y="1565"/>
                      <a:pt x="5866" y="1534"/>
                      <a:pt x="5928" y="1505"/>
                    </a:cubicBezTo>
                    <a:cubicBezTo>
                      <a:pt x="5826" y="1501"/>
                      <a:pt x="5729" y="1570"/>
                      <a:pt x="5633" y="1636"/>
                    </a:cubicBezTo>
                    <a:cubicBezTo>
                      <a:pt x="5537" y="1702"/>
                      <a:pt x="5443" y="1765"/>
                      <a:pt x="5347" y="1751"/>
                    </a:cubicBezTo>
                    <a:cubicBezTo>
                      <a:pt x="5361" y="1760"/>
                      <a:pt x="5374" y="1763"/>
                      <a:pt x="5390" y="1762"/>
                    </a:cubicBezTo>
                    <a:cubicBezTo>
                      <a:pt x="5405" y="1762"/>
                      <a:pt x="5420" y="1755"/>
                      <a:pt x="5437" y="1743"/>
                    </a:cubicBezTo>
                    <a:cubicBezTo>
                      <a:pt x="5423" y="1752"/>
                      <a:pt x="5409" y="1761"/>
                      <a:pt x="5395" y="1770"/>
                    </a:cubicBezTo>
                    <a:cubicBezTo>
                      <a:pt x="5381" y="1779"/>
                      <a:pt x="5367" y="1789"/>
                      <a:pt x="5354" y="1798"/>
                    </a:cubicBezTo>
                    <a:cubicBezTo>
                      <a:pt x="5393" y="1796"/>
                      <a:pt x="5432" y="1794"/>
                      <a:pt x="5471" y="1791"/>
                    </a:cubicBezTo>
                    <a:cubicBezTo>
                      <a:pt x="5510" y="1789"/>
                      <a:pt x="5549" y="1786"/>
                      <a:pt x="5588" y="1783"/>
                    </a:cubicBezTo>
                    <a:cubicBezTo>
                      <a:pt x="5554" y="1819"/>
                      <a:pt x="5508" y="1820"/>
                      <a:pt x="5458" y="1824"/>
                    </a:cubicBezTo>
                    <a:cubicBezTo>
                      <a:pt x="5408" y="1828"/>
                      <a:pt x="5355" y="1834"/>
                      <a:pt x="5307" y="1880"/>
                    </a:cubicBezTo>
                    <a:cubicBezTo>
                      <a:pt x="5326" y="1882"/>
                      <a:pt x="5425" y="1886"/>
                      <a:pt x="5515" y="1895"/>
                    </a:cubicBezTo>
                    <a:cubicBezTo>
                      <a:pt x="5604" y="1903"/>
                      <a:pt x="5685" y="1916"/>
                      <a:pt x="5669" y="1938"/>
                    </a:cubicBezTo>
                    <a:cubicBezTo>
                      <a:pt x="5451" y="1915"/>
                      <a:pt x="5387" y="1940"/>
                      <a:pt x="5356" y="1996"/>
                    </a:cubicBezTo>
                    <a:cubicBezTo>
                      <a:pt x="5325" y="2052"/>
                      <a:pt x="5326" y="2139"/>
                      <a:pt x="5239" y="2240"/>
                    </a:cubicBezTo>
                    <a:cubicBezTo>
                      <a:pt x="5357" y="2231"/>
                      <a:pt x="5473" y="2195"/>
                      <a:pt x="5589" y="2162"/>
                    </a:cubicBezTo>
                    <a:cubicBezTo>
                      <a:pt x="5705" y="2130"/>
                      <a:pt x="5822" y="2101"/>
                      <a:pt x="5942" y="2109"/>
                    </a:cubicBezTo>
                    <a:cubicBezTo>
                      <a:pt x="5887" y="2187"/>
                      <a:pt x="5935" y="2241"/>
                      <a:pt x="6005" y="2260"/>
                    </a:cubicBezTo>
                    <a:cubicBezTo>
                      <a:pt x="6075" y="2278"/>
                      <a:pt x="6166" y="2262"/>
                      <a:pt x="6198" y="2200"/>
                    </a:cubicBezTo>
                    <a:cubicBezTo>
                      <a:pt x="6193" y="2199"/>
                      <a:pt x="6170" y="2186"/>
                      <a:pt x="6147" y="2172"/>
                    </a:cubicBezTo>
                    <a:cubicBezTo>
                      <a:pt x="6123" y="2158"/>
                      <a:pt x="6099" y="2144"/>
                      <a:pt x="6092" y="2140"/>
                    </a:cubicBezTo>
                    <a:cubicBezTo>
                      <a:pt x="6111" y="2112"/>
                      <a:pt x="6135" y="2128"/>
                      <a:pt x="6159" y="2142"/>
                    </a:cubicBezTo>
                    <a:cubicBezTo>
                      <a:pt x="6183" y="2157"/>
                      <a:pt x="6206" y="2171"/>
                      <a:pt x="6223" y="2141"/>
                    </a:cubicBezTo>
                    <a:cubicBezTo>
                      <a:pt x="6206" y="2141"/>
                      <a:pt x="6197" y="2140"/>
                      <a:pt x="6194" y="2137"/>
                    </a:cubicBezTo>
                    <a:cubicBezTo>
                      <a:pt x="6192" y="2133"/>
                      <a:pt x="6196" y="2127"/>
                      <a:pt x="6203" y="2114"/>
                    </a:cubicBezTo>
                    <a:cubicBezTo>
                      <a:pt x="6235" y="2113"/>
                      <a:pt x="6259" y="2113"/>
                      <a:pt x="6278" y="2113"/>
                    </a:cubicBezTo>
                    <a:cubicBezTo>
                      <a:pt x="6296" y="2113"/>
                      <a:pt x="6310" y="2111"/>
                      <a:pt x="6320" y="2107"/>
                    </a:cubicBezTo>
                    <a:cubicBezTo>
                      <a:pt x="6310" y="2135"/>
                      <a:pt x="6306" y="2137"/>
                      <a:pt x="6306" y="2131"/>
                    </a:cubicBezTo>
                    <a:cubicBezTo>
                      <a:pt x="6307" y="2124"/>
                      <a:pt x="6312" y="2110"/>
                      <a:pt x="6320" y="2107"/>
                    </a:cubicBezTo>
                    <a:close/>
                    <a:moveTo>
                      <a:pt x="6541" y="1043"/>
                    </a:moveTo>
                    <a:cubicBezTo>
                      <a:pt x="6428" y="1122"/>
                      <a:pt x="6349" y="1118"/>
                      <a:pt x="6280" y="1115"/>
                    </a:cubicBezTo>
                    <a:cubicBezTo>
                      <a:pt x="6210" y="1111"/>
                      <a:pt x="6150" y="1106"/>
                      <a:pt x="6073" y="1183"/>
                    </a:cubicBezTo>
                    <a:cubicBezTo>
                      <a:pt x="6122" y="1190"/>
                      <a:pt x="6118" y="1194"/>
                      <a:pt x="6095" y="1201"/>
                    </a:cubicBezTo>
                    <a:cubicBezTo>
                      <a:pt x="6072" y="1208"/>
                      <a:pt x="6031" y="1219"/>
                      <a:pt x="6007" y="1239"/>
                    </a:cubicBezTo>
                    <a:cubicBezTo>
                      <a:pt x="6054" y="1244"/>
                      <a:pt x="6047" y="1236"/>
                      <a:pt x="6042" y="1230"/>
                    </a:cubicBezTo>
                    <a:cubicBezTo>
                      <a:pt x="6038" y="1223"/>
                      <a:pt x="6035" y="1217"/>
                      <a:pt x="6094" y="1226"/>
                    </a:cubicBezTo>
                    <a:cubicBezTo>
                      <a:pt x="6024" y="1278"/>
                      <a:pt x="6051" y="1266"/>
                      <a:pt x="6094" y="1241"/>
                    </a:cubicBezTo>
                    <a:cubicBezTo>
                      <a:pt x="6137" y="1215"/>
                      <a:pt x="6197" y="1176"/>
                      <a:pt x="6196" y="1174"/>
                    </a:cubicBezTo>
                    <a:cubicBezTo>
                      <a:pt x="6078" y="1288"/>
                      <a:pt x="6067" y="1293"/>
                      <a:pt x="6105" y="1271"/>
                    </a:cubicBezTo>
                    <a:cubicBezTo>
                      <a:pt x="6143" y="1250"/>
                      <a:pt x="6230" y="1202"/>
                      <a:pt x="6309" y="1211"/>
                    </a:cubicBezTo>
                    <a:cubicBezTo>
                      <a:pt x="6328" y="1193"/>
                      <a:pt x="6239" y="1239"/>
                      <a:pt x="6152" y="1286"/>
                    </a:cubicBezTo>
                    <a:cubicBezTo>
                      <a:pt x="6065" y="1333"/>
                      <a:pt x="5981" y="1380"/>
                      <a:pt x="6009" y="1366"/>
                    </a:cubicBezTo>
                    <a:cubicBezTo>
                      <a:pt x="6103" y="1375"/>
                      <a:pt x="6225" y="1343"/>
                      <a:pt x="6334" y="1294"/>
                    </a:cubicBezTo>
                    <a:cubicBezTo>
                      <a:pt x="6444" y="1245"/>
                      <a:pt x="6542" y="1179"/>
                      <a:pt x="6586" y="1119"/>
                    </a:cubicBezTo>
                    <a:cubicBezTo>
                      <a:pt x="6575" y="1110"/>
                      <a:pt x="6552" y="1129"/>
                      <a:pt x="6531" y="1152"/>
                    </a:cubicBezTo>
                    <a:cubicBezTo>
                      <a:pt x="6510" y="1174"/>
                      <a:pt x="6490" y="1200"/>
                      <a:pt x="6483" y="1204"/>
                    </a:cubicBezTo>
                    <a:cubicBezTo>
                      <a:pt x="6526" y="1145"/>
                      <a:pt x="6532" y="1139"/>
                      <a:pt x="6522" y="1148"/>
                    </a:cubicBezTo>
                    <a:cubicBezTo>
                      <a:pt x="6513" y="1157"/>
                      <a:pt x="6488" y="1181"/>
                      <a:pt x="6470" y="1181"/>
                    </a:cubicBezTo>
                    <a:cubicBezTo>
                      <a:pt x="6538" y="1104"/>
                      <a:pt x="6489" y="1079"/>
                      <a:pt x="6541" y="1043"/>
                    </a:cubicBezTo>
                    <a:lnTo>
                      <a:pt x="6541" y="1043"/>
                    </a:lnTo>
                    <a:close/>
                    <a:moveTo>
                      <a:pt x="7177" y="1396"/>
                    </a:moveTo>
                    <a:cubicBezTo>
                      <a:pt x="7198" y="1307"/>
                      <a:pt x="7556" y="1387"/>
                      <a:pt x="7615" y="1385"/>
                    </a:cubicBezTo>
                    <a:cubicBezTo>
                      <a:pt x="7890" y="1376"/>
                      <a:pt x="7491" y="1089"/>
                      <a:pt x="7234" y="1211"/>
                    </a:cubicBezTo>
                    <a:cubicBezTo>
                      <a:pt x="7299" y="1165"/>
                      <a:pt x="7265" y="1135"/>
                      <a:pt x="7214" y="1110"/>
                    </a:cubicBezTo>
                    <a:cubicBezTo>
                      <a:pt x="7163" y="1085"/>
                      <a:pt x="7096" y="1064"/>
                      <a:pt x="7096" y="1034"/>
                    </a:cubicBezTo>
                    <a:cubicBezTo>
                      <a:pt x="7102" y="1035"/>
                      <a:pt x="7125" y="1117"/>
                      <a:pt x="7145" y="1203"/>
                    </a:cubicBezTo>
                    <a:cubicBezTo>
                      <a:pt x="7165" y="1289"/>
                      <a:pt x="7182" y="1379"/>
                      <a:pt x="7177" y="1396"/>
                    </a:cubicBezTo>
                    <a:cubicBezTo>
                      <a:pt x="7170" y="1426"/>
                      <a:pt x="7173" y="1416"/>
                      <a:pt x="7176" y="1403"/>
                    </a:cubicBezTo>
                    <a:cubicBezTo>
                      <a:pt x="7180" y="1391"/>
                      <a:pt x="7183" y="1376"/>
                      <a:pt x="7177" y="1396"/>
                    </a:cubicBezTo>
                    <a:close/>
                    <a:moveTo>
                      <a:pt x="7394" y="688"/>
                    </a:moveTo>
                    <a:lnTo>
                      <a:pt x="7394" y="689"/>
                    </a:lnTo>
                    <a:lnTo>
                      <a:pt x="7394" y="688"/>
                    </a:lnTo>
                    <a:lnTo>
                      <a:pt x="7393" y="688"/>
                    </a:lnTo>
                    <a:lnTo>
                      <a:pt x="7394" y="688"/>
                    </a:lnTo>
                    <a:close/>
                    <a:moveTo>
                      <a:pt x="7396" y="875"/>
                    </a:moveTo>
                    <a:cubicBezTo>
                      <a:pt x="7396" y="872"/>
                      <a:pt x="7398" y="867"/>
                      <a:pt x="7399" y="865"/>
                    </a:cubicBezTo>
                    <a:cubicBezTo>
                      <a:pt x="7400" y="863"/>
                      <a:pt x="7400" y="865"/>
                      <a:pt x="7396" y="875"/>
                    </a:cubicBezTo>
                    <a:lnTo>
                      <a:pt x="7396" y="875"/>
                    </a:lnTo>
                    <a:close/>
                    <a:moveTo>
                      <a:pt x="7410" y="639"/>
                    </a:moveTo>
                    <a:cubicBezTo>
                      <a:pt x="7398" y="657"/>
                      <a:pt x="7399" y="658"/>
                      <a:pt x="7403" y="654"/>
                    </a:cubicBezTo>
                    <a:cubicBezTo>
                      <a:pt x="7407" y="651"/>
                      <a:pt x="7413" y="641"/>
                      <a:pt x="7410" y="639"/>
                    </a:cubicBezTo>
                    <a:cubicBezTo>
                      <a:pt x="7408" y="641"/>
                      <a:pt x="7408" y="642"/>
                      <a:pt x="7409" y="641"/>
                    </a:cubicBezTo>
                    <a:lnTo>
                      <a:pt x="7410" y="639"/>
                    </a:lnTo>
                    <a:close/>
                    <a:moveTo>
                      <a:pt x="7606" y="469"/>
                    </a:moveTo>
                    <a:cubicBezTo>
                      <a:pt x="7607" y="460"/>
                      <a:pt x="7605" y="460"/>
                      <a:pt x="7605" y="462"/>
                    </a:cubicBezTo>
                    <a:cubicBezTo>
                      <a:pt x="7604" y="464"/>
                      <a:pt x="7604" y="469"/>
                      <a:pt x="7606" y="469"/>
                    </a:cubicBezTo>
                    <a:lnTo>
                      <a:pt x="7606" y="468"/>
                    </a:lnTo>
                    <a:lnTo>
                      <a:pt x="7606" y="469"/>
                    </a:lnTo>
                    <a:close/>
                    <a:moveTo>
                      <a:pt x="7736" y="542"/>
                    </a:moveTo>
                    <a:lnTo>
                      <a:pt x="7736" y="542"/>
                    </a:lnTo>
                    <a:lnTo>
                      <a:pt x="7736" y="542"/>
                    </a:lnTo>
                    <a:close/>
                    <a:moveTo>
                      <a:pt x="7738" y="578"/>
                    </a:moveTo>
                    <a:cubicBezTo>
                      <a:pt x="7740" y="578"/>
                      <a:pt x="7736" y="576"/>
                      <a:pt x="7734" y="574"/>
                    </a:cubicBezTo>
                    <a:cubicBezTo>
                      <a:pt x="7732" y="573"/>
                      <a:pt x="7731" y="573"/>
                      <a:pt x="7738" y="578"/>
                    </a:cubicBezTo>
                    <a:lnTo>
                      <a:pt x="7737" y="577"/>
                    </a:lnTo>
                    <a:lnTo>
                      <a:pt x="7738" y="578"/>
                    </a:lnTo>
                    <a:close/>
                    <a:moveTo>
                      <a:pt x="7744" y="536"/>
                    </a:moveTo>
                    <a:cubicBezTo>
                      <a:pt x="7750" y="536"/>
                      <a:pt x="7752" y="536"/>
                      <a:pt x="7752" y="536"/>
                    </a:cubicBezTo>
                    <a:cubicBezTo>
                      <a:pt x="7752" y="536"/>
                      <a:pt x="7749" y="536"/>
                      <a:pt x="7744" y="536"/>
                    </a:cubicBezTo>
                    <a:lnTo>
                      <a:pt x="7744" y="536"/>
                    </a:lnTo>
                    <a:close/>
                    <a:moveTo>
                      <a:pt x="7837" y="463"/>
                    </a:moveTo>
                    <a:cubicBezTo>
                      <a:pt x="7826" y="457"/>
                      <a:pt x="7830" y="460"/>
                      <a:pt x="7834" y="464"/>
                    </a:cubicBezTo>
                    <a:cubicBezTo>
                      <a:pt x="7838" y="467"/>
                      <a:pt x="7844" y="470"/>
                      <a:pt x="7837" y="463"/>
                    </a:cubicBezTo>
                    <a:lnTo>
                      <a:pt x="7837" y="463"/>
                    </a:lnTo>
                    <a:lnTo>
                      <a:pt x="7837" y="463"/>
                    </a:lnTo>
                    <a:close/>
                    <a:moveTo>
                      <a:pt x="7363" y="753"/>
                    </a:moveTo>
                    <a:cubicBezTo>
                      <a:pt x="7356" y="737"/>
                      <a:pt x="7353" y="721"/>
                      <a:pt x="7354" y="704"/>
                    </a:cubicBezTo>
                    <a:cubicBezTo>
                      <a:pt x="7355" y="688"/>
                      <a:pt x="7361" y="671"/>
                      <a:pt x="7371" y="654"/>
                    </a:cubicBezTo>
                    <a:cubicBezTo>
                      <a:pt x="7367" y="666"/>
                      <a:pt x="7369" y="667"/>
                      <a:pt x="7373" y="663"/>
                    </a:cubicBezTo>
                    <a:cubicBezTo>
                      <a:pt x="7377" y="660"/>
                      <a:pt x="7383" y="652"/>
                      <a:pt x="7386" y="647"/>
                    </a:cubicBezTo>
                    <a:cubicBezTo>
                      <a:pt x="7361" y="645"/>
                      <a:pt x="7336" y="659"/>
                      <a:pt x="7335" y="656"/>
                    </a:cubicBezTo>
                    <a:cubicBezTo>
                      <a:pt x="7335" y="653"/>
                      <a:pt x="7359" y="633"/>
                      <a:pt x="7434" y="562"/>
                    </a:cubicBezTo>
                    <a:cubicBezTo>
                      <a:pt x="7429" y="570"/>
                      <a:pt x="7423" y="576"/>
                      <a:pt x="7416" y="578"/>
                    </a:cubicBezTo>
                    <a:cubicBezTo>
                      <a:pt x="7408" y="581"/>
                      <a:pt x="7401" y="581"/>
                      <a:pt x="7391" y="578"/>
                    </a:cubicBezTo>
                    <a:cubicBezTo>
                      <a:pt x="7394" y="574"/>
                      <a:pt x="7407" y="553"/>
                      <a:pt x="7420" y="533"/>
                    </a:cubicBezTo>
                    <a:cubicBezTo>
                      <a:pt x="7432" y="512"/>
                      <a:pt x="7445" y="493"/>
                      <a:pt x="7447" y="492"/>
                    </a:cubicBezTo>
                    <a:cubicBezTo>
                      <a:pt x="7447" y="493"/>
                      <a:pt x="7470" y="543"/>
                      <a:pt x="7492" y="594"/>
                    </a:cubicBezTo>
                    <a:cubicBezTo>
                      <a:pt x="7515" y="644"/>
                      <a:pt x="7538" y="695"/>
                      <a:pt x="7537" y="694"/>
                    </a:cubicBezTo>
                    <a:cubicBezTo>
                      <a:pt x="7571" y="582"/>
                      <a:pt x="7595" y="582"/>
                      <a:pt x="7616" y="611"/>
                    </a:cubicBezTo>
                    <a:cubicBezTo>
                      <a:pt x="7638" y="641"/>
                      <a:pt x="7656" y="702"/>
                      <a:pt x="7679" y="710"/>
                    </a:cubicBezTo>
                    <a:cubicBezTo>
                      <a:pt x="7673" y="670"/>
                      <a:pt x="7687" y="637"/>
                      <a:pt x="7701" y="605"/>
                    </a:cubicBezTo>
                    <a:cubicBezTo>
                      <a:pt x="7714" y="573"/>
                      <a:pt x="7727" y="542"/>
                      <a:pt x="7719" y="506"/>
                    </a:cubicBezTo>
                    <a:cubicBezTo>
                      <a:pt x="7664" y="546"/>
                      <a:pt x="7633" y="565"/>
                      <a:pt x="7601" y="574"/>
                    </a:cubicBezTo>
                    <a:cubicBezTo>
                      <a:pt x="7570" y="583"/>
                      <a:pt x="7539" y="583"/>
                      <a:pt x="7486" y="582"/>
                    </a:cubicBezTo>
                    <a:cubicBezTo>
                      <a:pt x="7493" y="570"/>
                      <a:pt x="7502" y="558"/>
                      <a:pt x="7511" y="547"/>
                    </a:cubicBezTo>
                    <a:cubicBezTo>
                      <a:pt x="7521" y="535"/>
                      <a:pt x="7531" y="525"/>
                      <a:pt x="7542" y="514"/>
                    </a:cubicBezTo>
                    <a:cubicBezTo>
                      <a:pt x="7531" y="518"/>
                      <a:pt x="7520" y="524"/>
                      <a:pt x="7510" y="531"/>
                    </a:cubicBezTo>
                    <a:cubicBezTo>
                      <a:pt x="7500" y="537"/>
                      <a:pt x="7492" y="545"/>
                      <a:pt x="7485" y="554"/>
                    </a:cubicBezTo>
                    <a:cubicBezTo>
                      <a:pt x="7504" y="493"/>
                      <a:pt x="7516" y="478"/>
                      <a:pt x="7530" y="479"/>
                    </a:cubicBezTo>
                    <a:cubicBezTo>
                      <a:pt x="7543" y="480"/>
                      <a:pt x="7558" y="497"/>
                      <a:pt x="7584" y="497"/>
                    </a:cubicBezTo>
                    <a:cubicBezTo>
                      <a:pt x="7591" y="456"/>
                      <a:pt x="7592" y="438"/>
                      <a:pt x="7593" y="425"/>
                    </a:cubicBezTo>
                    <a:cubicBezTo>
                      <a:pt x="7593" y="411"/>
                      <a:pt x="7593" y="400"/>
                      <a:pt x="7597" y="373"/>
                    </a:cubicBezTo>
                    <a:cubicBezTo>
                      <a:pt x="7606" y="384"/>
                      <a:pt x="7613" y="396"/>
                      <a:pt x="7618" y="409"/>
                    </a:cubicBezTo>
                    <a:cubicBezTo>
                      <a:pt x="7623" y="422"/>
                      <a:pt x="7627" y="435"/>
                      <a:pt x="7628" y="449"/>
                    </a:cubicBezTo>
                    <a:cubicBezTo>
                      <a:pt x="7628" y="447"/>
                      <a:pt x="7619" y="448"/>
                      <a:pt x="7615" y="440"/>
                    </a:cubicBezTo>
                    <a:cubicBezTo>
                      <a:pt x="7612" y="433"/>
                      <a:pt x="7612" y="417"/>
                      <a:pt x="7631" y="385"/>
                    </a:cubicBezTo>
                    <a:cubicBezTo>
                      <a:pt x="7652" y="461"/>
                      <a:pt x="7658" y="455"/>
                      <a:pt x="7658" y="431"/>
                    </a:cubicBezTo>
                    <a:cubicBezTo>
                      <a:pt x="7658" y="407"/>
                      <a:pt x="7652" y="364"/>
                      <a:pt x="7647" y="364"/>
                    </a:cubicBezTo>
                    <a:cubicBezTo>
                      <a:pt x="7656" y="399"/>
                      <a:pt x="7667" y="398"/>
                      <a:pt x="7672" y="381"/>
                    </a:cubicBezTo>
                    <a:cubicBezTo>
                      <a:pt x="7677" y="364"/>
                      <a:pt x="7676" y="332"/>
                      <a:pt x="7661" y="305"/>
                    </a:cubicBezTo>
                    <a:cubicBezTo>
                      <a:pt x="7717" y="348"/>
                      <a:pt x="7662" y="310"/>
                      <a:pt x="7630" y="291"/>
                    </a:cubicBezTo>
                    <a:cubicBezTo>
                      <a:pt x="7599" y="272"/>
                      <a:pt x="7591" y="272"/>
                      <a:pt x="7740" y="392"/>
                    </a:cubicBezTo>
                    <a:cubicBezTo>
                      <a:pt x="7732" y="383"/>
                      <a:pt x="7728" y="367"/>
                      <a:pt x="7723" y="351"/>
                    </a:cubicBezTo>
                    <a:cubicBezTo>
                      <a:pt x="7717" y="336"/>
                      <a:pt x="7709" y="321"/>
                      <a:pt x="7695" y="317"/>
                    </a:cubicBezTo>
                    <a:cubicBezTo>
                      <a:pt x="7738" y="347"/>
                      <a:pt x="7783" y="376"/>
                      <a:pt x="7817" y="404"/>
                    </a:cubicBezTo>
                    <a:cubicBezTo>
                      <a:pt x="7850" y="431"/>
                      <a:pt x="7872" y="458"/>
                      <a:pt x="7869" y="484"/>
                    </a:cubicBezTo>
                    <a:cubicBezTo>
                      <a:pt x="7870" y="471"/>
                      <a:pt x="7881" y="517"/>
                      <a:pt x="7883" y="573"/>
                    </a:cubicBezTo>
                    <a:cubicBezTo>
                      <a:pt x="7884" y="629"/>
                      <a:pt x="7876" y="695"/>
                      <a:pt x="7840" y="724"/>
                    </a:cubicBezTo>
                    <a:cubicBezTo>
                      <a:pt x="7833" y="713"/>
                      <a:pt x="7825" y="704"/>
                      <a:pt x="7815" y="699"/>
                    </a:cubicBezTo>
                    <a:cubicBezTo>
                      <a:pt x="7806" y="694"/>
                      <a:pt x="7795" y="692"/>
                      <a:pt x="7784" y="692"/>
                    </a:cubicBezTo>
                    <a:cubicBezTo>
                      <a:pt x="7787" y="698"/>
                      <a:pt x="7786" y="702"/>
                      <a:pt x="7783" y="704"/>
                    </a:cubicBezTo>
                    <a:cubicBezTo>
                      <a:pt x="7780" y="705"/>
                      <a:pt x="7774" y="705"/>
                      <a:pt x="7765" y="702"/>
                    </a:cubicBezTo>
                    <a:cubicBezTo>
                      <a:pt x="7778" y="706"/>
                      <a:pt x="7790" y="712"/>
                      <a:pt x="7799" y="720"/>
                    </a:cubicBezTo>
                    <a:cubicBezTo>
                      <a:pt x="7808" y="729"/>
                      <a:pt x="7815" y="738"/>
                      <a:pt x="7819" y="749"/>
                    </a:cubicBezTo>
                    <a:cubicBezTo>
                      <a:pt x="7820" y="749"/>
                      <a:pt x="7803" y="758"/>
                      <a:pt x="7785" y="765"/>
                    </a:cubicBezTo>
                    <a:cubicBezTo>
                      <a:pt x="7766" y="772"/>
                      <a:pt x="7748" y="777"/>
                      <a:pt x="7746" y="767"/>
                    </a:cubicBezTo>
                    <a:cubicBezTo>
                      <a:pt x="7859" y="767"/>
                      <a:pt x="7827" y="838"/>
                      <a:pt x="7791" y="908"/>
                    </a:cubicBezTo>
                    <a:cubicBezTo>
                      <a:pt x="7754" y="978"/>
                      <a:pt x="7714" y="1046"/>
                      <a:pt x="7812" y="1039"/>
                    </a:cubicBezTo>
                    <a:cubicBezTo>
                      <a:pt x="7805" y="1063"/>
                      <a:pt x="7793" y="1085"/>
                      <a:pt x="7777" y="1106"/>
                    </a:cubicBezTo>
                    <a:cubicBezTo>
                      <a:pt x="7761" y="1127"/>
                      <a:pt x="7742" y="1145"/>
                      <a:pt x="7719" y="1161"/>
                    </a:cubicBezTo>
                    <a:cubicBezTo>
                      <a:pt x="7721" y="1137"/>
                      <a:pt x="7717" y="1116"/>
                      <a:pt x="7706" y="1097"/>
                    </a:cubicBezTo>
                    <a:cubicBezTo>
                      <a:pt x="7696" y="1078"/>
                      <a:pt x="7680" y="1063"/>
                      <a:pt x="7658" y="1049"/>
                    </a:cubicBezTo>
                    <a:cubicBezTo>
                      <a:pt x="7663" y="1084"/>
                      <a:pt x="7645" y="1110"/>
                      <a:pt x="7626" y="1116"/>
                    </a:cubicBezTo>
                    <a:cubicBezTo>
                      <a:pt x="7606" y="1122"/>
                      <a:pt x="7586" y="1107"/>
                      <a:pt x="7586" y="1062"/>
                    </a:cubicBezTo>
                    <a:cubicBezTo>
                      <a:pt x="7562" y="1113"/>
                      <a:pt x="7534" y="1133"/>
                      <a:pt x="7497" y="1140"/>
                    </a:cubicBezTo>
                    <a:cubicBezTo>
                      <a:pt x="7459" y="1147"/>
                      <a:pt x="7413" y="1141"/>
                      <a:pt x="7353" y="1141"/>
                    </a:cubicBezTo>
                    <a:cubicBezTo>
                      <a:pt x="7474" y="1141"/>
                      <a:pt x="7454" y="1082"/>
                      <a:pt x="7446" y="1035"/>
                    </a:cubicBezTo>
                    <a:cubicBezTo>
                      <a:pt x="7437" y="989"/>
                      <a:pt x="7440" y="955"/>
                      <a:pt x="7604" y="1006"/>
                    </a:cubicBezTo>
                    <a:cubicBezTo>
                      <a:pt x="7604" y="954"/>
                      <a:pt x="7595" y="945"/>
                      <a:pt x="7587" y="933"/>
                    </a:cubicBezTo>
                    <a:cubicBezTo>
                      <a:pt x="7578" y="922"/>
                      <a:pt x="7571" y="909"/>
                      <a:pt x="7575" y="851"/>
                    </a:cubicBezTo>
                    <a:cubicBezTo>
                      <a:pt x="7592" y="851"/>
                      <a:pt x="7564" y="866"/>
                      <a:pt x="7533" y="881"/>
                    </a:cubicBezTo>
                    <a:cubicBezTo>
                      <a:pt x="7501" y="896"/>
                      <a:pt x="7465" y="911"/>
                      <a:pt x="7465" y="909"/>
                    </a:cubicBezTo>
                    <a:cubicBezTo>
                      <a:pt x="7474" y="864"/>
                      <a:pt x="7493" y="833"/>
                      <a:pt x="7523" y="819"/>
                    </a:cubicBezTo>
                    <a:cubicBezTo>
                      <a:pt x="7552" y="804"/>
                      <a:pt x="7591" y="805"/>
                      <a:pt x="7640" y="821"/>
                    </a:cubicBezTo>
                    <a:cubicBezTo>
                      <a:pt x="7640" y="804"/>
                      <a:pt x="7618" y="788"/>
                      <a:pt x="7599" y="769"/>
                    </a:cubicBezTo>
                    <a:cubicBezTo>
                      <a:pt x="7579" y="749"/>
                      <a:pt x="7561" y="728"/>
                      <a:pt x="7569" y="700"/>
                    </a:cubicBezTo>
                    <a:cubicBezTo>
                      <a:pt x="7567" y="721"/>
                      <a:pt x="7522" y="787"/>
                      <a:pt x="7468" y="841"/>
                    </a:cubicBezTo>
                    <a:cubicBezTo>
                      <a:pt x="7415" y="895"/>
                      <a:pt x="7352" y="936"/>
                      <a:pt x="7314" y="906"/>
                    </a:cubicBezTo>
                    <a:cubicBezTo>
                      <a:pt x="7346" y="779"/>
                      <a:pt x="7348" y="760"/>
                      <a:pt x="7347" y="763"/>
                    </a:cubicBezTo>
                    <a:cubicBezTo>
                      <a:pt x="7346" y="766"/>
                      <a:pt x="7342" y="792"/>
                      <a:pt x="7363" y="753"/>
                    </a:cubicBezTo>
                    <a:cubicBezTo>
                      <a:pt x="7352" y="784"/>
                      <a:pt x="7341" y="804"/>
                      <a:pt x="7338" y="806"/>
                    </a:cubicBezTo>
                    <a:cubicBezTo>
                      <a:pt x="7336" y="809"/>
                      <a:pt x="7341" y="793"/>
                      <a:pt x="7363" y="753"/>
                    </a:cubicBezTo>
                    <a:close/>
                    <a:moveTo>
                      <a:pt x="518" y="1769"/>
                    </a:moveTo>
                    <a:cubicBezTo>
                      <a:pt x="582" y="1736"/>
                      <a:pt x="643" y="1698"/>
                      <a:pt x="704" y="1659"/>
                    </a:cubicBezTo>
                    <a:cubicBezTo>
                      <a:pt x="764" y="1621"/>
                      <a:pt x="825" y="1582"/>
                      <a:pt x="888" y="1547"/>
                    </a:cubicBezTo>
                    <a:cubicBezTo>
                      <a:pt x="712" y="1631"/>
                      <a:pt x="784" y="1586"/>
                      <a:pt x="909" y="1516"/>
                    </a:cubicBezTo>
                    <a:cubicBezTo>
                      <a:pt x="1035" y="1446"/>
                      <a:pt x="1213" y="1351"/>
                      <a:pt x="1247" y="1334"/>
                    </a:cubicBezTo>
                    <a:cubicBezTo>
                      <a:pt x="1264" y="1320"/>
                      <a:pt x="1319" y="1300"/>
                      <a:pt x="1376" y="1282"/>
                    </a:cubicBezTo>
                    <a:cubicBezTo>
                      <a:pt x="1432" y="1263"/>
                      <a:pt x="1489" y="1246"/>
                      <a:pt x="1511" y="1237"/>
                    </a:cubicBezTo>
                    <a:cubicBezTo>
                      <a:pt x="1388" y="1347"/>
                      <a:pt x="1447" y="1341"/>
                      <a:pt x="1541" y="1302"/>
                    </a:cubicBezTo>
                    <a:cubicBezTo>
                      <a:pt x="1636" y="1264"/>
                      <a:pt x="1765" y="1193"/>
                      <a:pt x="1783" y="1174"/>
                    </a:cubicBezTo>
                    <a:cubicBezTo>
                      <a:pt x="1749" y="1211"/>
                      <a:pt x="1785" y="1140"/>
                      <a:pt x="1951" y="1070"/>
                    </a:cubicBezTo>
                    <a:cubicBezTo>
                      <a:pt x="2089" y="1012"/>
                      <a:pt x="2163" y="985"/>
                      <a:pt x="2299" y="938"/>
                    </a:cubicBezTo>
                    <a:cubicBezTo>
                      <a:pt x="2276" y="961"/>
                      <a:pt x="2211" y="996"/>
                      <a:pt x="2151" y="1025"/>
                    </a:cubicBezTo>
                    <a:cubicBezTo>
                      <a:pt x="2091" y="1054"/>
                      <a:pt x="2036" y="1078"/>
                      <a:pt x="2033" y="1079"/>
                    </a:cubicBezTo>
                    <a:cubicBezTo>
                      <a:pt x="2296" y="978"/>
                      <a:pt x="2326" y="958"/>
                      <a:pt x="2287" y="970"/>
                    </a:cubicBezTo>
                    <a:cubicBezTo>
                      <a:pt x="2247" y="982"/>
                      <a:pt x="2139" y="1026"/>
                      <a:pt x="2124" y="1056"/>
                    </a:cubicBezTo>
                    <a:cubicBezTo>
                      <a:pt x="2152" y="1046"/>
                      <a:pt x="2232" y="1010"/>
                      <a:pt x="2288" y="981"/>
                    </a:cubicBezTo>
                    <a:cubicBezTo>
                      <a:pt x="2344" y="952"/>
                      <a:pt x="2378" y="931"/>
                      <a:pt x="2316" y="953"/>
                    </a:cubicBezTo>
                    <a:cubicBezTo>
                      <a:pt x="2385" y="887"/>
                      <a:pt x="2477" y="851"/>
                      <a:pt x="2574" y="823"/>
                    </a:cubicBezTo>
                    <a:cubicBezTo>
                      <a:pt x="2671" y="795"/>
                      <a:pt x="2772" y="774"/>
                      <a:pt x="2859" y="738"/>
                    </a:cubicBezTo>
                    <a:cubicBezTo>
                      <a:pt x="2839" y="747"/>
                      <a:pt x="2827" y="753"/>
                      <a:pt x="2821" y="760"/>
                    </a:cubicBezTo>
                    <a:cubicBezTo>
                      <a:pt x="2814" y="767"/>
                      <a:pt x="2811" y="773"/>
                      <a:pt x="2809" y="785"/>
                    </a:cubicBezTo>
                    <a:cubicBezTo>
                      <a:pt x="2871" y="798"/>
                      <a:pt x="2944" y="791"/>
                      <a:pt x="3017" y="776"/>
                    </a:cubicBezTo>
                    <a:cubicBezTo>
                      <a:pt x="3090" y="761"/>
                      <a:pt x="3162" y="739"/>
                      <a:pt x="3221" y="725"/>
                    </a:cubicBezTo>
                    <a:cubicBezTo>
                      <a:pt x="3178" y="743"/>
                      <a:pt x="3121" y="749"/>
                      <a:pt x="3066" y="757"/>
                    </a:cubicBezTo>
                    <a:cubicBezTo>
                      <a:pt x="3010" y="765"/>
                      <a:pt x="2956" y="775"/>
                      <a:pt x="2920" y="799"/>
                    </a:cubicBezTo>
                    <a:cubicBezTo>
                      <a:pt x="2978" y="761"/>
                      <a:pt x="3087" y="733"/>
                      <a:pt x="3197" y="711"/>
                    </a:cubicBezTo>
                    <a:cubicBezTo>
                      <a:pt x="3307" y="690"/>
                      <a:pt x="3418" y="673"/>
                      <a:pt x="3480" y="658"/>
                    </a:cubicBezTo>
                    <a:cubicBezTo>
                      <a:pt x="3468" y="695"/>
                      <a:pt x="3317" y="737"/>
                      <a:pt x="3172" y="778"/>
                    </a:cubicBezTo>
                    <a:cubicBezTo>
                      <a:pt x="3027" y="820"/>
                      <a:pt x="2886" y="861"/>
                      <a:pt x="2892" y="899"/>
                    </a:cubicBezTo>
                    <a:cubicBezTo>
                      <a:pt x="2945" y="882"/>
                      <a:pt x="3022" y="864"/>
                      <a:pt x="3099" y="846"/>
                    </a:cubicBezTo>
                    <a:cubicBezTo>
                      <a:pt x="3176" y="828"/>
                      <a:pt x="3254" y="810"/>
                      <a:pt x="3312" y="793"/>
                    </a:cubicBezTo>
                    <a:cubicBezTo>
                      <a:pt x="3149" y="937"/>
                      <a:pt x="2947" y="1033"/>
                      <a:pt x="2747" y="1131"/>
                    </a:cubicBezTo>
                    <a:cubicBezTo>
                      <a:pt x="2547" y="1229"/>
                      <a:pt x="2348" y="1329"/>
                      <a:pt x="2191" y="1481"/>
                    </a:cubicBezTo>
                    <a:cubicBezTo>
                      <a:pt x="2225" y="1447"/>
                      <a:pt x="2254" y="1427"/>
                      <a:pt x="2281" y="1422"/>
                    </a:cubicBezTo>
                    <a:cubicBezTo>
                      <a:pt x="2307" y="1418"/>
                      <a:pt x="2329" y="1428"/>
                      <a:pt x="2348" y="1452"/>
                    </a:cubicBezTo>
                    <a:cubicBezTo>
                      <a:pt x="2291" y="1477"/>
                      <a:pt x="2203" y="1545"/>
                      <a:pt x="2124" y="1596"/>
                    </a:cubicBezTo>
                    <a:cubicBezTo>
                      <a:pt x="2045" y="1648"/>
                      <a:pt x="1974" y="1682"/>
                      <a:pt x="1951" y="1640"/>
                    </a:cubicBezTo>
                    <a:cubicBezTo>
                      <a:pt x="1909" y="1668"/>
                      <a:pt x="1863" y="1693"/>
                      <a:pt x="1815" y="1714"/>
                    </a:cubicBezTo>
                    <a:cubicBezTo>
                      <a:pt x="1767" y="1735"/>
                      <a:pt x="1716" y="1751"/>
                      <a:pt x="1664" y="1764"/>
                    </a:cubicBezTo>
                    <a:cubicBezTo>
                      <a:pt x="1701" y="1745"/>
                      <a:pt x="1718" y="1734"/>
                      <a:pt x="1717" y="1730"/>
                    </a:cubicBezTo>
                    <a:cubicBezTo>
                      <a:pt x="1716" y="1726"/>
                      <a:pt x="1697" y="1730"/>
                      <a:pt x="1658" y="1741"/>
                    </a:cubicBezTo>
                    <a:cubicBezTo>
                      <a:pt x="1676" y="1731"/>
                      <a:pt x="1751" y="1673"/>
                      <a:pt x="1824" y="1619"/>
                    </a:cubicBezTo>
                    <a:cubicBezTo>
                      <a:pt x="1897" y="1565"/>
                      <a:pt x="1968" y="1515"/>
                      <a:pt x="1976" y="1521"/>
                    </a:cubicBezTo>
                    <a:cubicBezTo>
                      <a:pt x="1966" y="1514"/>
                      <a:pt x="1889" y="1529"/>
                      <a:pt x="1871" y="1522"/>
                    </a:cubicBezTo>
                    <a:cubicBezTo>
                      <a:pt x="1854" y="1515"/>
                      <a:pt x="1898" y="1487"/>
                      <a:pt x="2130" y="1394"/>
                    </a:cubicBezTo>
                    <a:cubicBezTo>
                      <a:pt x="2128" y="1375"/>
                      <a:pt x="1971" y="1452"/>
                      <a:pt x="1852" y="1502"/>
                    </a:cubicBezTo>
                    <a:cubicBezTo>
                      <a:pt x="1732" y="1552"/>
                      <a:pt x="1648" y="1575"/>
                      <a:pt x="1790" y="1447"/>
                    </a:cubicBezTo>
                    <a:cubicBezTo>
                      <a:pt x="1776" y="1458"/>
                      <a:pt x="1767" y="1462"/>
                      <a:pt x="1764" y="1461"/>
                    </a:cubicBezTo>
                    <a:cubicBezTo>
                      <a:pt x="1761" y="1459"/>
                      <a:pt x="1763" y="1451"/>
                      <a:pt x="1770" y="1438"/>
                    </a:cubicBezTo>
                    <a:cubicBezTo>
                      <a:pt x="1671" y="1482"/>
                      <a:pt x="1583" y="1540"/>
                      <a:pt x="1494" y="1598"/>
                    </a:cubicBezTo>
                    <a:cubicBezTo>
                      <a:pt x="1406" y="1655"/>
                      <a:pt x="1316" y="1711"/>
                      <a:pt x="1213" y="1751"/>
                    </a:cubicBezTo>
                    <a:cubicBezTo>
                      <a:pt x="1212" y="1745"/>
                      <a:pt x="1223" y="1725"/>
                      <a:pt x="1236" y="1706"/>
                    </a:cubicBezTo>
                    <a:cubicBezTo>
                      <a:pt x="1248" y="1687"/>
                      <a:pt x="1262" y="1669"/>
                      <a:pt x="1269" y="1666"/>
                    </a:cubicBezTo>
                    <a:cubicBezTo>
                      <a:pt x="1269" y="1666"/>
                      <a:pt x="1194" y="1681"/>
                      <a:pt x="1132" y="1688"/>
                    </a:cubicBezTo>
                    <a:cubicBezTo>
                      <a:pt x="1070" y="1695"/>
                      <a:pt x="1022" y="1694"/>
                      <a:pt x="1077" y="1659"/>
                    </a:cubicBezTo>
                    <a:cubicBezTo>
                      <a:pt x="1061" y="1668"/>
                      <a:pt x="1034" y="1686"/>
                      <a:pt x="1014" y="1696"/>
                    </a:cubicBezTo>
                    <a:cubicBezTo>
                      <a:pt x="993" y="1706"/>
                      <a:pt x="979" y="1709"/>
                      <a:pt x="990" y="1688"/>
                    </a:cubicBezTo>
                    <a:cubicBezTo>
                      <a:pt x="955" y="1706"/>
                      <a:pt x="918" y="1721"/>
                      <a:pt x="879" y="1734"/>
                    </a:cubicBezTo>
                    <a:cubicBezTo>
                      <a:pt x="841" y="1746"/>
                      <a:pt x="801" y="1756"/>
                      <a:pt x="761" y="1763"/>
                    </a:cubicBezTo>
                    <a:cubicBezTo>
                      <a:pt x="923" y="1621"/>
                      <a:pt x="944" y="1581"/>
                      <a:pt x="914" y="1584"/>
                    </a:cubicBezTo>
                    <a:cubicBezTo>
                      <a:pt x="885" y="1587"/>
                      <a:pt x="805" y="1634"/>
                      <a:pt x="768" y="1666"/>
                    </a:cubicBezTo>
                    <a:cubicBezTo>
                      <a:pt x="823" y="1595"/>
                      <a:pt x="734" y="1635"/>
                      <a:pt x="644" y="1686"/>
                    </a:cubicBezTo>
                    <a:cubicBezTo>
                      <a:pt x="554" y="1737"/>
                      <a:pt x="464" y="1799"/>
                      <a:pt x="518" y="1769"/>
                    </a:cubicBezTo>
                    <a:cubicBezTo>
                      <a:pt x="511" y="1773"/>
                      <a:pt x="465" y="1798"/>
                      <a:pt x="444" y="1809"/>
                    </a:cubicBezTo>
                    <a:cubicBezTo>
                      <a:pt x="423" y="1821"/>
                      <a:pt x="427" y="1819"/>
                      <a:pt x="518" y="1769"/>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latin typeface="Lato Light" panose="020F0502020204030203" pitchFamily="34" charset="0"/>
                  <a:ea typeface="Lato Light" panose="020F0502020204030203" pitchFamily="34" charset="0"/>
                  <a:cs typeface="Lato Light" panose="020F0502020204030203" pitchFamily="34" charset="0"/>
                </a:endParaRPr>
              </a:p>
            </p:txBody>
          </p:sp>
        </p:grpSp>
      </p:grpSp>
      <p:sp>
        <p:nvSpPr>
          <p:cNvPr id="43" name="TextBox 42">
            <a:extLst>
              <a:ext uri="{FF2B5EF4-FFF2-40B4-BE49-F238E27FC236}">
                <a16:creationId xmlns:a16="http://schemas.microsoft.com/office/drawing/2014/main" id="{ADF8B489-EED8-8AC6-6881-FFC53507F978}"/>
              </a:ext>
            </a:extLst>
          </p:cNvPr>
          <p:cNvSpPr txBox="1"/>
          <p:nvPr/>
        </p:nvSpPr>
        <p:spPr>
          <a:xfrm>
            <a:off x="9204937" y="1997544"/>
            <a:ext cx="1800493" cy="369332"/>
          </a:xfrm>
          <a:prstGeom prst="rect">
            <a:avLst/>
          </a:prstGeom>
          <a:noFill/>
        </p:spPr>
        <p:txBody>
          <a:bodyPr wrap="none" rtlCol="0" anchor="ctr" anchorCtr="0">
            <a:spAutoFit/>
          </a:bodyPr>
          <a:lstStyle/>
          <a:p>
            <a:r>
              <a:rPr lang="en-US" b="1" dirty="0">
                <a:solidFill>
                  <a:srgbClr val="72BA00"/>
                </a:solidFill>
                <a:latin typeface="Poppins" pitchFamily="2" charset="77"/>
                <a:ea typeface="League Spartan" charset="0"/>
                <a:cs typeface="Poppins" pitchFamily="2" charset="77"/>
              </a:rPr>
              <a:t>YOUR TITLE 03</a:t>
            </a:r>
          </a:p>
        </p:txBody>
      </p:sp>
      <p:sp>
        <p:nvSpPr>
          <p:cNvPr id="44" name="Subtitle 2">
            <a:extLst>
              <a:ext uri="{FF2B5EF4-FFF2-40B4-BE49-F238E27FC236}">
                <a16:creationId xmlns:a16="http://schemas.microsoft.com/office/drawing/2014/main" id="{3DC475EA-38EA-3907-B199-08EA31E3E4D8}"/>
              </a:ext>
            </a:extLst>
          </p:cNvPr>
          <p:cNvSpPr txBox="1">
            <a:spLocks/>
          </p:cNvSpPr>
          <p:nvPr/>
        </p:nvSpPr>
        <p:spPr>
          <a:xfrm>
            <a:off x="9163287" y="2473549"/>
            <a:ext cx="2397721" cy="8309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5" name="TextBox 44">
            <a:extLst>
              <a:ext uri="{FF2B5EF4-FFF2-40B4-BE49-F238E27FC236}">
                <a16:creationId xmlns:a16="http://schemas.microsoft.com/office/drawing/2014/main" id="{9FA45198-88DC-8D92-E3DF-20EEF0F50CC2}"/>
              </a:ext>
            </a:extLst>
          </p:cNvPr>
          <p:cNvSpPr txBox="1"/>
          <p:nvPr/>
        </p:nvSpPr>
        <p:spPr>
          <a:xfrm>
            <a:off x="9204937" y="3561934"/>
            <a:ext cx="1816523" cy="369332"/>
          </a:xfrm>
          <a:prstGeom prst="rect">
            <a:avLst/>
          </a:prstGeom>
          <a:noFill/>
        </p:spPr>
        <p:txBody>
          <a:bodyPr wrap="none" rtlCol="0" anchor="ctr" anchorCtr="0">
            <a:spAutoFit/>
          </a:bodyPr>
          <a:lstStyle/>
          <a:p>
            <a:r>
              <a:rPr lang="en-US" b="1" dirty="0">
                <a:solidFill>
                  <a:srgbClr val="00B0C9"/>
                </a:solidFill>
                <a:latin typeface="Poppins" pitchFamily="2" charset="77"/>
                <a:ea typeface="League Spartan" charset="0"/>
                <a:cs typeface="Poppins" pitchFamily="2" charset="77"/>
              </a:rPr>
              <a:t>YOUR TITLE 04</a:t>
            </a:r>
          </a:p>
        </p:txBody>
      </p:sp>
      <p:sp>
        <p:nvSpPr>
          <p:cNvPr id="46" name="Subtitle 2">
            <a:extLst>
              <a:ext uri="{FF2B5EF4-FFF2-40B4-BE49-F238E27FC236}">
                <a16:creationId xmlns:a16="http://schemas.microsoft.com/office/drawing/2014/main" id="{8F1C33CA-9AA5-DF00-F949-FF0DA35066DE}"/>
              </a:ext>
            </a:extLst>
          </p:cNvPr>
          <p:cNvSpPr txBox="1">
            <a:spLocks/>
          </p:cNvSpPr>
          <p:nvPr/>
        </p:nvSpPr>
        <p:spPr>
          <a:xfrm>
            <a:off x="9163287" y="4037121"/>
            <a:ext cx="2397721" cy="8309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7" name="TextBox 46">
            <a:extLst>
              <a:ext uri="{FF2B5EF4-FFF2-40B4-BE49-F238E27FC236}">
                <a16:creationId xmlns:a16="http://schemas.microsoft.com/office/drawing/2014/main" id="{5494CC8A-B4C1-0FC8-5F1D-450AC88FCFCD}"/>
              </a:ext>
            </a:extLst>
          </p:cNvPr>
          <p:cNvSpPr txBox="1"/>
          <p:nvPr/>
        </p:nvSpPr>
        <p:spPr>
          <a:xfrm>
            <a:off x="1820667" y="1997544"/>
            <a:ext cx="1747594" cy="369332"/>
          </a:xfrm>
          <a:prstGeom prst="rect">
            <a:avLst/>
          </a:prstGeom>
          <a:noFill/>
        </p:spPr>
        <p:txBody>
          <a:bodyPr wrap="none" rtlCol="0" anchor="ctr" anchorCtr="0">
            <a:spAutoFit/>
          </a:bodyPr>
          <a:lstStyle/>
          <a:p>
            <a:pPr algn="r"/>
            <a:r>
              <a:rPr lang="en-US" b="1" dirty="0">
                <a:solidFill>
                  <a:srgbClr val="E32D8E"/>
                </a:solidFill>
                <a:latin typeface="Poppins" pitchFamily="2" charset="77"/>
                <a:ea typeface="League Spartan" charset="0"/>
                <a:cs typeface="Poppins" pitchFamily="2" charset="77"/>
              </a:rPr>
              <a:t>YOUR TITLE 01</a:t>
            </a:r>
          </a:p>
        </p:txBody>
      </p:sp>
      <p:sp>
        <p:nvSpPr>
          <p:cNvPr id="48" name="Subtitle 2">
            <a:extLst>
              <a:ext uri="{FF2B5EF4-FFF2-40B4-BE49-F238E27FC236}">
                <a16:creationId xmlns:a16="http://schemas.microsoft.com/office/drawing/2014/main" id="{5C144663-B1F6-9327-CE75-EB41249B311F}"/>
              </a:ext>
            </a:extLst>
          </p:cNvPr>
          <p:cNvSpPr txBox="1">
            <a:spLocks/>
          </p:cNvSpPr>
          <p:nvPr/>
        </p:nvSpPr>
        <p:spPr>
          <a:xfrm>
            <a:off x="1234040" y="2460849"/>
            <a:ext cx="2397721" cy="8309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49" name="TextBox 48">
            <a:extLst>
              <a:ext uri="{FF2B5EF4-FFF2-40B4-BE49-F238E27FC236}">
                <a16:creationId xmlns:a16="http://schemas.microsoft.com/office/drawing/2014/main" id="{541B5132-34EE-5F73-B6A3-7BCC9110F3E1}"/>
              </a:ext>
            </a:extLst>
          </p:cNvPr>
          <p:cNvSpPr txBox="1"/>
          <p:nvPr/>
        </p:nvSpPr>
        <p:spPr>
          <a:xfrm>
            <a:off x="1775784" y="3561934"/>
            <a:ext cx="1792477" cy="369332"/>
          </a:xfrm>
          <a:prstGeom prst="rect">
            <a:avLst/>
          </a:prstGeom>
          <a:noFill/>
        </p:spPr>
        <p:txBody>
          <a:bodyPr wrap="none" rtlCol="0" anchor="ctr" anchorCtr="0">
            <a:spAutoFit/>
          </a:bodyPr>
          <a:lstStyle/>
          <a:p>
            <a:pPr algn="r"/>
            <a:r>
              <a:rPr lang="en-US" b="1" dirty="0">
                <a:solidFill>
                  <a:srgbClr val="6B3BC4"/>
                </a:solidFill>
                <a:latin typeface="Poppins" pitchFamily="2" charset="77"/>
                <a:ea typeface="League Spartan" charset="0"/>
                <a:cs typeface="Poppins" pitchFamily="2" charset="77"/>
              </a:rPr>
              <a:t>YOUR TITLE 02</a:t>
            </a:r>
          </a:p>
        </p:txBody>
      </p:sp>
      <p:sp>
        <p:nvSpPr>
          <p:cNvPr id="50" name="Subtitle 2">
            <a:extLst>
              <a:ext uri="{FF2B5EF4-FFF2-40B4-BE49-F238E27FC236}">
                <a16:creationId xmlns:a16="http://schemas.microsoft.com/office/drawing/2014/main" id="{1F817A96-7263-8A03-6623-9154365FB4EC}"/>
              </a:ext>
            </a:extLst>
          </p:cNvPr>
          <p:cNvSpPr txBox="1">
            <a:spLocks/>
          </p:cNvSpPr>
          <p:nvPr/>
        </p:nvSpPr>
        <p:spPr>
          <a:xfrm>
            <a:off x="1234040" y="4024421"/>
            <a:ext cx="2397721" cy="83099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Tree>
    <p:extLst>
      <p:ext uri="{BB962C8B-B14F-4D97-AF65-F5344CB8AC3E}">
        <p14:creationId xmlns:p14="http://schemas.microsoft.com/office/powerpoint/2010/main" val="2953871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9" name="Shape 64750">
            <a:extLst>
              <a:ext uri="{FF2B5EF4-FFF2-40B4-BE49-F238E27FC236}">
                <a16:creationId xmlns:a16="http://schemas.microsoft.com/office/drawing/2014/main" id="{C71D5AE6-89E9-8125-12C8-337DD551F24A}"/>
              </a:ext>
            </a:extLst>
          </p:cNvPr>
          <p:cNvSpPr/>
          <p:nvPr/>
        </p:nvSpPr>
        <p:spPr>
          <a:xfrm>
            <a:off x="7941949" y="1951193"/>
            <a:ext cx="2094949" cy="13962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8651"/>
                </a:lnTo>
                <a:lnTo>
                  <a:pt x="7409" y="21600"/>
                </a:lnTo>
                <a:lnTo>
                  <a:pt x="21600" y="0"/>
                </a:lnTo>
                <a:close/>
              </a:path>
            </a:pathLst>
          </a:custGeom>
          <a:solidFill>
            <a:srgbClr val="72BA00"/>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40" name="Shape 64751">
            <a:extLst>
              <a:ext uri="{FF2B5EF4-FFF2-40B4-BE49-F238E27FC236}">
                <a16:creationId xmlns:a16="http://schemas.microsoft.com/office/drawing/2014/main" id="{F295425E-85F0-72E9-F157-3A5946913C97}"/>
              </a:ext>
            </a:extLst>
          </p:cNvPr>
          <p:cNvSpPr/>
          <p:nvPr/>
        </p:nvSpPr>
        <p:spPr>
          <a:xfrm>
            <a:off x="5069922" y="4226044"/>
            <a:ext cx="2050375" cy="172439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8583"/>
                </a:lnTo>
                <a:lnTo>
                  <a:pt x="10800" y="21600"/>
                </a:lnTo>
                <a:lnTo>
                  <a:pt x="21600" y="8583"/>
                </a:lnTo>
                <a:lnTo>
                  <a:pt x="10800" y="0"/>
                </a:lnTo>
                <a:close/>
              </a:path>
            </a:pathLst>
          </a:custGeom>
          <a:solidFill>
            <a:srgbClr val="FFA200"/>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41" name="Shape 64752">
            <a:extLst>
              <a:ext uri="{FF2B5EF4-FFF2-40B4-BE49-F238E27FC236}">
                <a16:creationId xmlns:a16="http://schemas.microsoft.com/office/drawing/2014/main" id="{FE2A7122-1A1A-4DED-08E8-931F34D47FA4}"/>
              </a:ext>
            </a:extLst>
          </p:cNvPr>
          <p:cNvSpPr/>
          <p:nvPr/>
        </p:nvSpPr>
        <p:spPr>
          <a:xfrm>
            <a:off x="3624243" y="3227709"/>
            <a:ext cx="2348963" cy="1582623"/>
          </a:xfrm>
          <a:custGeom>
            <a:avLst/>
            <a:gdLst/>
            <a:ahLst/>
            <a:cxnLst>
              <a:cxn ang="0">
                <a:pos x="wd2" y="hd2"/>
              </a:cxn>
              <a:cxn ang="5400000">
                <a:pos x="wd2" y="hd2"/>
              </a:cxn>
              <a:cxn ang="10800000">
                <a:pos x="wd2" y="hd2"/>
              </a:cxn>
              <a:cxn ang="16200000">
                <a:pos x="wd2" y="hd2"/>
              </a:cxn>
            </a:cxnLst>
            <a:rect l="0" t="0" r="r" b="b"/>
            <a:pathLst>
              <a:path w="21600" h="21600" extrusionOk="0">
                <a:moveTo>
                  <a:pt x="6933" y="0"/>
                </a:moveTo>
                <a:lnTo>
                  <a:pt x="0" y="2932"/>
                </a:lnTo>
                <a:lnTo>
                  <a:pt x="12385" y="21600"/>
                </a:lnTo>
                <a:lnTo>
                  <a:pt x="21600" y="12497"/>
                </a:lnTo>
                <a:lnTo>
                  <a:pt x="6933" y="0"/>
                </a:lnTo>
                <a:close/>
              </a:path>
            </a:pathLst>
          </a:custGeom>
          <a:solidFill>
            <a:srgbClr val="E32D8E"/>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42" name="Shape 64753">
            <a:extLst>
              <a:ext uri="{FF2B5EF4-FFF2-40B4-BE49-F238E27FC236}">
                <a16:creationId xmlns:a16="http://schemas.microsoft.com/office/drawing/2014/main" id="{9670527E-68D6-10A5-C2D9-EFA9C4BAFF4F}"/>
              </a:ext>
            </a:extLst>
          </p:cNvPr>
          <p:cNvSpPr/>
          <p:nvPr/>
        </p:nvSpPr>
        <p:spPr>
          <a:xfrm>
            <a:off x="2153323" y="1951193"/>
            <a:ext cx="2094947" cy="13962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191" y="21600"/>
                </a:lnTo>
                <a:lnTo>
                  <a:pt x="21600" y="18651"/>
                </a:lnTo>
                <a:lnTo>
                  <a:pt x="0" y="0"/>
                </a:lnTo>
                <a:close/>
              </a:path>
            </a:pathLst>
          </a:custGeom>
          <a:solidFill>
            <a:srgbClr val="E03734"/>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43" name="Shape 64754">
            <a:extLst>
              <a:ext uri="{FF2B5EF4-FFF2-40B4-BE49-F238E27FC236}">
                <a16:creationId xmlns:a16="http://schemas.microsoft.com/office/drawing/2014/main" id="{94F49EBB-FC83-8535-0D0E-FB709D43BD61}"/>
              </a:ext>
            </a:extLst>
          </p:cNvPr>
          <p:cNvSpPr/>
          <p:nvPr/>
        </p:nvSpPr>
        <p:spPr>
          <a:xfrm>
            <a:off x="6217014" y="3227709"/>
            <a:ext cx="2348963" cy="1582623"/>
          </a:xfrm>
          <a:custGeom>
            <a:avLst/>
            <a:gdLst/>
            <a:ahLst/>
            <a:cxnLst>
              <a:cxn ang="0">
                <a:pos x="wd2" y="hd2"/>
              </a:cxn>
              <a:cxn ang="5400000">
                <a:pos x="wd2" y="hd2"/>
              </a:cxn>
              <a:cxn ang="10800000">
                <a:pos x="wd2" y="hd2"/>
              </a:cxn>
              <a:cxn ang="16200000">
                <a:pos x="wd2" y="hd2"/>
              </a:cxn>
            </a:cxnLst>
            <a:rect l="0" t="0" r="r" b="b"/>
            <a:pathLst>
              <a:path w="21600" h="21600" extrusionOk="0">
                <a:moveTo>
                  <a:pt x="14667" y="0"/>
                </a:moveTo>
                <a:lnTo>
                  <a:pt x="0" y="12497"/>
                </a:lnTo>
                <a:lnTo>
                  <a:pt x="9215" y="21600"/>
                </a:lnTo>
                <a:lnTo>
                  <a:pt x="21600" y="2932"/>
                </a:lnTo>
                <a:lnTo>
                  <a:pt x="14667" y="0"/>
                </a:lnTo>
                <a:close/>
              </a:path>
            </a:pathLst>
          </a:custGeom>
          <a:solidFill>
            <a:srgbClr val="6B3BC4"/>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49" name="TextBox 48">
            <a:extLst>
              <a:ext uri="{FF2B5EF4-FFF2-40B4-BE49-F238E27FC236}">
                <a16:creationId xmlns:a16="http://schemas.microsoft.com/office/drawing/2014/main" id="{1343E2BA-E191-6D2E-F498-B580DAEB6BE8}"/>
              </a:ext>
            </a:extLst>
          </p:cNvPr>
          <p:cNvSpPr txBox="1"/>
          <p:nvPr/>
        </p:nvSpPr>
        <p:spPr>
          <a:xfrm>
            <a:off x="3348838" y="2844456"/>
            <a:ext cx="529053" cy="453843"/>
          </a:xfrm>
          <a:prstGeom prst="rect">
            <a:avLst/>
          </a:prstGeom>
          <a:noFill/>
        </p:spPr>
        <p:txBody>
          <a:bodyPr wrap="none" rtlCol="0" anchor="ctr">
            <a:spAutoFit/>
          </a:bodyPr>
          <a:lstStyle/>
          <a:p>
            <a:pPr algn="ctr"/>
            <a:r>
              <a:rPr lang="en-US" sz="1600" b="1" dirty="0">
                <a:solidFill>
                  <a:schemeClr val="bg1"/>
                </a:solidFill>
                <a:latin typeface="Poppins" pitchFamily="2" charset="77"/>
                <a:cs typeface="Poppins" pitchFamily="2" charset="77"/>
              </a:rPr>
              <a:t>01</a:t>
            </a:r>
          </a:p>
        </p:txBody>
      </p:sp>
      <p:sp>
        <p:nvSpPr>
          <p:cNvPr id="50" name="TextBox 49">
            <a:extLst>
              <a:ext uri="{FF2B5EF4-FFF2-40B4-BE49-F238E27FC236}">
                <a16:creationId xmlns:a16="http://schemas.microsoft.com/office/drawing/2014/main" id="{E8674A62-ABF4-8CD4-8FD8-661FBFBBB229}"/>
              </a:ext>
            </a:extLst>
          </p:cNvPr>
          <p:cNvSpPr txBox="1"/>
          <p:nvPr/>
        </p:nvSpPr>
        <p:spPr>
          <a:xfrm>
            <a:off x="4939310" y="4095145"/>
            <a:ext cx="582775" cy="453843"/>
          </a:xfrm>
          <a:prstGeom prst="rect">
            <a:avLst/>
          </a:prstGeom>
          <a:noFill/>
        </p:spPr>
        <p:txBody>
          <a:bodyPr wrap="none" rtlCol="0" anchor="ctr">
            <a:spAutoFit/>
          </a:bodyPr>
          <a:lstStyle/>
          <a:p>
            <a:pPr algn="ctr"/>
            <a:r>
              <a:rPr lang="en-US" sz="1600" b="1" dirty="0">
                <a:solidFill>
                  <a:schemeClr val="bg1"/>
                </a:solidFill>
                <a:latin typeface="Poppins" pitchFamily="2" charset="77"/>
                <a:cs typeface="Poppins" pitchFamily="2" charset="77"/>
              </a:rPr>
              <a:t>02</a:t>
            </a:r>
          </a:p>
        </p:txBody>
      </p:sp>
      <p:sp>
        <p:nvSpPr>
          <p:cNvPr id="51" name="TextBox 50">
            <a:extLst>
              <a:ext uri="{FF2B5EF4-FFF2-40B4-BE49-F238E27FC236}">
                <a16:creationId xmlns:a16="http://schemas.microsoft.com/office/drawing/2014/main" id="{E571645B-4D30-9F7D-0457-B43E1DCDDA9E}"/>
              </a:ext>
            </a:extLst>
          </p:cNvPr>
          <p:cNvSpPr txBox="1"/>
          <p:nvPr/>
        </p:nvSpPr>
        <p:spPr>
          <a:xfrm>
            <a:off x="5799424" y="5088243"/>
            <a:ext cx="591370" cy="453843"/>
          </a:xfrm>
          <a:prstGeom prst="rect">
            <a:avLst/>
          </a:prstGeom>
          <a:noFill/>
        </p:spPr>
        <p:txBody>
          <a:bodyPr wrap="none" rtlCol="0" anchor="ctr">
            <a:spAutoFit/>
          </a:bodyPr>
          <a:lstStyle/>
          <a:p>
            <a:pPr algn="ctr"/>
            <a:r>
              <a:rPr lang="en-US" sz="1600" b="1" dirty="0">
                <a:solidFill>
                  <a:schemeClr val="bg1"/>
                </a:solidFill>
                <a:latin typeface="Poppins" pitchFamily="2" charset="77"/>
                <a:cs typeface="Poppins" pitchFamily="2" charset="77"/>
              </a:rPr>
              <a:t>03</a:t>
            </a:r>
          </a:p>
        </p:txBody>
      </p:sp>
      <p:sp>
        <p:nvSpPr>
          <p:cNvPr id="52" name="TextBox 51">
            <a:extLst>
              <a:ext uri="{FF2B5EF4-FFF2-40B4-BE49-F238E27FC236}">
                <a16:creationId xmlns:a16="http://schemas.microsoft.com/office/drawing/2014/main" id="{A12058C5-4592-32AB-AE60-34BCC6BC240D}"/>
              </a:ext>
            </a:extLst>
          </p:cNvPr>
          <p:cNvSpPr txBox="1"/>
          <p:nvPr/>
        </p:nvSpPr>
        <p:spPr>
          <a:xfrm>
            <a:off x="6759232" y="4095144"/>
            <a:ext cx="612859" cy="453843"/>
          </a:xfrm>
          <a:prstGeom prst="rect">
            <a:avLst/>
          </a:prstGeom>
          <a:noFill/>
        </p:spPr>
        <p:txBody>
          <a:bodyPr wrap="none" rtlCol="0" anchor="ctr">
            <a:spAutoFit/>
          </a:bodyPr>
          <a:lstStyle/>
          <a:p>
            <a:pPr algn="ctr"/>
            <a:r>
              <a:rPr lang="en-US" sz="1600" b="1" dirty="0">
                <a:solidFill>
                  <a:schemeClr val="bg1"/>
                </a:solidFill>
                <a:latin typeface="Poppins" pitchFamily="2" charset="77"/>
                <a:cs typeface="Poppins" pitchFamily="2" charset="77"/>
              </a:rPr>
              <a:t>04</a:t>
            </a:r>
          </a:p>
        </p:txBody>
      </p:sp>
      <p:sp>
        <p:nvSpPr>
          <p:cNvPr id="53" name="TextBox 52">
            <a:extLst>
              <a:ext uri="{FF2B5EF4-FFF2-40B4-BE49-F238E27FC236}">
                <a16:creationId xmlns:a16="http://schemas.microsoft.com/office/drawing/2014/main" id="{BF804D27-B61C-A994-E6B0-28432991BD81}"/>
              </a:ext>
            </a:extLst>
          </p:cNvPr>
          <p:cNvSpPr txBox="1"/>
          <p:nvPr/>
        </p:nvSpPr>
        <p:spPr>
          <a:xfrm>
            <a:off x="8204199" y="2838195"/>
            <a:ext cx="604264" cy="453843"/>
          </a:xfrm>
          <a:prstGeom prst="rect">
            <a:avLst/>
          </a:prstGeom>
          <a:noFill/>
        </p:spPr>
        <p:txBody>
          <a:bodyPr wrap="none" rtlCol="0" anchor="ctr">
            <a:spAutoFit/>
          </a:bodyPr>
          <a:lstStyle/>
          <a:p>
            <a:pPr algn="ctr"/>
            <a:r>
              <a:rPr lang="en-US" sz="1600" b="1" dirty="0">
                <a:solidFill>
                  <a:schemeClr val="bg1"/>
                </a:solidFill>
                <a:latin typeface="Poppins" pitchFamily="2" charset="77"/>
                <a:cs typeface="Poppins" pitchFamily="2" charset="77"/>
              </a:rPr>
              <a:t>05</a:t>
            </a:r>
          </a:p>
        </p:txBody>
      </p:sp>
      <p:sp>
        <p:nvSpPr>
          <p:cNvPr id="54" name="TextBox 53">
            <a:extLst>
              <a:ext uri="{FF2B5EF4-FFF2-40B4-BE49-F238E27FC236}">
                <a16:creationId xmlns:a16="http://schemas.microsoft.com/office/drawing/2014/main" id="{0E34C4F0-7353-91F7-AC5F-366F2DD233C1}"/>
              </a:ext>
            </a:extLst>
          </p:cNvPr>
          <p:cNvSpPr txBox="1"/>
          <p:nvPr/>
        </p:nvSpPr>
        <p:spPr>
          <a:xfrm>
            <a:off x="9459691" y="2555566"/>
            <a:ext cx="1317990" cy="338554"/>
          </a:xfrm>
          <a:prstGeom prst="rect">
            <a:avLst/>
          </a:prstGeom>
          <a:noFill/>
        </p:spPr>
        <p:txBody>
          <a:bodyPr wrap="none" rtlCol="0" anchor="ctr" anchorCtr="0">
            <a:spAutoFit/>
          </a:bodyPr>
          <a:lstStyle/>
          <a:p>
            <a:r>
              <a:rPr lang="en-US" sz="1600" b="1" dirty="0">
                <a:solidFill>
                  <a:srgbClr val="72BA00"/>
                </a:solidFill>
                <a:latin typeface="Poppins" pitchFamily="2" charset="77"/>
                <a:ea typeface="League Spartan" charset="0"/>
                <a:cs typeface="Poppins" pitchFamily="2" charset="77"/>
              </a:rPr>
              <a:t>YOUR TITLE</a:t>
            </a:r>
          </a:p>
        </p:txBody>
      </p:sp>
      <p:sp>
        <p:nvSpPr>
          <p:cNvPr id="55" name="Subtitle 2">
            <a:extLst>
              <a:ext uri="{FF2B5EF4-FFF2-40B4-BE49-F238E27FC236}">
                <a16:creationId xmlns:a16="http://schemas.microsoft.com/office/drawing/2014/main" id="{E50837DB-669D-2054-9D77-691BE351A1C3}"/>
              </a:ext>
            </a:extLst>
          </p:cNvPr>
          <p:cNvSpPr txBox="1">
            <a:spLocks/>
          </p:cNvSpPr>
          <p:nvPr/>
        </p:nvSpPr>
        <p:spPr>
          <a:xfrm>
            <a:off x="9459691" y="2927662"/>
            <a:ext cx="2469714" cy="125838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6" name="TextBox 55">
            <a:extLst>
              <a:ext uri="{FF2B5EF4-FFF2-40B4-BE49-F238E27FC236}">
                <a16:creationId xmlns:a16="http://schemas.microsoft.com/office/drawing/2014/main" id="{04743B3F-E19F-C7EC-3102-DF60811E2B1E}"/>
              </a:ext>
            </a:extLst>
          </p:cNvPr>
          <p:cNvSpPr txBox="1"/>
          <p:nvPr/>
        </p:nvSpPr>
        <p:spPr>
          <a:xfrm>
            <a:off x="2497067" y="3996565"/>
            <a:ext cx="1317990" cy="338554"/>
          </a:xfrm>
          <a:prstGeom prst="rect">
            <a:avLst/>
          </a:prstGeom>
          <a:noFill/>
        </p:spPr>
        <p:txBody>
          <a:bodyPr wrap="none" rtlCol="0" anchor="ctr" anchorCtr="0">
            <a:spAutoFit/>
          </a:bodyPr>
          <a:lstStyle/>
          <a:p>
            <a:pPr algn="r"/>
            <a:r>
              <a:rPr lang="en-US" sz="1600" b="1" dirty="0">
                <a:solidFill>
                  <a:srgbClr val="E32D8E"/>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F2871F49-7C40-6158-F60C-2B8853250B2C}"/>
              </a:ext>
            </a:extLst>
          </p:cNvPr>
          <p:cNvSpPr txBox="1">
            <a:spLocks/>
          </p:cNvSpPr>
          <p:nvPr/>
        </p:nvSpPr>
        <p:spPr>
          <a:xfrm>
            <a:off x="1345343" y="4368663"/>
            <a:ext cx="2469714" cy="125838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58" name="TextBox 57">
            <a:extLst>
              <a:ext uri="{FF2B5EF4-FFF2-40B4-BE49-F238E27FC236}">
                <a16:creationId xmlns:a16="http://schemas.microsoft.com/office/drawing/2014/main" id="{02E77AC3-06B4-EC8A-1B91-B05479BBA4C3}"/>
              </a:ext>
            </a:extLst>
          </p:cNvPr>
          <p:cNvSpPr txBox="1"/>
          <p:nvPr/>
        </p:nvSpPr>
        <p:spPr>
          <a:xfrm>
            <a:off x="1270651" y="2535365"/>
            <a:ext cx="1317990" cy="338554"/>
          </a:xfrm>
          <a:prstGeom prst="rect">
            <a:avLst/>
          </a:prstGeom>
          <a:noFill/>
        </p:spPr>
        <p:txBody>
          <a:bodyPr wrap="none" rtlCol="0" anchor="ctr" anchorCtr="0">
            <a:spAutoFit/>
          </a:bodyPr>
          <a:lstStyle/>
          <a:p>
            <a:pPr algn="r"/>
            <a:r>
              <a:rPr lang="en-US" sz="1600" b="1" dirty="0">
                <a:solidFill>
                  <a:srgbClr val="E03734"/>
                </a:solidFill>
                <a:latin typeface="Poppins" pitchFamily="2" charset="77"/>
                <a:ea typeface="League Spartan" charset="0"/>
                <a:cs typeface="Poppins" pitchFamily="2" charset="77"/>
              </a:rPr>
              <a:t>YOUR TITLE</a:t>
            </a:r>
          </a:p>
        </p:txBody>
      </p:sp>
      <p:sp>
        <p:nvSpPr>
          <p:cNvPr id="59" name="Subtitle 2">
            <a:extLst>
              <a:ext uri="{FF2B5EF4-FFF2-40B4-BE49-F238E27FC236}">
                <a16:creationId xmlns:a16="http://schemas.microsoft.com/office/drawing/2014/main" id="{AD9CBB44-11A2-FE68-8E7D-B7D1E1F8139D}"/>
              </a:ext>
            </a:extLst>
          </p:cNvPr>
          <p:cNvSpPr txBox="1">
            <a:spLocks/>
          </p:cNvSpPr>
          <p:nvPr/>
        </p:nvSpPr>
        <p:spPr>
          <a:xfrm>
            <a:off x="118927" y="2907461"/>
            <a:ext cx="2469714" cy="125838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0" name="TextBox 59">
            <a:extLst>
              <a:ext uri="{FF2B5EF4-FFF2-40B4-BE49-F238E27FC236}">
                <a16:creationId xmlns:a16="http://schemas.microsoft.com/office/drawing/2014/main" id="{CBE85B04-0C2A-6B63-1F2F-2C7DA8011D34}"/>
              </a:ext>
            </a:extLst>
          </p:cNvPr>
          <p:cNvSpPr txBox="1"/>
          <p:nvPr/>
        </p:nvSpPr>
        <p:spPr>
          <a:xfrm>
            <a:off x="8066557" y="3996565"/>
            <a:ext cx="1317990" cy="338554"/>
          </a:xfrm>
          <a:prstGeom prst="rect">
            <a:avLst/>
          </a:prstGeom>
          <a:noFill/>
        </p:spPr>
        <p:txBody>
          <a:bodyPr wrap="none" rtlCol="0" anchor="ctr" anchorCtr="0">
            <a:spAutoFit/>
          </a:bodyPr>
          <a:lstStyle/>
          <a:p>
            <a:r>
              <a:rPr lang="en-US" sz="1600" b="1" dirty="0">
                <a:solidFill>
                  <a:srgbClr val="6B3BC4"/>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62E0D4DA-4611-5082-86A9-C36ED1914F72}"/>
              </a:ext>
            </a:extLst>
          </p:cNvPr>
          <p:cNvSpPr txBox="1">
            <a:spLocks/>
          </p:cNvSpPr>
          <p:nvPr/>
        </p:nvSpPr>
        <p:spPr>
          <a:xfrm>
            <a:off x="8066555" y="4368662"/>
            <a:ext cx="2469714" cy="125838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62" name="TextBox 61">
            <a:extLst>
              <a:ext uri="{FF2B5EF4-FFF2-40B4-BE49-F238E27FC236}">
                <a16:creationId xmlns:a16="http://schemas.microsoft.com/office/drawing/2014/main" id="{81E028A9-B5A4-A2DC-71D7-94F4AC8D7847}"/>
              </a:ext>
            </a:extLst>
          </p:cNvPr>
          <p:cNvSpPr txBox="1"/>
          <p:nvPr/>
        </p:nvSpPr>
        <p:spPr>
          <a:xfrm>
            <a:off x="6707092" y="5459429"/>
            <a:ext cx="1317990" cy="338554"/>
          </a:xfrm>
          <a:prstGeom prst="rect">
            <a:avLst/>
          </a:prstGeom>
          <a:noFill/>
        </p:spPr>
        <p:txBody>
          <a:bodyPr wrap="none" rtlCol="0" anchor="ctr" anchorCtr="0">
            <a:spAutoFit/>
          </a:bodyPr>
          <a:lstStyle/>
          <a:p>
            <a:r>
              <a:rPr lang="en-US" sz="1600" b="1" dirty="0">
                <a:solidFill>
                  <a:srgbClr val="FFA200"/>
                </a:solidFill>
                <a:latin typeface="Poppins" pitchFamily="2" charset="77"/>
                <a:ea typeface="League Spartan" charset="0"/>
                <a:cs typeface="Poppins" pitchFamily="2" charset="77"/>
              </a:rPr>
              <a:t>YOUR TITLE</a:t>
            </a:r>
          </a:p>
        </p:txBody>
      </p:sp>
      <p:sp>
        <p:nvSpPr>
          <p:cNvPr id="63" name="Subtitle 2">
            <a:extLst>
              <a:ext uri="{FF2B5EF4-FFF2-40B4-BE49-F238E27FC236}">
                <a16:creationId xmlns:a16="http://schemas.microsoft.com/office/drawing/2014/main" id="{D18B7E63-84D3-D82E-1B4F-4D9EACD310C9}"/>
              </a:ext>
            </a:extLst>
          </p:cNvPr>
          <p:cNvSpPr txBox="1">
            <a:spLocks/>
          </p:cNvSpPr>
          <p:nvPr/>
        </p:nvSpPr>
        <p:spPr>
          <a:xfrm>
            <a:off x="6707092" y="5831526"/>
            <a:ext cx="2469714" cy="125838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Tree>
    <p:extLst>
      <p:ext uri="{BB962C8B-B14F-4D97-AF65-F5344CB8AC3E}">
        <p14:creationId xmlns:p14="http://schemas.microsoft.com/office/powerpoint/2010/main" val="385271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a:extLst>
              <a:ext uri="{FF2B5EF4-FFF2-40B4-BE49-F238E27FC236}">
                <a16:creationId xmlns:a16="http://schemas.microsoft.com/office/drawing/2014/main" id="{53AE4FFA-A178-BF12-FEDF-5ACAACBE1A16}"/>
              </a:ext>
            </a:extLst>
          </p:cNvPr>
          <p:cNvSpPr/>
          <p:nvPr/>
        </p:nvSpPr>
        <p:spPr>
          <a:xfrm rot="10800000">
            <a:off x="5991867" y="3639175"/>
            <a:ext cx="4902531" cy="2519610"/>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noFill/>
          <a:ln w="34925" cap="flat">
            <a:solidFill>
              <a:srgbClr val="00B0C9"/>
            </a:solid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a:extLst>
              <a:ext uri="{FF2B5EF4-FFF2-40B4-BE49-F238E27FC236}">
                <a16:creationId xmlns:a16="http://schemas.microsoft.com/office/drawing/2014/main" id="{9EFABE2D-824F-9D0C-1DFC-AE711AAF09AB}"/>
              </a:ext>
            </a:extLst>
          </p:cNvPr>
          <p:cNvSpPr/>
          <p:nvPr/>
        </p:nvSpPr>
        <p:spPr>
          <a:xfrm rot="10800000" flipH="1">
            <a:off x="1297602" y="3639175"/>
            <a:ext cx="4902533" cy="2519610"/>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solidFill>
            <a:srgbClr val="FFA200"/>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7" name="Shape">
            <a:extLst>
              <a:ext uri="{FF2B5EF4-FFF2-40B4-BE49-F238E27FC236}">
                <a16:creationId xmlns:a16="http://schemas.microsoft.com/office/drawing/2014/main" id="{28661911-6CB7-93AE-1FB6-3CE8D2C82E5D}"/>
              </a:ext>
            </a:extLst>
          </p:cNvPr>
          <p:cNvSpPr/>
          <p:nvPr/>
        </p:nvSpPr>
        <p:spPr>
          <a:xfrm>
            <a:off x="1303590" y="1107086"/>
            <a:ext cx="4902532" cy="2519609"/>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noFill/>
          <a:ln w="34925" cap="flat">
            <a:solidFill>
              <a:srgbClr val="E32D8E"/>
            </a:solid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1" name="Shape">
            <a:extLst>
              <a:ext uri="{FF2B5EF4-FFF2-40B4-BE49-F238E27FC236}">
                <a16:creationId xmlns:a16="http://schemas.microsoft.com/office/drawing/2014/main" id="{ED69673E-3A0A-5D89-793F-D366B7DF3480}"/>
              </a:ext>
            </a:extLst>
          </p:cNvPr>
          <p:cNvSpPr/>
          <p:nvPr/>
        </p:nvSpPr>
        <p:spPr>
          <a:xfrm flipH="1">
            <a:off x="5985879" y="1107086"/>
            <a:ext cx="4902531" cy="2519609"/>
          </a:xfrm>
          <a:custGeom>
            <a:avLst/>
            <a:gdLst/>
            <a:ahLst/>
            <a:cxnLst>
              <a:cxn ang="0">
                <a:pos x="wd2" y="hd2"/>
              </a:cxn>
              <a:cxn ang="5400000">
                <a:pos x="wd2" y="hd2"/>
              </a:cxn>
              <a:cxn ang="10800000">
                <a:pos x="wd2" y="hd2"/>
              </a:cxn>
              <a:cxn ang="16200000">
                <a:pos x="wd2" y="hd2"/>
              </a:cxn>
            </a:cxnLst>
            <a:rect l="0" t="0" r="r" b="b"/>
            <a:pathLst>
              <a:path w="21600" h="21600" extrusionOk="0">
                <a:moveTo>
                  <a:pt x="3113" y="0"/>
                </a:moveTo>
                <a:lnTo>
                  <a:pt x="21600" y="0"/>
                </a:lnTo>
                <a:lnTo>
                  <a:pt x="18487" y="21600"/>
                </a:lnTo>
                <a:lnTo>
                  <a:pt x="0" y="21600"/>
                </a:lnTo>
                <a:lnTo>
                  <a:pt x="3113" y="0"/>
                </a:lnTo>
                <a:close/>
              </a:path>
            </a:pathLst>
          </a:custGeom>
          <a:solidFill>
            <a:srgbClr val="6B3BC4"/>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3" name="Rectangle 12">
            <a:extLst>
              <a:ext uri="{FF2B5EF4-FFF2-40B4-BE49-F238E27FC236}">
                <a16:creationId xmlns:a16="http://schemas.microsoft.com/office/drawing/2014/main" id="{580A48D0-96D1-4BCB-0892-355F4725E564}"/>
              </a:ext>
            </a:extLst>
          </p:cNvPr>
          <p:cNvSpPr/>
          <p:nvPr/>
        </p:nvSpPr>
        <p:spPr>
          <a:xfrm>
            <a:off x="4187063" y="1369998"/>
            <a:ext cx="659155" cy="646331"/>
          </a:xfrm>
          <a:prstGeom prst="rect">
            <a:avLst/>
          </a:prstGeom>
        </p:spPr>
        <p:txBody>
          <a:bodyPr wrap="none" anchor="ctr">
            <a:spAutoFit/>
          </a:bodyPr>
          <a:lstStyle/>
          <a:p>
            <a:r>
              <a:rPr lang="en-US" sz="3600" b="1" dirty="0">
                <a:solidFill>
                  <a:srgbClr val="E32D8E"/>
                </a:solidFill>
                <a:latin typeface="Poppins" pitchFamily="2" charset="77"/>
                <a:cs typeface="Poppins" pitchFamily="2" charset="77"/>
              </a:rPr>
              <a:t>01</a:t>
            </a:r>
            <a:endParaRPr lang="en-US" sz="3600" dirty="0">
              <a:solidFill>
                <a:srgbClr val="E32D8E"/>
              </a:solidFill>
              <a:latin typeface="Lato Light" panose="020F0502020204030203" pitchFamily="34" charset="0"/>
            </a:endParaRPr>
          </a:p>
        </p:txBody>
      </p:sp>
      <p:sp>
        <p:nvSpPr>
          <p:cNvPr id="14" name="TextBox 13">
            <a:extLst>
              <a:ext uri="{FF2B5EF4-FFF2-40B4-BE49-F238E27FC236}">
                <a16:creationId xmlns:a16="http://schemas.microsoft.com/office/drawing/2014/main" id="{B0061300-F071-C215-E90E-84E45EC918CC}"/>
              </a:ext>
            </a:extLst>
          </p:cNvPr>
          <p:cNvSpPr txBox="1"/>
          <p:nvPr/>
        </p:nvSpPr>
        <p:spPr>
          <a:xfrm>
            <a:off x="2397070" y="1665200"/>
            <a:ext cx="1317990" cy="338554"/>
          </a:xfrm>
          <a:prstGeom prst="rect">
            <a:avLst/>
          </a:prstGeom>
          <a:noFill/>
        </p:spPr>
        <p:txBody>
          <a:bodyPr wrap="none" rtlCol="0" anchor="ctr" anchorCtr="0">
            <a:spAutoFit/>
          </a:bodyPr>
          <a:lstStyle/>
          <a:p>
            <a:r>
              <a:rPr lang="en-US" sz="1600" b="1" dirty="0">
                <a:solidFill>
                  <a:srgbClr val="E32D8E"/>
                </a:solidFill>
                <a:latin typeface="Poppins" pitchFamily="2" charset="77"/>
                <a:ea typeface="League Spartan" charset="0"/>
                <a:cs typeface="Poppins" pitchFamily="2" charset="77"/>
              </a:rPr>
              <a:t>YOUR TITLE</a:t>
            </a:r>
          </a:p>
        </p:txBody>
      </p:sp>
      <p:sp>
        <p:nvSpPr>
          <p:cNvPr id="15" name="Subtitle 2">
            <a:extLst>
              <a:ext uri="{FF2B5EF4-FFF2-40B4-BE49-F238E27FC236}">
                <a16:creationId xmlns:a16="http://schemas.microsoft.com/office/drawing/2014/main" id="{81783451-CC02-1ED1-5917-FC749148C22B}"/>
              </a:ext>
            </a:extLst>
          </p:cNvPr>
          <p:cNvSpPr txBox="1">
            <a:spLocks/>
          </p:cNvSpPr>
          <p:nvPr/>
        </p:nvSpPr>
        <p:spPr>
          <a:xfrm>
            <a:off x="2365954" y="2279242"/>
            <a:ext cx="2703599" cy="93871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rgbClr val="E32D8E"/>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16" name="Rectangle 15">
            <a:extLst>
              <a:ext uri="{FF2B5EF4-FFF2-40B4-BE49-F238E27FC236}">
                <a16:creationId xmlns:a16="http://schemas.microsoft.com/office/drawing/2014/main" id="{B8E0F8F1-61B0-77C0-1EAF-5CD4409AF324}"/>
              </a:ext>
            </a:extLst>
          </p:cNvPr>
          <p:cNvSpPr/>
          <p:nvPr/>
        </p:nvSpPr>
        <p:spPr>
          <a:xfrm>
            <a:off x="7299602" y="1301765"/>
            <a:ext cx="967237" cy="782798"/>
          </a:xfrm>
          <a:prstGeom prst="rect">
            <a:avLst/>
          </a:prstGeom>
        </p:spPr>
        <p:txBody>
          <a:bodyPr wrap="none" anchor="ctr">
            <a:spAutoFit/>
          </a:bodyPr>
          <a:lstStyle/>
          <a:p>
            <a:pPr algn="r"/>
            <a:r>
              <a:rPr lang="en-US" sz="3600" b="1" dirty="0">
                <a:solidFill>
                  <a:schemeClr val="bg1"/>
                </a:solidFill>
                <a:latin typeface="Poppins" pitchFamily="2" charset="77"/>
                <a:cs typeface="Poppins" pitchFamily="2" charset="77"/>
              </a:rPr>
              <a:t>04</a:t>
            </a:r>
            <a:endParaRPr lang="en-US" sz="3600" dirty="0">
              <a:solidFill>
                <a:schemeClr val="bg1"/>
              </a:solidFill>
              <a:latin typeface="Lato Light" panose="020F0502020204030203" pitchFamily="34" charset="0"/>
            </a:endParaRPr>
          </a:p>
        </p:txBody>
      </p:sp>
      <p:sp>
        <p:nvSpPr>
          <p:cNvPr id="17" name="TextBox 16">
            <a:extLst>
              <a:ext uri="{FF2B5EF4-FFF2-40B4-BE49-F238E27FC236}">
                <a16:creationId xmlns:a16="http://schemas.microsoft.com/office/drawing/2014/main" id="{2D27778A-CEE3-98A8-5509-EB8BCEDE0ED6}"/>
              </a:ext>
            </a:extLst>
          </p:cNvPr>
          <p:cNvSpPr txBox="1"/>
          <p:nvPr/>
        </p:nvSpPr>
        <p:spPr>
          <a:xfrm>
            <a:off x="8192674" y="1629459"/>
            <a:ext cx="1596270" cy="410036"/>
          </a:xfrm>
          <a:prstGeom prst="rect">
            <a:avLst/>
          </a:prstGeom>
          <a:noFill/>
        </p:spPr>
        <p:txBody>
          <a:bodyPr wrap="none" rtlCol="0" anchor="ctr" anchorCtr="0">
            <a:spAutoFit/>
          </a:bodyPr>
          <a:lstStyle/>
          <a:p>
            <a:pPr algn="r"/>
            <a:r>
              <a:rPr lang="en-US" sz="1600" b="1" dirty="0">
                <a:solidFill>
                  <a:schemeClr val="bg1"/>
                </a:solidFill>
                <a:latin typeface="Poppins" pitchFamily="2" charset="77"/>
                <a:ea typeface="League Spartan" charset="0"/>
                <a:cs typeface="Poppins" pitchFamily="2" charset="77"/>
              </a:rPr>
              <a:t>YOUR TITLE</a:t>
            </a:r>
          </a:p>
        </p:txBody>
      </p:sp>
      <p:sp>
        <p:nvSpPr>
          <p:cNvPr id="18" name="Subtitle 2">
            <a:extLst>
              <a:ext uri="{FF2B5EF4-FFF2-40B4-BE49-F238E27FC236}">
                <a16:creationId xmlns:a16="http://schemas.microsoft.com/office/drawing/2014/main" id="{F49C126C-A15C-2B76-BAB5-B8BD428F8BF2}"/>
              </a:ext>
            </a:extLst>
          </p:cNvPr>
          <p:cNvSpPr txBox="1">
            <a:spLocks/>
          </p:cNvSpPr>
          <p:nvPr/>
        </p:nvSpPr>
        <p:spPr>
          <a:xfrm>
            <a:off x="7116461" y="2285941"/>
            <a:ext cx="2703599" cy="134193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19" name="Rectangle 18">
            <a:extLst>
              <a:ext uri="{FF2B5EF4-FFF2-40B4-BE49-F238E27FC236}">
                <a16:creationId xmlns:a16="http://schemas.microsoft.com/office/drawing/2014/main" id="{919367E3-A648-BC38-DA50-8104E1D3B559}"/>
              </a:ext>
            </a:extLst>
          </p:cNvPr>
          <p:cNvSpPr/>
          <p:nvPr/>
        </p:nvSpPr>
        <p:spPr>
          <a:xfrm>
            <a:off x="3752523" y="3649827"/>
            <a:ext cx="907051" cy="782798"/>
          </a:xfrm>
          <a:prstGeom prst="rect">
            <a:avLst/>
          </a:prstGeom>
        </p:spPr>
        <p:txBody>
          <a:bodyPr wrap="none" anchor="ctr">
            <a:spAutoFit/>
          </a:bodyPr>
          <a:lstStyle/>
          <a:p>
            <a:r>
              <a:rPr lang="en-US" sz="3600" b="1" dirty="0">
                <a:solidFill>
                  <a:schemeClr val="bg1"/>
                </a:solidFill>
                <a:latin typeface="Poppins" pitchFamily="2" charset="77"/>
                <a:cs typeface="Poppins" pitchFamily="2" charset="77"/>
              </a:rPr>
              <a:t>02</a:t>
            </a:r>
            <a:endParaRPr lang="en-US" sz="3600" dirty="0">
              <a:solidFill>
                <a:schemeClr val="bg1"/>
              </a:solidFill>
              <a:latin typeface="Lato Light" panose="020F0502020204030203" pitchFamily="34" charset="0"/>
            </a:endParaRPr>
          </a:p>
        </p:txBody>
      </p:sp>
      <p:sp>
        <p:nvSpPr>
          <p:cNvPr id="20" name="TextBox 19">
            <a:extLst>
              <a:ext uri="{FF2B5EF4-FFF2-40B4-BE49-F238E27FC236}">
                <a16:creationId xmlns:a16="http://schemas.microsoft.com/office/drawing/2014/main" id="{C3739B31-3B60-561A-8104-90B131B271AC}"/>
              </a:ext>
            </a:extLst>
          </p:cNvPr>
          <p:cNvSpPr txBox="1"/>
          <p:nvPr/>
        </p:nvSpPr>
        <p:spPr>
          <a:xfrm>
            <a:off x="2104644" y="3923940"/>
            <a:ext cx="1596271" cy="410036"/>
          </a:xfrm>
          <a:prstGeom prst="rect">
            <a:avLst/>
          </a:prstGeom>
          <a:noFill/>
        </p:spPr>
        <p:txBody>
          <a:bodyPr wrap="none" rtlCol="0" anchor="ctr" anchorCtr="0">
            <a:spAutoFit/>
          </a:bodyPr>
          <a:lstStyle/>
          <a:p>
            <a:r>
              <a:rPr lang="en-US" sz="1600" b="1" dirty="0">
                <a:solidFill>
                  <a:schemeClr val="bg1"/>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4CF2AD03-9F1E-96A5-8608-BE47B87082D2}"/>
              </a:ext>
            </a:extLst>
          </p:cNvPr>
          <p:cNvSpPr txBox="1">
            <a:spLocks/>
          </p:cNvSpPr>
          <p:nvPr/>
        </p:nvSpPr>
        <p:spPr>
          <a:xfrm>
            <a:off x="2040135" y="4798269"/>
            <a:ext cx="2703599" cy="134193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22" name="Rectangle 21">
            <a:extLst>
              <a:ext uri="{FF2B5EF4-FFF2-40B4-BE49-F238E27FC236}">
                <a16:creationId xmlns:a16="http://schemas.microsoft.com/office/drawing/2014/main" id="{382B91EF-4789-B6D2-D4F1-D6433BCBB521}"/>
              </a:ext>
            </a:extLst>
          </p:cNvPr>
          <p:cNvSpPr/>
          <p:nvPr/>
        </p:nvSpPr>
        <p:spPr>
          <a:xfrm>
            <a:off x="7839485" y="3728570"/>
            <a:ext cx="764953" cy="646331"/>
          </a:xfrm>
          <a:prstGeom prst="rect">
            <a:avLst/>
          </a:prstGeom>
        </p:spPr>
        <p:txBody>
          <a:bodyPr wrap="none" anchor="ctr">
            <a:spAutoFit/>
          </a:bodyPr>
          <a:lstStyle/>
          <a:p>
            <a:pPr algn="r"/>
            <a:r>
              <a:rPr lang="en-US" sz="3600" b="1" dirty="0">
                <a:solidFill>
                  <a:srgbClr val="00B0C9"/>
                </a:solidFill>
                <a:latin typeface="Poppins" pitchFamily="2" charset="77"/>
                <a:cs typeface="Poppins" pitchFamily="2" charset="77"/>
              </a:rPr>
              <a:t>03</a:t>
            </a:r>
            <a:endParaRPr lang="en-US" sz="3600" dirty="0">
              <a:solidFill>
                <a:srgbClr val="00B0C9"/>
              </a:solidFill>
              <a:latin typeface="Lato Light" panose="020F0502020204030203" pitchFamily="34" charset="0"/>
            </a:endParaRPr>
          </a:p>
        </p:txBody>
      </p:sp>
      <p:sp>
        <p:nvSpPr>
          <p:cNvPr id="23" name="TextBox 22">
            <a:extLst>
              <a:ext uri="{FF2B5EF4-FFF2-40B4-BE49-F238E27FC236}">
                <a16:creationId xmlns:a16="http://schemas.microsoft.com/office/drawing/2014/main" id="{AC535EC5-D360-B989-D2C2-B5C188699BD2}"/>
              </a:ext>
            </a:extLst>
          </p:cNvPr>
          <p:cNvSpPr txBox="1"/>
          <p:nvPr/>
        </p:nvSpPr>
        <p:spPr>
          <a:xfrm>
            <a:off x="8882719" y="3970191"/>
            <a:ext cx="1317989" cy="338554"/>
          </a:xfrm>
          <a:prstGeom prst="rect">
            <a:avLst/>
          </a:prstGeom>
          <a:noFill/>
        </p:spPr>
        <p:txBody>
          <a:bodyPr wrap="none" rtlCol="0" anchor="ctr" anchorCtr="0">
            <a:spAutoFit/>
          </a:bodyPr>
          <a:lstStyle/>
          <a:p>
            <a:pPr algn="r"/>
            <a:r>
              <a:rPr lang="en-US" sz="1600" b="1" dirty="0">
                <a:solidFill>
                  <a:srgbClr val="00B0C9"/>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68B3189B-26DD-517A-A745-A6321F2223E7}"/>
              </a:ext>
            </a:extLst>
          </p:cNvPr>
          <p:cNvSpPr txBox="1">
            <a:spLocks/>
          </p:cNvSpPr>
          <p:nvPr/>
        </p:nvSpPr>
        <p:spPr>
          <a:xfrm>
            <a:off x="7494832" y="4815478"/>
            <a:ext cx="2703599" cy="93871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rgbClr val="00B0C9"/>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25" name="Freeform 875">
            <a:extLst>
              <a:ext uri="{FF2B5EF4-FFF2-40B4-BE49-F238E27FC236}">
                <a16:creationId xmlns:a16="http://schemas.microsoft.com/office/drawing/2014/main" id="{D8079A76-2419-75CD-EA49-3C9A91CD92C4}"/>
              </a:ext>
            </a:extLst>
          </p:cNvPr>
          <p:cNvSpPr>
            <a:spLocks noChangeArrowheads="1"/>
          </p:cNvSpPr>
          <p:nvPr/>
        </p:nvSpPr>
        <p:spPr bwMode="auto">
          <a:xfrm>
            <a:off x="5100669" y="1476502"/>
            <a:ext cx="522405" cy="426879"/>
          </a:xfrm>
          <a:custGeom>
            <a:avLst/>
            <a:gdLst>
              <a:gd name="T0" fmla="*/ 3224247 w 306027"/>
              <a:gd name="T1" fmla="*/ 2609092 h 250467"/>
              <a:gd name="T2" fmla="*/ 50933 w 306027"/>
              <a:gd name="T3" fmla="*/ 2112653 h 250467"/>
              <a:gd name="T4" fmla="*/ 2718867 w 306027"/>
              <a:gd name="T5" fmla="*/ 2609092 h 250467"/>
              <a:gd name="T6" fmla="*/ 2315345 w 306027"/>
              <a:gd name="T7" fmla="*/ 2163070 h 250467"/>
              <a:gd name="T8" fmla="*/ 3275173 w 306027"/>
              <a:gd name="T9" fmla="*/ 2112653 h 250467"/>
              <a:gd name="T10" fmla="*/ 3275173 w 306027"/>
              <a:gd name="T11" fmla="*/ 2709931 h 250467"/>
              <a:gd name="T12" fmla="*/ 0 w 306027"/>
              <a:gd name="T13" fmla="*/ 2659509 h 250467"/>
              <a:gd name="T14" fmla="*/ 1765998 w 306027"/>
              <a:gd name="T15" fmla="*/ 1955842 h 250467"/>
              <a:gd name="T16" fmla="*/ 1968992 w 306027"/>
              <a:gd name="T17" fmla="*/ 2153645 h 250467"/>
              <a:gd name="T18" fmla="*/ 2066583 w 306027"/>
              <a:gd name="T19" fmla="*/ 2153645 h 250467"/>
              <a:gd name="T20" fmla="*/ 747159 w 306027"/>
              <a:gd name="T21" fmla="*/ 2200187 h 250467"/>
              <a:gd name="T22" fmla="*/ 645665 w 306027"/>
              <a:gd name="T23" fmla="*/ 2308788 h 250467"/>
              <a:gd name="T24" fmla="*/ 446574 w 306027"/>
              <a:gd name="T25" fmla="*/ 2401875 h 250467"/>
              <a:gd name="T26" fmla="*/ 345076 w 306027"/>
              <a:gd name="T27" fmla="*/ 2153645 h 250467"/>
              <a:gd name="T28" fmla="*/ 1765998 w 306027"/>
              <a:gd name="T29" fmla="*/ 1855006 h 250467"/>
              <a:gd name="T30" fmla="*/ 2101056 w 306027"/>
              <a:gd name="T31" fmla="*/ 1099275 h 250467"/>
              <a:gd name="T32" fmla="*/ 1570114 w 306027"/>
              <a:gd name="T33" fmla="*/ 1099275 h 250467"/>
              <a:gd name="T34" fmla="*/ 1342106 w 306027"/>
              <a:gd name="T35" fmla="*/ 1047740 h 250467"/>
              <a:gd name="T36" fmla="*/ 914206 w 306027"/>
              <a:gd name="T37" fmla="*/ 1146837 h 250467"/>
              <a:gd name="T38" fmla="*/ 396639 w 306027"/>
              <a:gd name="T39" fmla="*/ 1047740 h 250467"/>
              <a:gd name="T40" fmla="*/ 634635 w 306027"/>
              <a:gd name="T41" fmla="*/ 1146837 h 250467"/>
              <a:gd name="T42" fmla="*/ 396639 w 306027"/>
              <a:gd name="T43" fmla="*/ 1047740 h 250467"/>
              <a:gd name="T44" fmla="*/ 2963793 w 306027"/>
              <a:gd name="T45" fmla="*/ 736660 h 250467"/>
              <a:gd name="T46" fmla="*/ 2519087 w 306027"/>
              <a:gd name="T47" fmla="*/ 736660 h 250467"/>
              <a:gd name="T48" fmla="*/ 2290800 w 306027"/>
              <a:gd name="T49" fmla="*/ 687042 h 250467"/>
              <a:gd name="T50" fmla="*/ 1980229 w 306027"/>
              <a:gd name="T51" fmla="*/ 786274 h 250467"/>
              <a:gd name="T52" fmla="*/ 1086445 w 306027"/>
              <a:gd name="T53" fmla="*/ 687042 h 250467"/>
              <a:gd name="T54" fmla="*/ 1704776 w 306027"/>
              <a:gd name="T55" fmla="*/ 786274 h 250467"/>
              <a:gd name="T56" fmla="*/ 1086445 w 306027"/>
              <a:gd name="T57" fmla="*/ 687042 h 250467"/>
              <a:gd name="T58" fmla="*/ 841507 w 306027"/>
              <a:gd name="T59" fmla="*/ 736660 h 250467"/>
              <a:gd name="T60" fmla="*/ 345076 w 306027"/>
              <a:gd name="T61" fmla="*/ 736660 h 250467"/>
              <a:gd name="T62" fmla="*/ 2913195 w 306027"/>
              <a:gd name="T63" fmla="*/ 343522 h 250467"/>
              <a:gd name="T64" fmla="*/ 2379891 w 306027"/>
              <a:gd name="T65" fmla="*/ 442618 h 250467"/>
              <a:gd name="T66" fmla="*/ 1707443 w 306027"/>
              <a:gd name="T67" fmla="*/ 343522 h 250467"/>
              <a:gd name="T68" fmla="*/ 2084512 w 306027"/>
              <a:gd name="T69" fmla="*/ 442618 h 250467"/>
              <a:gd name="T70" fmla="*/ 1707443 w 306027"/>
              <a:gd name="T71" fmla="*/ 343522 h 250467"/>
              <a:gd name="T72" fmla="*/ 1479887 w 306027"/>
              <a:gd name="T73" fmla="*/ 395052 h 250467"/>
              <a:gd name="T74" fmla="*/ 914460 w 306027"/>
              <a:gd name="T75" fmla="*/ 395052 h 250467"/>
              <a:gd name="T76" fmla="*/ 669881 w 306027"/>
              <a:gd name="T77" fmla="*/ 343522 h 250467"/>
              <a:gd name="T78" fmla="*/ 395957 w 306027"/>
              <a:gd name="T79" fmla="*/ 442618 h 250467"/>
              <a:gd name="T80" fmla="*/ 101859 w 306027"/>
              <a:gd name="T81" fmla="*/ 100805 h 250467"/>
              <a:gd name="T82" fmla="*/ 2229152 w 306027"/>
              <a:gd name="T83" fmla="*/ 1422959 h 250467"/>
              <a:gd name="T84" fmla="*/ 2832475 w 306027"/>
              <a:gd name="T85" fmla="*/ 1380307 h 250467"/>
              <a:gd name="T86" fmla="*/ 2855982 w 306027"/>
              <a:gd name="T87" fmla="*/ 1372563 h 250467"/>
              <a:gd name="T88" fmla="*/ 101859 w 306027"/>
              <a:gd name="T89" fmla="*/ 100805 h 250467"/>
              <a:gd name="T90" fmla="*/ 3326106 w 306027"/>
              <a:gd name="T91" fmla="*/ 50410 h 250467"/>
              <a:gd name="T92" fmla="*/ 3275173 w 306027"/>
              <a:gd name="T93" fmla="*/ 1473368 h 250467"/>
              <a:gd name="T94" fmla="*/ 2178219 w 306027"/>
              <a:gd name="T95" fmla="*/ 1833964 h 250467"/>
              <a:gd name="T96" fmla="*/ 2127293 w 306027"/>
              <a:gd name="T97" fmla="*/ 1473368 h 250467"/>
              <a:gd name="T98" fmla="*/ 0 w 306027"/>
              <a:gd name="T99" fmla="*/ 1422959 h 25046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06027" h="250467">
                <a:moveTo>
                  <a:pt x="259528" y="204225"/>
                </a:moveTo>
                <a:lnTo>
                  <a:pt x="259528" y="241147"/>
                </a:lnTo>
                <a:lnTo>
                  <a:pt x="296655" y="241147"/>
                </a:lnTo>
                <a:lnTo>
                  <a:pt x="296655" y="204225"/>
                </a:lnTo>
                <a:lnTo>
                  <a:pt x="259528" y="204225"/>
                </a:lnTo>
                <a:close/>
                <a:moveTo>
                  <a:pt x="4686" y="195263"/>
                </a:moveTo>
                <a:cubicBezTo>
                  <a:pt x="7209" y="195263"/>
                  <a:pt x="9372" y="197414"/>
                  <a:pt x="9372" y="199923"/>
                </a:cubicBezTo>
                <a:lnTo>
                  <a:pt x="9372" y="241147"/>
                </a:lnTo>
                <a:lnTo>
                  <a:pt x="250156" y="241147"/>
                </a:lnTo>
                <a:lnTo>
                  <a:pt x="250156" y="204225"/>
                </a:lnTo>
                <a:lnTo>
                  <a:pt x="217715" y="204225"/>
                </a:lnTo>
                <a:cubicBezTo>
                  <a:pt x="215192" y="204225"/>
                  <a:pt x="213029" y="202432"/>
                  <a:pt x="213029" y="199923"/>
                </a:cubicBezTo>
                <a:cubicBezTo>
                  <a:pt x="213029" y="197414"/>
                  <a:pt x="215192" y="195263"/>
                  <a:pt x="217715" y="195263"/>
                </a:cubicBezTo>
                <a:lnTo>
                  <a:pt x="254842" y="195263"/>
                </a:lnTo>
                <a:lnTo>
                  <a:pt x="301341" y="195263"/>
                </a:lnTo>
                <a:cubicBezTo>
                  <a:pt x="303864" y="195263"/>
                  <a:pt x="306027" y="197414"/>
                  <a:pt x="306027" y="199923"/>
                </a:cubicBezTo>
                <a:lnTo>
                  <a:pt x="306027" y="245807"/>
                </a:lnTo>
                <a:cubicBezTo>
                  <a:pt x="306027" y="248316"/>
                  <a:pt x="303864" y="250467"/>
                  <a:pt x="301341" y="250467"/>
                </a:cubicBezTo>
                <a:lnTo>
                  <a:pt x="254842" y="250467"/>
                </a:lnTo>
                <a:lnTo>
                  <a:pt x="4686" y="250467"/>
                </a:lnTo>
                <a:cubicBezTo>
                  <a:pt x="2163" y="250467"/>
                  <a:pt x="0" y="248316"/>
                  <a:pt x="0" y="245807"/>
                </a:cubicBezTo>
                <a:lnTo>
                  <a:pt x="0" y="199923"/>
                </a:lnTo>
                <a:cubicBezTo>
                  <a:pt x="0" y="197414"/>
                  <a:pt x="2163" y="195263"/>
                  <a:pt x="4686" y="195263"/>
                </a:cubicBezTo>
                <a:close/>
                <a:moveTo>
                  <a:pt x="162485" y="180770"/>
                </a:moveTo>
                <a:cubicBezTo>
                  <a:pt x="152429" y="180770"/>
                  <a:pt x="144168" y="188657"/>
                  <a:pt x="144168" y="199052"/>
                </a:cubicBezTo>
                <a:cubicBezTo>
                  <a:pt x="144168" y="209090"/>
                  <a:pt x="152429" y="217334"/>
                  <a:pt x="162485" y="217334"/>
                </a:cubicBezTo>
                <a:cubicBezTo>
                  <a:pt x="172901" y="217334"/>
                  <a:pt x="181162" y="209090"/>
                  <a:pt x="181162" y="199052"/>
                </a:cubicBezTo>
                <a:cubicBezTo>
                  <a:pt x="181162" y="188657"/>
                  <a:pt x="172901" y="180770"/>
                  <a:pt x="162485" y="180770"/>
                </a:cubicBezTo>
                <a:close/>
                <a:moveTo>
                  <a:pt x="162485" y="171450"/>
                </a:moveTo>
                <a:cubicBezTo>
                  <a:pt x="177929" y="171450"/>
                  <a:pt x="190141" y="183638"/>
                  <a:pt x="190141" y="199052"/>
                </a:cubicBezTo>
                <a:cubicBezTo>
                  <a:pt x="190141" y="214108"/>
                  <a:pt x="177929" y="226655"/>
                  <a:pt x="162485" y="226655"/>
                </a:cubicBezTo>
                <a:cubicBezTo>
                  <a:pt x="148837" y="226655"/>
                  <a:pt x="137703" y="216617"/>
                  <a:pt x="135189" y="203354"/>
                </a:cubicBezTo>
                <a:lnTo>
                  <a:pt x="68744" y="203354"/>
                </a:lnTo>
                <a:lnTo>
                  <a:pt x="68744" y="213391"/>
                </a:lnTo>
                <a:cubicBezTo>
                  <a:pt x="68744" y="215542"/>
                  <a:pt x="66589" y="217693"/>
                  <a:pt x="64075" y="217693"/>
                </a:cubicBezTo>
                <a:cubicBezTo>
                  <a:pt x="61561" y="217693"/>
                  <a:pt x="59406" y="215542"/>
                  <a:pt x="59406" y="213391"/>
                </a:cubicBezTo>
                <a:lnTo>
                  <a:pt x="59406" y="203354"/>
                </a:lnTo>
                <a:lnTo>
                  <a:pt x="41088" y="203354"/>
                </a:lnTo>
                <a:lnTo>
                  <a:pt x="41088" y="221995"/>
                </a:lnTo>
                <a:cubicBezTo>
                  <a:pt x="41088" y="224504"/>
                  <a:pt x="38933" y="226655"/>
                  <a:pt x="36419" y="226655"/>
                </a:cubicBezTo>
                <a:cubicBezTo>
                  <a:pt x="33905" y="226655"/>
                  <a:pt x="31750" y="224504"/>
                  <a:pt x="31750" y="221995"/>
                </a:cubicBezTo>
                <a:lnTo>
                  <a:pt x="31750" y="199052"/>
                </a:lnTo>
                <a:cubicBezTo>
                  <a:pt x="31750" y="196543"/>
                  <a:pt x="33905" y="194392"/>
                  <a:pt x="36419" y="194392"/>
                </a:cubicBezTo>
                <a:lnTo>
                  <a:pt x="135189" y="194392"/>
                </a:lnTo>
                <a:cubicBezTo>
                  <a:pt x="137703" y="181129"/>
                  <a:pt x="148837" y="171450"/>
                  <a:pt x="162485" y="171450"/>
                </a:cubicBezTo>
                <a:close/>
                <a:moveTo>
                  <a:pt x="149166" y="96838"/>
                </a:moveTo>
                <a:lnTo>
                  <a:pt x="188609" y="96838"/>
                </a:lnTo>
                <a:cubicBezTo>
                  <a:pt x="191142" y="96838"/>
                  <a:pt x="193313" y="98670"/>
                  <a:pt x="193313" y="101601"/>
                </a:cubicBezTo>
                <a:cubicBezTo>
                  <a:pt x="193313" y="103799"/>
                  <a:pt x="191142" y="105997"/>
                  <a:pt x="188609" y="105997"/>
                </a:cubicBezTo>
                <a:lnTo>
                  <a:pt x="149166" y="105997"/>
                </a:lnTo>
                <a:cubicBezTo>
                  <a:pt x="146633" y="105997"/>
                  <a:pt x="144462" y="103799"/>
                  <a:pt x="144462" y="101601"/>
                </a:cubicBezTo>
                <a:cubicBezTo>
                  <a:pt x="144462" y="98670"/>
                  <a:pt x="146633" y="96838"/>
                  <a:pt x="149166" y="96838"/>
                </a:cubicBezTo>
                <a:close/>
                <a:moveTo>
                  <a:pt x="84114" y="96838"/>
                </a:moveTo>
                <a:lnTo>
                  <a:pt x="123484" y="96838"/>
                </a:lnTo>
                <a:cubicBezTo>
                  <a:pt x="126035" y="96838"/>
                  <a:pt x="128223" y="98670"/>
                  <a:pt x="128223" y="101601"/>
                </a:cubicBezTo>
                <a:cubicBezTo>
                  <a:pt x="128223" y="103799"/>
                  <a:pt x="126035" y="105997"/>
                  <a:pt x="123484" y="105997"/>
                </a:cubicBezTo>
                <a:lnTo>
                  <a:pt x="84114" y="105997"/>
                </a:lnTo>
                <a:cubicBezTo>
                  <a:pt x="81562" y="105997"/>
                  <a:pt x="79375" y="103799"/>
                  <a:pt x="79375" y="101601"/>
                </a:cubicBezTo>
                <a:cubicBezTo>
                  <a:pt x="79375" y="98670"/>
                  <a:pt x="81562" y="96838"/>
                  <a:pt x="84114" y="96838"/>
                </a:cubicBezTo>
                <a:close/>
                <a:moveTo>
                  <a:pt x="36494" y="96838"/>
                </a:moveTo>
                <a:lnTo>
                  <a:pt x="58391" y="96838"/>
                </a:lnTo>
                <a:cubicBezTo>
                  <a:pt x="60946" y="96838"/>
                  <a:pt x="63135" y="98670"/>
                  <a:pt x="63135" y="101601"/>
                </a:cubicBezTo>
                <a:cubicBezTo>
                  <a:pt x="63135" y="103799"/>
                  <a:pt x="60946" y="105997"/>
                  <a:pt x="58391" y="105997"/>
                </a:cubicBezTo>
                <a:lnTo>
                  <a:pt x="36494" y="105997"/>
                </a:lnTo>
                <a:cubicBezTo>
                  <a:pt x="33940" y="105997"/>
                  <a:pt x="31750" y="103799"/>
                  <a:pt x="31750" y="101601"/>
                </a:cubicBezTo>
                <a:cubicBezTo>
                  <a:pt x="31750" y="98670"/>
                  <a:pt x="33940" y="96838"/>
                  <a:pt x="36494" y="96838"/>
                </a:cubicBezTo>
                <a:close/>
                <a:moveTo>
                  <a:pt x="236441" y="63500"/>
                </a:moveTo>
                <a:lnTo>
                  <a:pt x="268025" y="63500"/>
                </a:lnTo>
                <a:cubicBezTo>
                  <a:pt x="270538" y="63500"/>
                  <a:pt x="272691" y="65617"/>
                  <a:pt x="272691" y="68086"/>
                </a:cubicBezTo>
                <a:cubicBezTo>
                  <a:pt x="272691" y="70556"/>
                  <a:pt x="270538" y="72672"/>
                  <a:pt x="268025" y="72672"/>
                </a:cubicBezTo>
                <a:lnTo>
                  <a:pt x="236441" y="72672"/>
                </a:lnTo>
                <a:cubicBezTo>
                  <a:pt x="233929" y="72672"/>
                  <a:pt x="231775" y="70556"/>
                  <a:pt x="231775" y="68086"/>
                </a:cubicBezTo>
                <a:cubicBezTo>
                  <a:pt x="231775" y="65617"/>
                  <a:pt x="233929" y="63500"/>
                  <a:pt x="236441" y="63500"/>
                </a:cubicBezTo>
                <a:close/>
                <a:moveTo>
                  <a:pt x="182196" y="63500"/>
                </a:moveTo>
                <a:lnTo>
                  <a:pt x="210771" y="63500"/>
                </a:lnTo>
                <a:cubicBezTo>
                  <a:pt x="213336" y="63500"/>
                  <a:pt x="215534" y="65617"/>
                  <a:pt x="215534" y="68086"/>
                </a:cubicBezTo>
                <a:cubicBezTo>
                  <a:pt x="215534" y="70556"/>
                  <a:pt x="213336" y="72672"/>
                  <a:pt x="210771" y="72672"/>
                </a:cubicBezTo>
                <a:lnTo>
                  <a:pt x="182196" y="72672"/>
                </a:lnTo>
                <a:cubicBezTo>
                  <a:pt x="179632" y="72672"/>
                  <a:pt x="177800" y="70556"/>
                  <a:pt x="177800" y="68086"/>
                </a:cubicBezTo>
                <a:cubicBezTo>
                  <a:pt x="177800" y="65617"/>
                  <a:pt x="179632" y="63500"/>
                  <a:pt x="182196" y="63500"/>
                </a:cubicBezTo>
                <a:close/>
                <a:moveTo>
                  <a:pt x="99961" y="63500"/>
                </a:moveTo>
                <a:lnTo>
                  <a:pt x="156852" y="63500"/>
                </a:lnTo>
                <a:cubicBezTo>
                  <a:pt x="159389" y="63500"/>
                  <a:pt x="161563" y="65617"/>
                  <a:pt x="161563" y="68086"/>
                </a:cubicBezTo>
                <a:cubicBezTo>
                  <a:pt x="161563" y="70556"/>
                  <a:pt x="159389" y="72672"/>
                  <a:pt x="156852" y="72672"/>
                </a:cubicBezTo>
                <a:lnTo>
                  <a:pt x="99961" y="72672"/>
                </a:lnTo>
                <a:cubicBezTo>
                  <a:pt x="97424" y="72672"/>
                  <a:pt x="95250" y="70556"/>
                  <a:pt x="95250" y="68086"/>
                </a:cubicBezTo>
                <a:cubicBezTo>
                  <a:pt x="95250" y="65617"/>
                  <a:pt x="97424" y="63500"/>
                  <a:pt x="99961" y="63500"/>
                </a:cubicBezTo>
                <a:close/>
                <a:moveTo>
                  <a:pt x="36463" y="63500"/>
                </a:moveTo>
                <a:lnTo>
                  <a:pt x="72712" y="63500"/>
                </a:lnTo>
                <a:cubicBezTo>
                  <a:pt x="75250" y="63500"/>
                  <a:pt x="77425" y="65617"/>
                  <a:pt x="77425" y="68086"/>
                </a:cubicBezTo>
                <a:cubicBezTo>
                  <a:pt x="77425" y="70556"/>
                  <a:pt x="75250" y="72672"/>
                  <a:pt x="72712" y="72672"/>
                </a:cubicBezTo>
                <a:lnTo>
                  <a:pt x="36463" y="72672"/>
                </a:lnTo>
                <a:cubicBezTo>
                  <a:pt x="33925" y="72672"/>
                  <a:pt x="31750" y="70556"/>
                  <a:pt x="31750" y="68086"/>
                </a:cubicBezTo>
                <a:cubicBezTo>
                  <a:pt x="31750" y="65617"/>
                  <a:pt x="33925" y="63500"/>
                  <a:pt x="36463" y="63500"/>
                </a:cubicBezTo>
                <a:close/>
                <a:moveTo>
                  <a:pt x="218968" y="31750"/>
                </a:moveTo>
                <a:lnTo>
                  <a:pt x="268036" y="31750"/>
                </a:lnTo>
                <a:cubicBezTo>
                  <a:pt x="270543" y="31750"/>
                  <a:pt x="272692" y="33582"/>
                  <a:pt x="272692" y="36513"/>
                </a:cubicBezTo>
                <a:cubicBezTo>
                  <a:pt x="272692" y="39077"/>
                  <a:pt x="270543" y="40909"/>
                  <a:pt x="268036" y="40909"/>
                </a:cubicBezTo>
                <a:lnTo>
                  <a:pt x="218968" y="40909"/>
                </a:lnTo>
                <a:cubicBezTo>
                  <a:pt x="216103" y="40909"/>
                  <a:pt x="214312" y="39077"/>
                  <a:pt x="214312" y="36513"/>
                </a:cubicBezTo>
                <a:cubicBezTo>
                  <a:pt x="214312" y="33582"/>
                  <a:pt x="216103" y="31750"/>
                  <a:pt x="218968" y="31750"/>
                </a:cubicBezTo>
                <a:close/>
                <a:moveTo>
                  <a:pt x="157098" y="31750"/>
                </a:moveTo>
                <a:lnTo>
                  <a:pt x="191791" y="31750"/>
                </a:lnTo>
                <a:cubicBezTo>
                  <a:pt x="194320" y="31750"/>
                  <a:pt x="196489" y="33582"/>
                  <a:pt x="196489" y="36513"/>
                </a:cubicBezTo>
                <a:cubicBezTo>
                  <a:pt x="196489" y="39077"/>
                  <a:pt x="194320" y="40909"/>
                  <a:pt x="191791" y="40909"/>
                </a:cubicBezTo>
                <a:lnTo>
                  <a:pt x="157098" y="40909"/>
                </a:lnTo>
                <a:cubicBezTo>
                  <a:pt x="154207" y="40909"/>
                  <a:pt x="152400" y="39077"/>
                  <a:pt x="152400" y="36513"/>
                </a:cubicBezTo>
                <a:cubicBezTo>
                  <a:pt x="152400" y="33582"/>
                  <a:pt x="154207" y="31750"/>
                  <a:pt x="157098" y="31750"/>
                </a:cubicBezTo>
                <a:close/>
                <a:moveTo>
                  <a:pt x="88867" y="31750"/>
                </a:moveTo>
                <a:lnTo>
                  <a:pt x="131796" y="31750"/>
                </a:lnTo>
                <a:cubicBezTo>
                  <a:pt x="134342" y="31750"/>
                  <a:pt x="136161" y="33582"/>
                  <a:pt x="136161" y="36513"/>
                </a:cubicBezTo>
                <a:cubicBezTo>
                  <a:pt x="136161" y="39077"/>
                  <a:pt x="134342" y="40909"/>
                  <a:pt x="131796" y="40909"/>
                </a:cubicBezTo>
                <a:lnTo>
                  <a:pt x="88867" y="40909"/>
                </a:lnTo>
                <a:cubicBezTo>
                  <a:pt x="86320" y="40909"/>
                  <a:pt x="84137" y="39077"/>
                  <a:pt x="84137" y="36513"/>
                </a:cubicBezTo>
                <a:cubicBezTo>
                  <a:pt x="84137" y="33582"/>
                  <a:pt x="86320" y="31750"/>
                  <a:pt x="88867" y="31750"/>
                </a:cubicBezTo>
                <a:close/>
                <a:moveTo>
                  <a:pt x="36431" y="31750"/>
                </a:moveTo>
                <a:lnTo>
                  <a:pt x="61634" y="31750"/>
                </a:lnTo>
                <a:cubicBezTo>
                  <a:pt x="64155" y="31750"/>
                  <a:pt x="66315" y="33582"/>
                  <a:pt x="66315" y="36513"/>
                </a:cubicBezTo>
                <a:cubicBezTo>
                  <a:pt x="66315" y="39077"/>
                  <a:pt x="64155" y="40909"/>
                  <a:pt x="61634" y="40909"/>
                </a:cubicBezTo>
                <a:lnTo>
                  <a:pt x="36431" y="40909"/>
                </a:lnTo>
                <a:cubicBezTo>
                  <a:pt x="33910" y="40909"/>
                  <a:pt x="31750" y="39077"/>
                  <a:pt x="31750" y="36513"/>
                </a:cubicBezTo>
                <a:cubicBezTo>
                  <a:pt x="31750" y="33582"/>
                  <a:pt x="33910" y="31750"/>
                  <a:pt x="36431" y="31750"/>
                </a:cubicBezTo>
                <a:close/>
                <a:moveTo>
                  <a:pt x="9372" y="9317"/>
                </a:moveTo>
                <a:lnTo>
                  <a:pt x="9372" y="126860"/>
                </a:lnTo>
                <a:lnTo>
                  <a:pt x="200413" y="126860"/>
                </a:lnTo>
                <a:cubicBezTo>
                  <a:pt x="202936" y="126860"/>
                  <a:pt x="205099" y="129010"/>
                  <a:pt x="205099" y="131518"/>
                </a:cubicBezTo>
                <a:lnTo>
                  <a:pt x="205099" y="156962"/>
                </a:lnTo>
                <a:lnTo>
                  <a:pt x="260249" y="127576"/>
                </a:lnTo>
                <a:cubicBezTo>
                  <a:pt x="260609" y="127576"/>
                  <a:pt x="260609" y="127576"/>
                  <a:pt x="260609" y="127576"/>
                </a:cubicBezTo>
                <a:cubicBezTo>
                  <a:pt x="260970" y="127576"/>
                  <a:pt x="261330" y="127218"/>
                  <a:pt x="261330" y="127218"/>
                </a:cubicBezTo>
                <a:cubicBezTo>
                  <a:pt x="262051" y="127218"/>
                  <a:pt x="262051" y="126860"/>
                  <a:pt x="262412" y="126860"/>
                </a:cubicBezTo>
                <a:cubicBezTo>
                  <a:pt x="262412" y="126860"/>
                  <a:pt x="262412" y="126860"/>
                  <a:pt x="262772" y="126860"/>
                </a:cubicBezTo>
                <a:lnTo>
                  <a:pt x="296655" y="126860"/>
                </a:lnTo>
                <a:lnTo>
                  <a:pt x="296655" y="9317"/>
                </a:lnTo>
                <a:lnTo>
                  <a:pt x="9372" y="9317"/>
                </a:lnTo>
                <a:close/>
                <a:moveTo>
                  <a:pt x="4686" y="0"/>
                </a:moveTo>
                <a:lnTo>
                  <a:pt x="301341" y="0"/>
                </a:lnTo>
                <a:cubicBezTo>
                  <a:pt x="303864" y="0"/>
                  <a:pt x="306027" y="2150"/>
                  <a:pt x="306027" y="4659"/>
                </a:cubicBezTo>
                <a:lnTo>
                  <a:pt x="306027" y="131518"/>
                </a:lnTo>
                <a:cubicBezTo>
                  <a:pt x="306027" y="132952"/>
                  <a:pt x="305306" y="134027"/>
                  <a:pt x="304585" y="135102"/>
                </a:cubicBezTo>
                <a:cubicBezTo>
                  <a:pt x="303864" y="135819"/>
                  <a:pt x="302422" y="136177"/>
                  <a:pt x="301341" y="136177"/>
                </a:cubicBezTo>
                <a:lnTo>
                  <a:pt x="263853" y="136177"/>
                </a:lnTo>
                <a:lnTo>
                  <a:pt x="202576" y="168788"/>
                </a:lnTo>
                <a:cubicBezTo>
                  <a:pt x="201855" y="169146"/>
                  <a:pt x="201134" y="169505"/>
                  <a:pt x="200413" y="169505"/>
                </a:cubicBezTo>
                <a:cubicBezTo>
                  <a:pt x="199332" y="169505"/>
                  <a:pt x="198611" y="169146"/>
                  <a:pt x="197890" y="168788"/>
                </a:cubicBezTo>
                <a:cubicBezTo>
                  <a:pt x="196448" y="167713"/>
                  <a:pt x="195727" y="166280"/>
                  <a:pt x="195727" y="164846"/>
                </a:cubicBezTo>
                <a:lnTo>
                  <a:pt x="195727" y="136177"/>
                </a:lnTo>
                <a:lnTo>
                  <a:pt x="4686" y="136177"/>
                </a:lnTo>
                <a:cubicBezTo>
                  <a:pt x="3604" y="136177"/>
                  <a:pt x="2163" y="135819"/>
                  <a:pt x="1081" y="135102"/>
                </a:cubicBezTo>
                <a:cubicBezTo>
                  <a:pt x="360" y="134027"/>
                  <a:pt x="0" y="132952"/>
                  <a:pt x="0" y="131518"/>
                </a:cubicBezTo>
                <a:lnTo>
                  <a:pt x="0" y="4659"/>
                </a:lnTo>
                <a:cubicBezTo>
                  <a:pt x="0" y="2150"/>
                  <a:pt x="2163" y="0"/>
                  <a:pt x="4686" y="0"/>
                </a:cubicBezTo>
                <a:close/>
              </a:path>
            </a:pathLst>
          </a:custGeom>
          <a:solidFill>
            <a:srgbClr val="E32D8E"/>
          </a:solidFill>
          <a:ln>
            <a:noFill/>
          </a:ln>
          <a:effectLst/>
        </p:spPr>
        <p:txBody>
          <a:bodyPr anchor="ctr"/>
          <a:lstStyle/>
          <a:p>
            <a:endParaRPr lang="en-US" sz="1050" dirty="0">
              <a:latin typeface="Lato Light" panose="020F0502020204030203" pitchFamily="34" charset="0"/>
            </a:endParaRPr>
          </a:p>
        </p:txBody>
      </p:sp>
      <p:sp>
        <p:nvSpPr>
          <p:cNvPr id="26" name="Freeform 876">
            <a:extLst>
              <a:ext uri="{FF2B5EF4-FFF2-40B4-BE49-F238E27FC236}">
                <a16:creationId xmlns:a16="http://schemas.microsoft.com/office/drawing/2014/main" id="{EC58F446-D570-BAC0-D47A-5D8429FE6A0B}"/>
              </a:ext>
            </a:extLst>
          </p:cNvPr>
          <p:cNvSpPr>
            <a:spLocks noChangeArrowheads="1"/>
          </p:cNvSpPr>
          <p:nvPr/>
        </p:nvSpPr>
        <p:spPr bwMode="auto">
          <a:xfrm>
            <a:off x="4575155" y="3836946"/>
            <a:ext cx="522405" cy="519419"/>
          </a:xfrm>
          <a:custGeom>
            <a:avLst/>
            <a:gdLst>
              <a:gd name="T0" fmla="*/ 1721386 w 306029"/>
              <a:gd name="T1" fmla="*/ 2324843 h 304439"/>
              <a:gd name="T2" fmla="*/ 1673609 w 306029"/>
              <a:gd name="T3" fmla="*/ 3303643 h 304439"/>
              <a:gd name="T4" fmla="*/ 1621839 w 306029"/>
              <a:gd name="T5" fmla="*/ 2324843 h 304439"/>
              <a:gd name="T6" fmla="*/ 2631332 w 306029"/>
              <a:gd name="T7" fmla="*/ 1954519 h 304439"/>
              <a:gd name="T8" fmla="*/ 2041176 w 306029"/>
              <a:gd name="T9" fmla="*/ 2645047 h 304439"/>
              <a:gd name="T10" fmla="*/ 1974727 w 306029"/>
              <a:gd name="T11" fmla="*/ 2613485 h 304439"/>
              <a:gd name="T12" fmla="*/ 2564880 w 306029"/>
              <a:gd name="T13" fmla="*/ 1982150 h 304439"/>
              <a:gd name="T14" fmla="*/ 711977 w 306029"/>
              <a:gd name="T15" fmla="*/ 1954519 h 304439"/>
              <a:gd name="T16" fmla="*/ 1337304 w 306029"/>
              <a:gd name="T17" fmla="*/ 2550348 h 304439"/>
              <a:gd name="T18" fmla="*/ 1317765 w 306029"/>
              <a:gd name="T19" fmla="*/ 2649000 h 304439"/>
              <a:gd name="T20" fmla="*/ 680710 w 306029"/>
              <a:gd name="T21" fmla="*/ 2017658 h 304439"/>
              <a:gd name="T22" fmla="*/ 3016716 w 306029"/>
              <a:gd name="T23" fmla="*/ 1946632 h 304439"/>
              <a:gd name="T24" fmla="*/ 3067253 w 306029"/>
              <a:gd name="T25" fmla="*/ 2994808 h 304439"/>
              <a:gd name="T26" fmla="*/ 2013568 w 306029"/>
              <a:gd name="T27" fmla="*/ 3045266 h 304439"/>
              <a:gd name="T28" fmla="*/ 2013568 w 306029"/>
              <a:gd name="T29" fmla="*/ 2948223 h 304439"/>
              <a:gd name="T30" fmla="*/ 2966170 w 306029"/>
              <a:gd name="T31" fmla="*/ 1997103 h 304439"/>
              <a:gd name="T32" fmla="*/ 309359 w 306029"/>
              <a:gd name="T33" fmla="*/ 1946632 h 304439"/>
              <a:gd name="T34" fmla="*/ 359896 w 306029"/>
              <a:gd name="T35" fmla="*/ 2948223 h 304439"/>
              <a:gd name="T36" fmla="*/ 1359150 w 306029"/>
              <a:gd name="T37" fmla="*/ 2994808 h 304439"/>
              <a:gd name="T38" fmla="*/ 309359 w 306029"/>
              <a:gd name="T39" fmla="*/ 3045266 h 304439"/>
              <a:gd name="T40" fmla="*/ 258813 w 306029"/>
              <a:gd name="T41" fmla="*/ 1997103 h 304439"/>
              <a:gd name="T42" fmla="*/ 2345528 w 306029"/>
              <a:gd name="T43" fmla="*/ 1602094 h 304439"/>
              <a:gd name="T44" fmla="*/ 3326052 w 306029"/>
              <a:gd name="T45" fmla="*/ 1651857 h 304439"/>
              <a:gd name="T46" fmla="*/ 2345528 w 306029"/>
              <a:gd name="T47" fmla="*/ 1701629 h 304439"/>
              <a:gd name="T48" fmla="*/ 2345528 w 306029"/>
              <a:gd name="T49" fmla="*/ 1602094 h 304439"/>
              <a:gd name="T50" fmla="*/ 980527 w 306029"/>
              <a:gd name="T51" fmla="*/ 1602094 h 304439"/>
              <a:gd name="T52" fmla="*/ 980527 w 306029"/>
              <a:gd name="T53" fmla="*/ 1701629 h 304439"/>
              <a:gd name="T54" fmla="*/ 0 w 306029"/>
              <a:gd name="T55" fmla="*/ 1651857 h 304439"/>
              <a:gd name="T56" fmla="*/ 1673609 w 306029"/>
              <a:gd name="T57" fmla="*/ 1321429 h 304439"/>
              <a:gd name="T58" fmla="*/ 1673609 w 306029"/>
              <a:gd name="T59" fmla="*/ 1982192 h 304439"/>
              <a:gd name="T60" fmla="*/ 1673609 w 306029"/>
              <a:gd name="T61" fmla="*/ 1321429 h 304439"/>
              <a:gd name="T62" fmla="*/ 2101018 w 306029"/>
              <a:gd name="T63" fmla="*/ 1651804 h 304439"/>
              <a:gd name="T64" fmla="*/ 1242263 w 306029"/>
              <a:gd name="T65" fmla="*/ 1651804 h 304439"/>
              <a:gd name="T66" fmla="*/ 2041176 w 306029"/>
              <a:gd name="T67" fmla="*/ 666395 h 304439"/>
              <a:gd name="T68" fmla="*/ 2631332 w 306029"/>
              <a:gd name="T69" fmla="*/ 1353073 h 304439"/>
              <a:gd name="T70" fmla="*/ 2564880 w 306029"/>
              <a:gd name="T71" fmla="*/ 1325605 h 304439"/>
              <a:gd name="T72" fmla="*/ 1974727 w 306029"/>
              <a:gd name="T73" fmla="*/ 693864 h 304439"/>
              <a:gd name="T74" fmla="*/ 1302125 w 306029"/>
              <a:gd name="T75" fmla="*/ 666395 h 304439"/>
              <a:gd name="T76" fmla="*/ 1337304 w 306029"/>
              <a:gd name="T77" fmla="*/ 760570 h 304439"/>
              <a:gd name="T78" fmla="*/ 727609 w 306029"/>
              <a:gd name="T79" fmla="*/ 1356989 h 304439"/>
              <a:gd name="T80" fmla="*/ 680710 w 306029"/>
              <a:gd name="T81" fmla="*/ 1286369 h 304439"/>
              <a:gd name="T82" fmla="*/ 2013568 w 306029"/>
              <a:gd name="T83" fmla="*/ 241180 h 304439"/>
              <a:gd name="T84" fmla="*/ 3067253 w 306029"/>
              <a:gd name="T85" fmla="*/ 291650 h 304439"/>
              <a:gd name="T86" fmla="*/ 3016716 w 306029"/>
              <a:gd name="T87" fmla="*/ 1339814 h 304439"/>
              <a:gd name="T88" fmla="*/ 2966170 w 306029"/>
              <a:gd name="T89" fmla="*/ 342105 h 304439"/>
              <a:gd name="T90" fmla="*/ 1966911 w 306029"/>
              <a:gd name="T91" fmla="*/ 291650 h 304439"/>
              <a:gd name="T92" fmla="*/ 309359 w 306029"/>
              <a:gd name="T93" fmla="*/ 241180 h 304439"/>
              <a:gd name="T94" fmla="*/ 1359150 w 306029"/>
              <a:gd name="T95" fmla="*/ 291650 h 304439"/>
              <a:gd name="T96" fmla="*/ 359896 w 306029"/>
              <a:gd name="T97" fmla="*/ 342105 h 304439"/>
              <a:gd name="T98" fmla="*/ 309359 w 306029"/>
              <a:gd name="T99" fmla="*/ 1339814 h 304439"/>
              <a:gd name="T100" fmla="*/ 258813 w 306029"/>
              <a:gd name="T101" fmla="*/ 291650 h 304439"/>
              <a:gd name="T102" fmla="*/ 1673609 w 306029"/>
              <a:gd name="T103" fmla="*/ 0 h 304439"/>
              <a:gd name="T104" fmla="*/ 1721386 w 306029"/>
              <a:gd name="T105" fmla="*/ 982721 h 304439"/>
              <a:gd name="T106" fmla="*/ 1621839 w 306029"/>
              <a:gd name="T107" fmla="*/ 982721 h 304439"/>
              <a:gd name="T108" fmla="*/ 1673609 w 306029"/>
              <a:gd name="T109" fmla="*/ 0 h 30443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06029" h="304439">
                <a:moveTo>
                  <a:pt x="153988" y="209550"/>
                </a:moveTo>
                <a:cubicBezTo>
                  <a:pt x="156552" y="209550"/>
                  <a:pt x="158384" y="211715"/>
                  <a:pt x="158384" y="214240"/>
                </a:cubicBezTo>
                <a:lnTo>
                  <a:pt x="158384" y="299749"/>
                </a:lnTo>
                <a:cubicBezTo>
                  <a:pt x="158384" y="302635"/>
                  <a:pt x="156552" y="304439"/>
                  <a:pt x="153988" y="304439"/>
                </a:cubicBezTo>
                <a:cubicBezTo>
                  <a:pt x="151057" y="304439"/>
                  <a:pt x="149225" y="302635"/>
                  <a:pt x="149225" y="299749"/>
                </a:cubicBezTo>
                <a:lnTo>
                  <a:pt x="149225" y="214240"/>
                </a:lnTo>
                <a:cubicBezTo>
                  <a:pt x="149225" y="211715"/>
                  <a:pt x="151057" y="209550"/>
                  <a:pt x="153988" y="209550"/>
                </a:cubicBezTo>
                <a:close/>
                <a:moveTo>
                  <a:pt x="242108" y="180114"/>
                </a:moveTo>
                <a:cubicBezTo>
                  <a:pt x="244625" y="180842"/>
                  <a:pt x="245704" y="183751"/>
                  <a:pt x="244625" y="185932"/>
                </a:cubicBezTo>
                <a:cubicBezTo>
                  <a:pt x="234915" y="212840"/>
                  <a:pt x="214059" y="233567"/>
                  <a:pt x="187808" y="243748"/>
                </a:cubicBezTo>
                <a:cubicBezTo>
                  <a:pt x="187088" y="244112"/>
                  <a:pt x="186729" y="244112"/>
                  <a:pt x="186010" y="244112"/>
                </a:cubicBezTo>
                <a:cubicBezTo>
                  <a:pt x="184212" y="244112"/>
                  <a:pt x="182414" y="243021"/>
                  <a:pt x="181694" y="240839"/>
                </a:cubicBezTo>
                <a:cubicBezTo>
                  <a:pt x="180975" y="238657"/>
                  <a:pt x="182054" y="235748"/>
                  <a:pt x="184571" y="235021"/>
                </a:cubicBezTo>
                <a:cubicBezTo>
                  <a:pt x="208305" y="225931"/>
                  <a:pt x="227004" y="207022"/>
                  <a:pt x="235994" y="182660"/>
                </a:cubicBezTo>
                <a:cubicBezTo>
                  <a:pt x="237073" y="180114"/>
                  <a:pt x="239590" y="179387"/>
                  <a:pt x="242108" y="180114"/>
                </a:cubicBezTo>
                <a:close/>
                <a:moveTo>
                  <a:pt x="65509" y="180114"/>
                </a:moveTo>
                <a:cubicBezTo>
                  <a:pt x="67666" y="179387"/>
                  <a:pt x="70543" y="180478"/>
                  <a:pt x="71262" y="182660"/>
                </a:cubicBezTo>
                <a:cubicBezTo>
                  <a:pt x="80252" y="207022"/>
                  <a:pt x="98951" y="225931"/>
                  <a:pt x="123045" y="235021"/>
                </a:cubicBezTo>
                <a:cubicBezTo>
                  <a:pt x="125202" y="235748"/>
                  <a:pt x="126641" y="238657"/>
                  <a:pt x="125562" y="240839"/>
                </a:cubicBezTo>
                <a:cubicBezTo>
                  <a:pt x="124843" y="243021"/>
                  <a:pt x="123045" y="244112"/>
                  <a:pt x="121247" y="244112"/>
                </a:cubicBezTo>
                <a:cubicBezTo>
                  <a:pt x="120887" y="244112"/>
                  <a:pt x="120168" y="244112"/>
                  <a:pt x="119808" y="243748"/>
                </a:cubicBezTo>
                <a:cubicBezTo>
                  <a:pt x="93198" y="233567"/>
                  <a:pt x="72701" y="212840"/>
                  <a:pt x="62632" y="185932"/>
                </a:cubicBezTo>
                <a:cubicBezTo>
                  <a:pt x="61913" y="183751"/>
                  <a:pt x="62992" y="180842"/>
                  <a:pt x="65509" y="180114"/>
                </a:cubicBezTo>
                <a:close/>
                <a:moveTo>
                  <a:pt x="277567" y="179387"/>
                </a:moveTo>
                <a:cubicBezTo>
                  <a:pt x="280071" y="179387"/>
                  <a:pt x="282217" y="181534"/>
                  <a:pt x="282217" y="184038"/>
                </a:cubicBezTo>
                <a:lnTo>
                  <a:pt x="282217" y="275979"/>
                </a:lnTo>
                <a:cubicBezTo>
                  <a:pt x="282217" y="278483"/>
                  <a:pt x="280071" y="280629"/>
                  <a:pt x="277567" y="280629"/>
                </a:cubicBezTo>
                <a:lnTo>
                  <a:pt x="185268" y="280629"/>
                </a:lnTo>
                <a:cubicBezTo>
                  <a:pt x="182764" y="280629"/>
                  <a:pt x="180975" y="278483"/>
                  <a:pt x="180975" y="275979"/>
                </a:cubicBezTo>
                <a:cubicBezTo>
                  <a:pt x="180975" y="273474"/>
                  <a:pt x="182764" y="271686"/>
                  <a:pt x="185268" y="271686"/>
                </a:cubicBezTo>
                <a:lnTo>
                  <a:pt x="272916" y="271686"/>
                </a:lnTo>
                <a:lnTo>
                  <a:pt x="272916" y="184038"/>
                </a:lnTo>
                <a:cubicBezTo>
                  <a:pt x="272916" y="181534"/>
                  <a:pt x="275062" y="179387"/>
                  <a:pt x="277567" y="179387"/>
                </a:cubicBezTo>
                <a:close/>
                <a:moveTo>
                  <a:pt x="28464" y="179387"/>
                </a:moveTo>
                <a:cubicBezTo>
                  <a:pt x="30968" y="179387"/>
                  <a:pt x="33114" y="181534"/>
                  <a:pt x="33114" y="184038"/>
                </a:cubicBezTo>
                <a:lnTo>
                  <a:pt x="33114" y="271686"/>
                </a:lnTo>
                <a:lnTo>
                  <a:pt x="120405" y="271686"/>
                </a:lnTo>
                <a:cubicBezTo>
                  <a:pt x="122909" y="271686"/>
                  <a:pt x="125055" y="273474"/>
                  <a:pt x="125055" y="275979"/>
                </a:cubicBezTo>
                <a:cubicBezTo>
                  <a:pt x="125055" y="278483"/>
                  <a:pt x="122909" y="280629"/>
                  <a:pt x="120405" y="280629"/>
                </a:cubicBezTo>
                <a:lnTo>
                  <a:pt x="28464" y="280629"/>
                </a:lnTo>
                <a:cubicBezTo>
                  <a:pt x="25959" y="280629"/>
                  <a:pt x="23813" y="278483"/>
                  <a:pt x="23813" y="275979"/>
                </a:cubicBezTo>
                <a:lnTo>
                  <a:pt x="23813" y="184038"/>
                </a:lnTo>
                <a:cubicBezTo>
                  <a:pt x="23813" y="181534"/>
                  <a:pt x="25959" y="179387"/>
                  <a:pt x="28464" y="179387"/>
                </a:cubicBezTo>
                <a:close/>
                <a:moveTo>
                  <a:pt x="215811" y="147637"/>
                </a:moveTo>
                <a:lnTo>
                  <a:pt x="301356" y="147637"/>
                </a:lnTo>
                <a:cubicBezTo>
                  <a:pt x="303872" y="147637"/>
                  <a:pt x="306029" y="149754"/>
                  <a:pt x="306029" y="152223"/>
                </a:cubicBezTo>
                <a:cubicBezTo>
                  <a:pt x="306029" y="154693"/>
                  <a:pt x="303872" y="156809"/>
                  <a:pt x="301356" y="156809"/>
                </a:cubicBezTo>
                <a:lnTo>
                  <a:pt x="215811" y="156809"/>
                </a:lnTo>
                <a:cubicBezTo>
                  <a:pt x="213295" y="156809"/>
                  <a:pt x="211138" y="154693"/>
                  <a:pt x="211138" y="152223"/>
                </a:cubicBezTo>
                <a:cubicBezTo>
                  <a:pt x="211138" y="149754"/>
                  <a:pt x="213295" y="147637"/>
                  <a:pt x="215811" y="147637"/>
                </a:cubicBezTo>
                <a:close/>
                <a:moveTo>
                  <a:pt x="4673" y="147637"/>
                </a:moveTo>
                <a:lnTo>
                  <a:pt x="90218" y="147637"/>
                </a:lnTo>
                <a:cubicBezTo>
                  <a:pt x="92734" y="147637"/>
                  <a:pt x="94890" y="149754"/>
                  <a:pt x="94890" y="152223"/>
                </a:cubicBezTo>
                <a:cubicBezTo>
                  <a:pt x="94890" y="154693"/>
                  <a:pt x="92734" y="156809"/>
                  <a:pt x="90218" y="156809"/>
                </a:cubicBezTo>
                <a:lnTo>
                  <a:pt x="4673" y="156809"/>
                </a:lnTo>
                <a:cubicBezTo>
                  <a:pt x="2156" y="156809"/>
                  <a:pt x="0" y="154693"/>
                  <a:pt x="0" y="152223"/>
                </a:cubicBezTo>
                <a:cubicBezTo>
                  <a:pt x="0" y="149754"/>
                  <a:pt x="2156" y="147637"/>
                  <a:pt x="4673" y="147637"/>
                </a:cubicBezTo>
                <a:close/>
                <a:moveTo>
                  <a:pt x="153988" y="121773"/>
                </a:moveTo>
                <a:cubicBezTo>
                  <a:pt x="137030" y="121773"/>
                  <a:pt x="123681" y="135546"/>
                  <a:pt x="123681" y="152218"/>
                </a:cubicBezTo>
                <a:cubicBezTo>
                  <a:pt x="123681" y="168891"/>
                  <a:pt x="137030" y="182664"/>
                  <a:pt x="153988" y="182664"/>
                </a:cubicBezTo>
                <a:cubicBezTo>
                  <a:pt x="170223" y="182664"/>
                  <a:pt x="183934" y="168891"/>
                  <a:pt x="183934" y="152218"/>
                </a:cubicBezTo>
                <a:cubicBezTo>
                  <a:pt x="183934" y="135546"/>
                  <a:pt x="170223" y="121773"/>
                  <a:pt x="153988" y="121773"/>
                </a:cubicBezTo>
                <a:close/>
                <a:moveTo>
                  <a:pt x="153988" y="112712"/>
                </a:moveTo>
                <a:cubicBezTo>
                  <a:pt x="175275" y="112712"/>
                  <a:pt x="193314" y="130472"/>
                  <a:pt x="193314" y="152218"/>
                </a:cubicBezTo>
                <a:cubicBezTo>
                  <a:pt x="193314" y="173965"/>
                  <a:pt x="175275" y="191725"/>
                  <a:pt x="153988" y="191725"/>
                </a:cubicBezTo>
                <a:cubicBezTo>
                  <a:pt x="131979" y="191725"/>
                  <a:pt x="114300" y="173965"/>
                  <a:pt x="114300" y="152218"/>
                </a:cubicBezTo>
                <a:cubicBezTo>
                  <a:pt x="114300" y="130472"/>
                  <a:pt x="131979" y="112712"/>
                  <a:pt x="153988" y="112712"/>
                </a:cubicBezTo>
                <a:close/>
                <a:moveTo>
                  <a:pt x="187808" y="61410"/>
                </a:moveTo>
                <a:cubicBezTo>
                  <a:pt x="214059" y="71173"/>
                  <a:pt x="234915" y="92145"/>
                  <a:pt x="244984" y="118542"/>
                </a:cubicBezTo>
                <a:cubicBezTo>
                  <a:pt x="245704" y="121073"/>
                  <a:pt x="244625" y="123604"/>
                  <a:pt x="242108" y="124689"/>
                </a:cubicBezTo>
                <a:cubicBezTo>
                  <a:pt x="241388" y="124689"/>
                  <a:pt x="241029" y="125050"/>
                  <a:pt x="240309" y="125050"/>
                </a:cubicBezTo>
                <a:cubicBezTo>
                  <a:pt x="238511" y="125050"/>
                  <a:pt x="236713" y="123604"/>
                  <a:pt x="235994" y="122158"/>
                </a:cubicBezTo>
                <a:cubicBezTo>
                  <a:pt x="227004" y="97931"/>
                  <a:pt x="208305" y="79128"/>
                  <a:pt x="184571" y="70088"/>
                </a:cubicBezTo>
                <a:cubicBezTo>
                  <a:pt x="182054" y="69003"/>
                  <a:pt x="180975" y="66472"/>
                  <a:pt x="181694" y="63941"/>
                </a:cubicBezTo>
                <a:cubicBezTo>
                  <a:pt x="182773" y="61771"/>
                  <a:pt x="185290" y="60325"/>
                  <a:pt x="187808" y="61410"/>
                </a:cubicBezTo>
                <a:close/>
                <a:moveTo>
                  <a:pt x="119808" y="61410"/>
                </a:moveTo>
                <a:cubicBezTo>
                  <a:pt x="121966" y="60325"/>
                  <a:pt x="124843" y="61771"/>
                  <a:pt x="125562" y="63941"/>
                </a:cubicBezTo>
                <a:cubicBezTo>
                  <a:pt x="126641" y="66472"/>
                  <a:pt x="125202" y="69003"/>
                  <a:pt x="123045" y="70088"/>
                </a:cubicBezTo>
                <a:cubicBezTo>
                  <a:pt x="98951" y="79128"/>
                  <a:pt x="80252" y="97931"/>
                  <a:pt x="71262" y="122158"/>
                </a:cubicBezTo>
                <a:cubicBezTo>
                  <a:pt x="70903" y="123604"/>
                  <a:pt x="69105" y="125050"/>
                  <a:pt x="66947" y="125050"/>
                </a:cubicBezTo>
                <a:cubicBezTo>
                  <a:pt x="66588" y="125050"/>
                  <a:pt x="65868" y="124689"/>
                  <a:pt x="65509" y="124689"/>
                </a:cubicBezTo>
                <a:cubicBezTo>
                  <a:pt x="62992" y="123604"/>
                  <a:pt x="61913" y="121073"/>
                  <a:pt x="62632" y="118542"/>
                </a:cubicBezTo>
                <a:cubicBezTo>
                  <a:pt x="72701" y="92145"/>
                  <a:pt x="93198" y="71173"/>
                  <a:pt x="119808" y="61410"/>
                </a:cubicBezTo>
                <a:close/>
                <a:moveTo>
                  <a:pt x="185268" y="22225"/>
                </a:moveTo>
                <a:lnTo>
                  <a:pt x="277567" y="22225"/>
                </a:lnTo>
                <a:cubicBezTo>
                  <a:pt x="280071" y="22225"/>
                  <a:pt x="282217" y="24371"/>
                  <a:pt x="282217" y="26876"/>
                </a:cubicBezTo>
                <a:lnTo>
                  <a:pt x="282217" y="118817"/>
                </a:lnTo>
                <a:cubicBezTo>
                  <a:pt x="282217" y="121321"/>
                  <a:pt x="280071" y="123467"/>
                  <a:pt x="277567" y="123467"/>
                </a:cubicBezTo>
                <a:cubicBezTo>
                  <a:pt x="275062" y="123467"/>
                  <a:pt x="272916" y="121321"/>
                  <a:pt x="272916" y="118817"/>
                </a:cubicBezTo>
                <a:lnTo>
                  <a:pt x="272916" y="31526"/>
                </a:lnTo>
                <a:lnTo>
                  <a:pt x="185268" y="31526"/>
                </a:lnTo>
                <a:cubicBezTo>
                  <a:pt x="182764" y="31526"/>
                  <a:pt x="180975" y="29380"/>
                  <a:pt x="180975" y="26876"/>
                </a:cubicBezTo>
                <a:cubicBezTo>
                  <a:pt x="180975" y="24371"/>
                  <a:pt x="182764" y="22225"/>
                  <a:pt x="185268" y="22225"/>
                </a:cubicBezTo>
                <a:close/>
                <a:moveTo>
                  <a:pt x="28464" y="22225"/>
                </a:moveTo>
                <a:lnTo>
                  <a:pt x="120405" y="22225"/>
                </a:lnTo>
                <a:cubicBezTo>
                  <a:pt x="122909" y="22225"/>
                  <a:pt x="125055" y="24371"/>
                  <a:pt x="125055" y="26876"/>
                </a:cubicBezTo>
                <a:cubicBezTo>
                  <a:pt x="125055" y="29380"/>
                  <a:pt x="122909" y="31526"/>
                  <a:pt x="120405" y="31526"/>
                </a:cubicBezTo>
                <a:lnTo>
                  <a:pt x="33114" y="31526"/>
                </a:lnTo>
                <a:lnTo>
                  <a:pt x="33114" y="118817"/>
                </a:lnTo>
                <a:cubicBezTo>
                  <a:pt x="33114" y="121321"/>
                  <a:pt x="30968" y="123467"/>
                  <a:pt x="28464" y="123467"/>
                </a:cubicBezTo>
                <a:cubicBezTo>
                  <a:pt x="25959" y="123467"/>
                  <a:pt x="23813" y="121321"/>
                  <a:pt x="23813" y="118817"/>
                </a:cubicBezTo>
                <a:lnTo>
                  <a:pt x="23813" y="26876"/>
                </a:lnTo>
                <a:cubicBezTo>
                  <a:pt x="23813" y="24371"/>
                  <a:pt x="25959" y="22225"/>
                  <a:pt x="28464" y="22225"/>
                </a:cubicBezTo>
                <a:close/>
                <a:moveTo>
                  <a:pt x="153988" y="0"/>
                </a:moveTo>
                <a:cubicBezTo>
                  <a:pt x="156552" y="0"/>
                  <a:pt x="158384" y="1804"/>
                  <a:pt x="158384" y="4690"/>
                </a:cubicBezTo>
                <a:lnTo>
                  <a:pt x="158384" y="90560"/>
                </a:lnTo>
                <a:cubicBezTo>
                  <a:pt x="158384" y="92724"/>
                  <a:pt x="156552" y="94889"/>
                  <a:pt x="153988" y="94889"/>
                </a:cubicBezTo>
                <a:cubicBezTo>
                  <a:pt x="151057" y="94889"/>
                  <a:pt x="149225" y="92724"/>
                  <a:pt x="149225" y="90560"/>
                </a:cubicBezTo>
                <a:lnTo>
                  <a:pt x="149225" y="4690"/>
                </a:lnTo>
                <a:cubicBezTo>
                  <a:pt x="149225" y="1804"/>
                  <a:pt x="151057" y="0"/>
                  <a:pt x="153988" y="0"/>
                </a:cubicBezTo>
                <a:close/>
              </a:path>
            </a:pathLst>
          </a:custGeom>
          <a:solidFill>
            <a:schemeClr val="bg1"/>
          </a:solidFill>
          <a:ln>
            <a:noFill/>
          </a:ln>
          <a:effectLst/>
        </p:spPr>
        <p:txBody>
          <a:bodyPr anchor="ctr"/>
          <a:lstStyle/>
          <a:p>
            <a:endParaRPr lang="en-US" sz="1050" dirty="0">
              <a:latin typeface="Lato Light" panose="020F0502020204030203" pitchFamily="34" charset="0"/>
            </a:endParaRPr>
          </a:p>
        </p:txBody>
      </p:sp>
      <p:sp>
        <p:nvSpPr>
          <p:cNvPr id="27" name="Freeform 877">
            <a:extLst>
              <a:ext uri="{FF2B5EF4-FFF2-40B4-BE49-F238E27FC236}">
                <a16:creationId xmlns:a16="http://schemas.microsoft.com/office/drawing/2014/main" id="{4C4F919B-BA0E-8CF3-9491-70C1A3BF8F72}"/>
              </a:ext>
            </a:extLst>
          </p:cNvPr>
          <p:cNvSpPr>
            <a:spLocks noChangeArrowheads="1"/>
          </p:cNvSpPr>
          <p:nvPr/>
        </p:nvSpPr>
        <p:spPr bwMode="auto">
          <a:xfrm>
            <a:off x="6922289" y="1476502"/>
            <a:ext cx="522405" cy="517925"/>
          </a:xfrm>
          <a:custGeom>
            <a:avLst/>
            <a:gdLst>
              <a:gd name="T0" fmla="*/ 2808976 w 306027"/>
              <a:gd name="T1" fmla="*/ 2752136 h 302853"/>
              <a:gd name="T2" fmla="*/ 505382 w 306027"/>
              <a:gd name="T3" fmla="*/ 2767843 h 302853"/>
              <a:gd name="T4" fmla="*/ 101859 w 306027"/>
              <a:gd name="T5" fmla="*/ 2308499 h 302853"/>
              <a:gd name="T6" fmla="*/ 3228156 w 306027"/>
              <a:gd name="T7" fmla="*/ 3207549 h 302853"/>
              <a:gd name="T8" fmla="*/ 2217404 w 306027"/>
              <a:gd name="T9" fmla="*/ 1448701 h 302853"/>
              <a:gd name="T10" fmla="*/ 2421129 w 306027"/>
              <a:gd name="T11" fmla="*/ 2084711 h 302853"/>
              <a:gd name="T12" fmla="*/ 2636595 w 306027"/>
              <a:gd name="T13" fmla="*/ 2037598 h 302853"/>
              <a:gd name="T14" fmla="*/ 2217404 w 306027"/>
              <a:gd name="T15" fmla="*/ 1448701 h 302853"/>
              <a:gd name="T16" fmla="*/ 2272248 w 306027"/>
              <a:gd name="T17" fmla="*/ 1366250 h 302853"/>
              <a:gd name="T18" fmla="*/ 2707111 w 306027"/>
              <a:gd name="T19" fmla="*/ 2108270 h 302853"/>
              <a:gd name="T20" fmla="*/ 2503393 w 306027"/>
              <a:gd name="T21" fmla="*/ 2218196 h 302853"/>
              <a:gd name="T22" fmla="*/ 1915748 w 306027"/>
              <a:gd name="T23" fmla="*/ 1723513 h 302853"/>
              <a:gd name="T24" fmla="*/ 673837 w 306027"/>
              <a:gd name="T25" fmla="*/ 1370173 h 302853"/>
              <a:gd name="T26" fmla="*/ 2048937 w 306027"/>
              <a:gd name="T27" fmla="*/ 2120042 h 302853"/>
              <a:gd name="T28" fmla="*/ 2048937 w 306027"/>
              <a:gd name="T29" fmla="*/ 2218196 h 302853"/>
              <a:gd name="T30" fmla="*/ 528890 w 306027"/>
              <a:gd name="T31" fmla="*/ 2665760 h 302853"/>
              <a:gd name="T32" fmla="*/ 3161569 w 306027"/>
              <a:gd name="T33" fmla="*/ 2218196 h 302853"/>
              <a:gd name="T34" fmla="*/ 2910824 w 306027"/>
              <a:gd name="T35" fmla="*/ 2167153 h 302853"/>
              <a:gd name="T36" fmla="*/ 3177230 w 306027"/>
              <a:gd name="T37" fmla="*/ 2120042 h 302853"/>
              <a:gd name="T38" fmla="*/ 2311428 w 306027"/>
              <a:gd name="T39" fmla="*/ 1287727 h 302853"/>
              <a:gd name="T40" fmla="*/ 998601 w 306027"/>
              <a:gd name="T41" fmla="*/ 919473 h 302853"/>
              <a:gd name="T42" fmla="*/ 1934583 w 306027"/>
              <a:gd name="T43" fmla="*/ 919473 h 302853"/>
              <a:gd name="T44" fmla="*/ 1466595 w 306027"/>
              <a:gd name="T45" fmla="*/ 346971 h 302853"/>
              <a:gd name="T46" fmla="*/ 1466595 w 306027"/>
              <a:gd name="T47" fmla="*/ 1488046 h 302853"/>
              <a:gd name="T48" fmla="*/ 1466595 w 306027"/>
              <a:gd name="T49" fmla="*/ 346971 h 302853"/>
              <a:gd name="T50" fmla="*/ 654252 w 306027"/>
              <a:gd name="T51" fmla="*/ 918685 h 302853"/>
              <a:gd name="T52" fmla="*/ 2287922 w 306027"/>
              <a:gd name="T53" fmla="*/ 918685 h 302853"/>
              <a:gd name="T54" fmla="*/ 1473041 w 306027"/>
              <a:gd name="T55" fmla="*/ 0 h 302853"/>
              <a:gd name="T56" fmla="*/ 2350604 w 306027"/>
              <a:gd name="T57" fmla="*/ 1189586 h 302853"/>
              <a:gd name="T58" fmla="*/ 2664018 w 306027"/>
              <a:gd name="T59" fmla="*/ 1209207 h 302853"/>
              <a:gd name="T60" fmla="*/ 3318274 w 306027"/>
              <a:gd name="T61" fmla="*/ 2147524 h 302853"/>
              <a:gd name="T62" fmla="*/ 3326106 w 306027"/>
              <a:gd name="T63" fmla="*/ 2163230 h 302853"/>
              <a:gd name="T64" fmla="*/ 3326106 w 306027"/>
              <a:gd name="T65" fmla="*/ 3258592 h 302853"/>
              <a:gd name="T66" fmla="*/ 50933 w 306027"/>
              <a:gd name="T67" fmla="*/ 3309627 h 302853"/>
              <a:gd name="T68" fmla="*/ 0 w 306027"/>
              <a:gd name="T69" fmla="*/ 2167153 h 302853"/>
              <a:gd name="T70" fmla="*/ 3925 w 306027"/>
              <a:gd name="T71" fmla="*/ 2155382 h 302853"/>
              <a:gd name="T72" fmla="*/ 11749 w 306027"/>
              <a:gd name="T73" fmla="*/ 2139677 h 302853"/>
              <a:gd name="T74" fmla="*/ 556315 w 306027"/>
              <a:gd name="T75" fmla="*/ 918685 h 3028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6027" h="302853">
                <a:moveTo>
                  <a:pt x="297015" y="210165"/>
                </a:moveTo>
                <a:lnTo>
                  <a:pt x="258447" y="251839"/>
                </a:lnTo>
                <a:cubicBezTo>
                  <a:pt x="257726" y="252557"/>
                  <a:pt x="256284" y="253276"/>
                  <a:pt x="255202" y="253276"/>
                </a:cubicBezTo>
                <a:lnTo>
                  <a:pt x="46499" y="253276"/>
                </a:lnTo>
                <a:cubicBezTo>
                  <a:pt x="45057" y="253276"/>
                  <a:pt x="43976" y="252557"/>
                  <a:pt x="42894" y="251839"/>
                </a:cubicBezTo>
                <a:lnTo>
                  <a:pt x="9372" y="211243"/>
                </a:lnTo>
                <a:lnTo>
                  <a:pt x="9372" y="293512"/>
                </a:lnTo>
                <a:lnTo>
                  <a:pt x="297015" y="293512"/>
                </a:lnTo>
                <a:lnTo>
                  <a:pt x="297015" y="210165"/>
                </a:lnTo>
                <a:close/>
                <a:moveTo>
                  <a:pt x="204018" y="132566"/>
                </a:moveTo>
                <a:cubicBezTo>
                  <a:pt x="198611" y="140110"/>
                  <a:pt x="192123" y="146936"/>
                  <a:pt x="184553" y="152325"/>
                </a:cubicBezTo>
                <a:lnTo>
                  <a:pt x="222762" y="190765"/>
                </a:lnTo>
                <a:cubicBezTo>
                  <a:pt x="227087" y="194717"/>
                  <a:pt x="233936" y="194717"/>
                  <a:pt x="238261" y="190765"/>
                </a:cubicBezTo>
                <a:lnTo>
                  <a:pt x="242587" y="186454"/>
                </a:lnTo>
                <a:cubicBezTo>
                  <a:pt x="246912" y="182143"/>
                  <a:pt x="246912" y="175317"/>
                  <a:pt x="242587" y="171006"/>
                </a:cubicBezTo>
                <a:lnTo>
                  <a:pt x="204018" y="132566"/>
                </a:lnTo>
                <a:close/>
                <a:moveTo>
                  <a:pt x="212669" y="117836"/>
                </a:moveTo>
                <a:cubicBezTo>
                  <a:pt x="211587" y="120351"/>
                  <a:pt x="210506" y="122506"/>
                  <a:pt x="209064" y="125021"/>
                </a:cubicBezTo>
                <a:lnTo>
                  <a:pt x="249075" y="164539"/>
                </a:lnTo>
                <a:cubicBezTo>
                  <a:pt x="257005" y="172443"/>
                  <a:pt x="257005" y="185017"/>
                  <a:pt x="249075" y="192921"/>
                </a:cubicBezTo>
                <a:lnTo>
                  <a:pt x="244389" y="197232"/>
                </a:lnTo>
                <a:cubicBezTo>
                  <a:pt x="240784" y="201183"/>
                  <a:pt x="235738" y="202980"/>
                  <a:pt x="230331" y="202980"/>
                </a:cubicBezTo>
                <a:cubicBezTo>
                  <a:pt x="225285" y="202980"/>
                  <a:pt x="220238" y="201183"/>
                  <a:pt x="216273" y="197232"/>
                </a:cubicBezTo>
                <a:lnTo>
                  <a:pt x="176263" y="157713"/>
                </a:lnTo>
                <a:cubicBezTo>
                  <a:pt x="164368" y="164539"/>
                  <a:pt x="150310" y="168132"/>
                  <a:pt x="135531" y="168132"/>
                </a:cubicBezTo>
                <a:cubicBezTo>
                  <a:pt x="103811" y="168132"/>
                  <a:pt x="76777" y="150888"/>
                  <a:pt x="61998" y="125380"/>
                </a:cubicBezTo>
                <a:lnTo>
                  <a:pt x="13697" y="193998"/>
                </a:lnTo>
                <a:lnTo>
                  <a:pt x="188518" y="193998"/>
                </a:lnTo>
                <a:cubicBezTo>
                  <a:pt x="191402" y="193998"/>
                  <a:pt x="193204" y="195795"/>
                  <a:pt x="193204" y="198309"/>
                </a:cubicBezTo>
                <a:cubicBezTo>
                  <a:pt x="193204" y="201183"/>
                  <a:pt x="191402" y="202980"/>
                  <a:pt x="188518" y="202980"/>
                </a:cubicBezTo>
                <a:lnTo>
                  <a:pt x="14779" y="202980"/>
                </a:lnTo>
                <a:lnTo>
                  <a:pt x="48662" y="243935"/>
                </a:lnTo>
                <a:lnTo>
                  <a:pt x="253040" y="243935"/>
                </a:lnTo>
                <a:lnTo>
                  <a:pt x="290888" y="202980"/>
                </a:lnTo>
                <a:lnTo>
                  <a:pt x="272144" y="202980"/>
                </a:lnTo>
                <a:cubicBezTo>
                  <a:pt x="269621" y="202980"/>
                  <a:pt x="267818" y="201183"/>
                  <a:pt x="267818" y="198309"/>
                </a:cubicBezTo>
                <a:cubicBezTo>
                  <a:pt x="267818" y="195795"/>
                  <a:pt x="269621" y="193998"/>
                  <a:pt x="272144" y="193998"/>
                </a:cubicBezTo>
                <a:lnTo>
                  <a:pt x="292329" y="193998"/>
                </a:lnTo>
                <a:lnTo>
                  <a:pt x="238982" y="117836"/>
                </a:lnTo>
                <a:lnTo>
                  <a:pt x="212669" y="117836"/>
                </a:lnTo>
                <a:close/>
                <a:moveTo>
                  <a:pt x="134938" y="41079"/>
                </a:moveTo>
                <a:cubicBezTo>
                  <a:pt x="111256" y="41079"/>
                  <a:pt x="91879" y="60456"/>
                  <a:pt x="91879" y="84138"/>
                </a:cubicBezTo>
                <a:cubicBezTo>
                  <a:pt x="91879" y="107820"/>
                  <a:pt x="111256" y="126837"/>
                  <a:pt x="134938" y="126837"/>
                </a:cubicBezTo>
                <a:cubicBezTo>
                  <a:pt x="158620" y="126837"/>
                  <a:pt x="177996" y="107820"/>
                  <a:pt x="177996" y="84138"/>
                </a:cubicBezTo>
                <a:cubicBezTo>
                  <a:pt x="177996" y="60456"/>
                  <a:pt x="158620" y="41079"/>
                  <a:pt x="134938" y="41079"/>
                </a:cubicBezTo>
                <a:close/>
                <a:moveTo>
                  <a:pt x="134938" y="31750"/>
                </a:moveTo>
                <a:cubicBezTo>
                  <a:pt x="163643" y="31750"/>
                  <a:pt x="186966" y="55432"/>
                  <a:pt x="186966" y="84138"/>
                </a:cubicBezTo>
                <a:cubicBezTo>
                  <a:pt x="186966" y="112843"/>
                  <a:pt x="163643" y="136166"/>
                  <a:pt x="134938" y="136166"/>
                </a:cubicBezTo>
                <a:cubicBezTo>
                  <a:pt x="106232" y="136166"/>
                  <a:pt x="82550" y="112843"/>
                  <a:pt x="82550" y="84138"/>
                </a:cubicBezTo>
                <a:cubicBezTo>
                  <a:pt x="82550" y="55432"/>
                  <a:pt x="106232" y="31750"/>
                  <a:pt x="134938" y="31750"/>
                </a:cubicBezTo>
                <a:close/>
                <a:moveTo>
                  <a:pt x="135531" y="9341"/>
                </a:moveTo>
                <a:cubicBezTo>
                  <a:pt x="94079" y="9341"/>
                  <a:pt x="60196" y="42752"/>
                  <a:pt x="60196" y="84066"/>
                </a:cubicBezTo>
                <a:cubicBezTo>
                  <a:pt x="60196" y="125380"/>
                  <a:pt x="94079" y="158791"/>
                  <a:pt x="135531" y="158791"/>
                </a:cubicBezTo>
                <a:cubicBezTo>
                  <a:pt x="176984" y="158791"/>
                  <a:pt x="210506" y="125380"/>
                  <a:pt x="210506" y="84066"/>
                </a:cubicBezTo>
                <a:cubicBezTo>
                  <a:pt x="210506" y="42752"/>
                  <a:pt x="176984" y="9341"/>
                  <a:pt x="135531" y="9341"/>
                </a:cubicBezTo>
                <a:close/>
                <a:moveTo>
                  <a:pt x="135531" y="0"/>
                </a:moveTo>
                <a:cubicBezTo>
                  <a:pt x="182030" y="0"/>
                  <a:pt x="219878" y="37722"/>
                  <a:pt x="219878" y="84066"/>
                </a:cubicBezTo>
                <a:cubicBezTo>
                  <a:pt x="219878" y="92688"/>
                  <a:pt x="218436" y="100592"/>
                  <a:pt x="216273" y="108855"/>
                </a:cubicBezTo>
                <a:lnTo>
                  <a:pt x="241145" y="108855"/>
                </a:lnTo>
                <a:cubicBezTo>
                  <a:pt x="242587" y="108855"/>
                  <a:pt x="244028" y="109573"/>
                  <a:pt x="245110" y="110651"/>
                </a:cubicBezTo>
                <a:lnTo>
                  <a:pt x="304945" y="195795"/>
                </a:lnTo>
                <a:cubicBezTo>
                  <a:pt x="305306" y="195795"/>
                  <a:pt x="305306" y="196154"/>
                  <a:pt x="305306" y="196513"/>
                </a:cubicBezTo>
                <a:cubicBezTo>
                  <a:pt x="305306" y="196513"/>
                  <a:pt x="305666" y="196872"/>
                  <a:pt x="305666" y="197232"/>
                </a:cubicBezTo>
                <a:cubicBezTo>
                  <a:pt x="306027" y="197591"/>
                  <a:pt x="306027" y="197950"/>
                  <a:pt x="306027" y="197950"/>
                </a:cubicBezTo>
                <a:cubicBezTo>
                  <a:pt x="306027" y="198309"/>
                  <a:pt x="306027" y="198309"/>
                  <a:pt x="306027" y="198309"/>
                </a:cubicBezTo>
                <a:lnTo>
                  <a:pt x="306027" y="298183"/>
                </a:lnTo>
                <a:cubicBezTo>
                  <a:pt x="306027" y="300697"/>
                  <a:pt x="304224" y="302853"/>
                  <a:pt x="301341" y="302853"/>
                </a:cubicBezTo>
                <a:lnTo>
                  <a:pt x="4686" y="302853"/>
                </a:lnTo>
                <a:cubicBezTo>
                  <a:pt x="2163" y="302853"/>
                  <a:pt x="0" y="300697"/>
                  <a:pt x="0" y="298183"/>
                </a:cubicBezTo>
                <a:lnTo>
                  <a:pt x="0" y="198309"/>
                </a:lnTo>
                <a:cubicBezTo>
                  <a:pt x="0" y="198309"/>
                  <a:pt x="361" y="198309"/>
                  <a:pt x="361" y="197950"/>
                </a:cubicBezTo>
                <a:cubicBezTo>
                  <a:pt x="361" y="197950"/>
                  <a:pt x="361" y="197591"/>
                  <a:pt x="361" y="197232"/>
                </a:cubicBezTo>
                <a:cubicBezTo>
                  <a:pt x="361" y="196872"/>
                  <a:pt x="721" y="196513"/>
                  <a:pt x="721" y="196513"/>
                </a:cubicBezTo>
                <a:cubicBezTo>
                  <a:pt x="1081" y="196154"/>
                  <a:pt x="1081" y="195795"/>
                  <a:pt x="1081" y="195795"/>
                </a:cubicBezTo>
                <a:lnTo>
                  <a:pt x="57313" y="116040"/>
                </a:lnTo>
                <a:cubicBezTo>
                  <a:pt x="53348" y="105981"/>
                  <a:pt x="51185" y="95203"/>
                  <a:pt x="51185" y="84066"/>
                </a:cubicBezTo>
                <a:cubicBezTo>
                  <a:pt x="51185" y="37722"/>
                  <a:pt x="89033" y="0"/>
                  <a:pt x="135531" y="0"/>
                </a:cubicBezTo>
                <a:close/>
              </a:path>
            </a:pathLst>
          </a:custGeom>
          <a:solidFill>
            <a:schemeClr val="bg1"/>
          </a:solidFill>
          <a:ln>
            <a:noFill/>
          </a:ln>
          <a:effectLst/>
        </p:spPr>
        <p:txBody>
          <a:bodyPr anchor="ctr"/>
          <a:lstStyle/>
          <a:p>
            <a:endParaRPr lang="en-US" sz="1050" dirty="0">
              <a:latin typeface="Lato Light" panose="020F0502020204030203" pitchFamily="34" charset="0"/>
            </a:endParaRPr>
          </a:p>
        </p:txBody>
      </p:sp>
      <p:sp>
        <p:nvSpPr>
          <p:cNvPr id="28" name="Freeform 878">
            <a:extLst>
              <a:ext uri="{FF2B5EF4-FFF2-40B4-BE49-F238E27FC236}">
                <a16:creationId xmlns:a16="http://schemas.microsoft.com/office/drawing/2014/main" id="{9B45F299-7F66-9AF5-D5E9-646581B13873}"/>
              </a:ext>
            </a:extLst>
          </p:cNvPr>
          <p:cNvSpPr>
            <a:spLocks noChangeArrowheads="1"/>
          </p:cNvSpPr>
          <p:nvPr/>
        </p:nvSpPr>
        <p:spPr bwMode="auto">
          <a:xfrm>
            <a:off x="7300660" y="3847456"/>
            <a:ext cx="522405" cy="497030"/>
          </a:xfrm>
          <a:custGeom>
            <a:avLst/>
            <a:gdLst>
              <a:gd name="T0" fmla="*/ 1390762 w 306028"/>
              <a:gd name="T1" fmla="*/ 2665174 h 291180"/>
              <a:gd name="T2" fmla="*/ 1657165 w 306028"/>
              <a:gd name="T3" fmla="*/ 2641675 h 291180"/>
              <a:gd name="T4" fmla="*/ 1578813 w 306028"/>
              <a:gd name="T5" fmla="*/ 2371416 h 291180"/>
              <a:gd name="T6" fmla="*/ 1390762 w 306028"/>
              <a:gd name="T7" fmla="*/ 2336159 h 291180"/>
              <a:gd name="T8" fmla="*/ 932393 w 306028"/>
              <a:gd name="T9" fmla="*/ 2962856 h 291180"/>
              <a:gd name="T10" fmla="*/ 1183131 w 306028"/>
              <a:gd name="T11" fmla="*/ 3072525 h 291180"/>
              <a:gd name="T12" fmla="*/ 1288907 w 306028"/>
              <a:gd name="T13" fmla="*/ 2716099 h 291180"/>
              <a:gd name="T14" fmla="*/ 1288907 w 306028"/>
              <a:gd name="T15" fmla="*/ 2007149 h 291180"/>
              <a:gd name="T16" fmla="*/ 3032266 w 306028"/>
              <a:gd name="T17" fmla="*/ 1004441 h 291180"/>
              <a:gd name="T18" fmla="*/ 3224229 w 306028"/>
              <a:gd name="T19" fmla="*/ 1262948 h 291180"/>
              <a:gd name="T20" fmla="*/ 998812 w 306028"/>
              <a:gd name="T21" fmla="*/ 892728 h 291180"/>
              <a:gd name="T22" fmla="*/ 1048657 w 306028"/>
              <a:gd name="T23" fmla="*/ 1598667 h 291180"/>
              <a:gd name="T24" fmla="*/ 948964 w 306028"/>
              <a:gd name="T25" fmla="*/ 1598667 h 291180"/>
              <a:gd name="T26" fmla="*/ 998812 w 306028"/>
              <a:gd name="T27" fmla="*/ 892728 h 291180"/>
              <a:gd name="T28" fmla="*/ 720674 w 306028"/>
              <a:gd name="T29" fmla="*/ 943435 h 291180"/>
              <a:gd name="T30" fmla="*/ 672897 w 306028"/>
              <a:gd name="T31" fmla="*/ 1649374 h 291180"/>
              <a:gd name="T32" fmla="*/ 621139 w 306028"/>
              <a:gd name="T33" fmla="*/ 943435 h 291180"/>
              <a:gd name="T34" fmla="*/ 2690295 w 306028"/>
              <a:gd name="T35" fmla="*/ 883124 h 291180"/>
              <a:gd name="T36" fmla="*/ 2709837 w 306028"/>
              <a:gd name="T37" fmla="*/ 979160 h 291180"/>
              <a:gd name="T38" fmla="*/ 1518339 w 306028"/>
              <a:gd name="T39" fmla="*/ 1029088 h 291180"/>
              <a:gd name="T40" fmla="*/ 2690295 w 306028"/>
              <a:gd name="T41" fmla="*/ 883124 h 291180"/>
              <a:gd name="T42" fmla="*/ 101859 w 306028"/>
              <a:gd name="T43" fmla="*/ 1262948 h 291180"/>
              <a:gd name="T44" fmla="*/ 881460 w 306028"/>
              <a:gd name="T45" fmla="*/ 1909233 h 291180"/>
              <a:gd name="T46" fmla="*/ 1288907 w 306028"/>
              <a:gd name="T47" fmla="*/ 616676 h 291180"/>
              <a:gd name="T48" fmla="*/ 2934316 w 306028"/>
              <a:gd name="T49" fmla="*/ 170161 h 291180"/>
              <a:gd name="T50" fmla="*/ 1390762 w 306028"/>
              <a:gd name="T51" fmla="*/ 1909233 h 291180"/>
              <a:gd name="T52" fmla="*/ 2934316 w 306028"/>
              <a:gd name="T53" fmla="*/ 170161 h 291180"/>
              <a:gd name="T54" fmla="*/ 3032266 w 306028"/>
              <a:gd name="T55" fmla="*/ 52655 h 291180"/>
              <a:gd name="T56" fmla="*/ 3326088 w 306028"/>
              <a:gd name="T57" fmla="*/ 1262948 h 291180"/>
              <a:gd name="T58" fmla="*/ 3032266 w 306028"/>
              <a:gd name="T59" fmla="*/ 2473256 h 291180"/>
              <a:gd name="T60" fmla="*/ 2985249 w 306028"/>
              <a:gd name="T61" fmla="*/ 2520248 h 291180"/>
              <a:gd name="T62" fmla="*/ 1390762 w 306028"/>
              <a:gd name="T63" fmla="*/ 2007149 h 291180"/>
              <a:gd name="T64" fmla="*/ 1527885 w 306028"/>
              <a:gd name="T65" fmla="*/ 2238243 h 291180"/>
              <a:gd name="T66" fmla="*/ 1755111 w 306028"/>
              <a:gd name="T67" fmla="*/ 2555505 h 291180"/>
              <a:gd name="T68" fmla="*/ 1614068 w 306028"/>
              <a:gd name="T69" fmla="*/ 2767009 h 291180"/>
              <a:gd name="T70" fmla="*/ 1390762 w 306028"/>
              <a:gd name="T71" fmla="*/ 2962856 h 291180"/>
              <a:gd name="T72" fmla="*/ 1038177 w 306028"/>
              <a:gd name="T73" fmla="*/ 3170440 h 291180"/>
              <a:gd name="T74" fmla="*/ 834452 w 306028"/>
              <a:gd name="T75" fmla="*/ 2007149 h 291180"/>
              <a:gd name="T76" fmla="*/ 0 w 306028"/>
              <a:gd name="T77" fmla="*/ 1262948 h 291180"/>
              <a:gd name="T78" fmla="*/ 1339832 w 306028"/>
              <a:gd name="T79" fmla="*/ 514841 h 291180"/>
              <a:gd name="T80" fmla="*/ 3000923 w 306028"/>
              <a:gd name="T81" fmla="*/ 5650 h 291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06028" h="291180">
                <a:moveTo>
                  <a:pt x="127962" y="214558"/>
                </a:moveTo>
                <a:lnTo>
                  <a:pt x="127962" y="244775"/>
                </a:lnTo>
                <a:lnTo>
                  <a:pt x="148508" y="244775"/>
                </a:lnTo>
                <a:cubicBezTo>
                  <a:pt x="149950" y="244775"/>
                  <a:pt x="151392" y="243696"/>
                  <a:pt x="152473" y="242617"/>
                </a:cubicBezTo>
                <a:cubicBezTo>
                  <a:pt x="153555" y="241178"/>
                  <a:pt x="153555" y="239739"/>
                  <a:pt x="153194" y="237941"/>
                </a:cubicBezTo>
                <a:lnTo>
                  <a:pt x="145264" y="217796"/>
                </a:lnTo>
                <a:cubicBezTo>
                  <a:pt x="144543" y="215997"/>
                  <a:pt x="142381" y="214558"/>
                  <a:pt x="140578" y="214558"/>
                </a:cubicBezTo>
                <a:lnTo>
                  <a:pt x="127962" y="214558"/>
                </a:lnTo>
                <a:close/>
                <a:moveTo>
                  <a:pt x="85788" y="184341"/>
                </a:moveTo>
                <a:lnTo>
                  <a:pt x="85788" y="272115"/>
                </a:lnTo>
                <a:cubicBezTo>
                  <a:pt x="85788" y="277870"/>
                  <a:pt x="90114" y="282187"/>
                  <a:pt x="95521" y="282187"/>
                </a:cubicBezTo>
                <a:lnTo>
                  <a:pt x="108858" y="282187"/>
                </a:lnTo>
                <a:cubicBezTo>
                  <a:pt x="114265" y="282187"/>
                  <a:pt x="118590" y="277870"/>
                  <a:pt x="118590" y="272115"/>
                </a:cubicBezTo>
                <a:lnTo>
                  <a:pt x="118590" y="249452"/>
                </a:lnTo>
                <a:lnTo>
                  <a:pt x="118590" y="210241"/>
                </a:lnTo>
                <a:lnTo>
                  <a:pt x="118590" y="184341"/>
                </a:lnTo>
                <a:lnTo>
                  <a:pt x="85788" y="184341"/>
                </a:lnTo>
                <a:close/>
                <a:moveTo>
                  <a:pt x="278994" y="92250"/>
                </a:moveTo>
                <a:lnTo>
                  <a:pt x="278994" y="139734"/>
                </a:lnTo>
                <a:cubicBezTo>
                  <a:pt x="289086" y="137216"/>
                  <a:pt x="296656" y="127504"/>
                  <a:pt x="296656" y="115992"/>
                </a:cubicBezTo>
                <a:cubicBezTo>
                  <a:pt x="296656" y="104121"/>
                  <a:pt x="289086" y="94409"/>
                  <a:pt x="278994" y="92250"/>
                </a:cubicBezTo>
                <a:close/>
                <a:moveTo>
                  <a:pt x="91899" y="81990"/>
                </a:moveTo>
                <a:cubicBezTo>
                  <a:pt x="94369" y="81990"/>
                  <a:pt x="96485" y="84139"/>
                  <a:pt x="96485" y="86647"/>
                </a:cubicBezTo>
                <a:lnTo>
                  <a:pt x="96485" y="146825"/>
                </a:lnTo>
                <a:cubicBezTo>
                  <a:pt x="96485" y="149333"/>
                  <a:pt x="94369" y="151482"/>
                  <a:pt x="91899" y="151482"/>
                </a:cubicBezTo>
                <a:cubicBezTo>
                  <a:pt x="89430" y="151482"/>
                  <a:pt x="87313" y="149333"/>
                  <a:pt x="87313" y="146825"/>
                </a:cubicBezTo>
                <a:lnTo>
                  <a:pt x="87313" y="86647"/>
                </a:lnTo>
                <a:cubicBezTo>
                  <a:pt x="87313" y="84139"/>
                  <a:pt x="89430" y="81990"/>
                  <a:pt x="91899" y="81990"/>
                </a:cubicBezTo>
                <a:close/>
                <a:moveTo>
                  <a:pt x="61912" y="81990"/>
                </a:moveTo>
                <a:cubicBezTo>
                  <a:pt x="64477" y="81990"/>
                  <a:pt x="66308" y="84139"/>
                  <a:pt x="66308" y="86647"/>
                </a:cubicBezTo>
                <a:lnTo>
                  <a:pt x="66308" y="146825"/>
                </a:lnTo>
                <a:cubicBezTo>
                  <a:pt x="66308" y="149333"/>
                  <a:pt x="64477" y="151482"/>
                  <a:pt x="61912" y="151482"/>
                </a:cubicBezTo>
                <a:cubicBezTo>
                  <a:pt x="58981" y="151482"/>
                  <a:pt x="57150" y="149333"/>
                  <a:pt x="57150" y="146825"/>
                </a:cubicBezTo>
                <a:lnTo>
                  <a:pt x="57150" y="86647"/>
                </a:lnTo>
                <a:cubicBezTo>
                  <a:pt x="57150" y="84139"/>
                  <a:pt x="58981" y="81990"/>
                  <a:pt x="61912" y="81990"/>
                </a:cubicBezTo>
                <a:close/>
                <a:moveTo>
                  <a:pt x="247530" y="81108"/>
                </a:moveTo>
                <a:cubicBezTo>
                  <a:pt x="250046" y="80403"/>
                  <a:pt x="252563" y="82167"/>
                  <a:pt x="253281" y="84636"/>
                </a:cubicBezTo>
                <a:cubicBezTo>
                  <a:pt x="253641" y="86753"/>
                  <a:pt x="251844" y="89575"/>
                  <a:pt x="249328" y="89928"/>
                </a:cubicBezTo>
                <a:cubicBezTo>
                  <a:pt x="230278" y="93456"/>
                  <a:pt x="196491" y="98042"/>
                  <a:pt x="144373" y="99100"/>
                </a:cubicBezTo>
                <a:cubicBezTo>
                  <a:pt x="141857" y="99100"/>
                  <a:pt x="139700" y="96984"/>
                  <a:pt x="139700" y="94514"/>
                </a:cubicBezTo>
                <a:cubicBezTo>
                  <a:pt x="139700" y="92045"/>
                  <a:pt x="141497" y="89928"/>
                  <a:pt x="144013" y="89928"/>
                </a:cubicBezTo>
                <a:cubicBezTo>
                  <a:pt x="195772" y="89223"/>
                  <a:pt x="228840" y="84636"/>
                  <a:pt x="247530" y="81108"/>
                </a:cubicBezTo>
                <a:close/>
                <a:moveTo>
                  <a:pt x="68847" y="56637"/>
                </a:moveTo>
                <a:cubicBezTo>
                  <a:pt x="36045" y="56637"/>
                  <a:pt x="9372" y="82897"/>
                  <a:pt x="9372" y="115992"/>
                </a:cubicBezTo>
                <a:cubicBezTo>
                  <a:pt x="9372" y="148728"/>
                  <a:pt x="36045" y="175348"/>
                  <a:pt x="68847" y="175348"/>
                </a:cubicBezTo>
                <a:lnTo>
                  <a:pt x="81102" y="175348"/>
                </a:lnTo>
                <a:lnTo>
                  <a:pt x="118590" y="175348"/>
                </a:lnTo>
                <a:lnTo>
                  <a:pt x="118590" y="56637"/>
                </a:lnTo>
                <a:lnTo>
                  <a:pt x="68847" y="56637"/>
                </a:lnTo>
                <a:close/>
                <a:moveTo>
                  <a:pt x="269982" y="15628"/>
                </a:moveTo>
                <a:cubicBezTo>
                  <a:pt x="253401" y="29297"/>
                  <a:pt x="210867" y="55558"/>
                  <a:pt x="127962" y="56637"/>
                </a:cubicBezTo>
                <a:lnTo>
                  <a:pt x="127962" y="175348"/>
                </a:lnTo>
                <a:cubicBezTo>
                  <a:pt x="210867" y="176427"/>
                  <a:pt x="253401" y="202687"/>
                  <a:pt x="269982" y="216357"/>
                </a:cubicBezTo>
                <a:lnTo>
                  <a:pt x="269982" y="15628"/>
                </a:lnTo>
                <a:close/>
                <a:moveTo>
                  <a:pt x="276110" y="519"/>
                </a:moveTo>
                <a:cubicBezTo>
                  <a:pt x="277912" y="1239"/>
                  <a:pt x="278994" y="2677"/>
                  <a:pt x="278994" y="4836"/>
                </a:cubicBezTo>
                <a:lnTo>
                  <a:pt x="278994" y="82897"/>
                </a:lnTo>
                <a:cubicBezTo>
                  <a:pt x="294133" y="85415"/>
                  <a:pt x="306028" y="99085"/>
                  <a:pt x="306028" y="115992"/>
                </a:cubicBezTo>
                <a:cubicBezTo>
                  <a:pt x="306028" y="132900"/>
                  <a:pt x="294133" y="146569"/>
                  <a:pt x="278994" y="149087"/>
                </a:cubicBezTo>
                <a:lnTo>
                  <a:pt x="278994" y="227149"/>
                </a:lnTo>
                <a:cubicBezTo>
                  <a:pt x="278994" y="228947"/>
                  <a:pt x="277912" y="230746"/>
                  <a:pt x="276110" y="231465"/>
                </a:cubicBezTo>
                <a:cubicBezTo>
                  <a:pt x="275749" y="231465"/>
                  <a:pt x="275029" y="231465"/>
                  <a:pt x="274668" y="231465"/>
                </a:cubicBezTo>
                <a:cubicBezTo>
                  <a:pt x="273226" y="231465"/>
                  <a:pt x="271784" y="231106"/>
                  <a:pt x="271064" y="230026"/>
                </a:cubicBezTo>
                <a:cubicBezTo>
                  <a:pt x="270343" y="229667"/>
                  <a:pt x="232495" y="185780"/>
                  <a:pt x="127962" y="184341"/>
                </a:cubicBezTo>
                <a:lnTo>
                  <a:pt x="127962" y="205565"/>
                </a:lnTo>
                <a:lnTo>
                  <a:pt x="140578" y="205565"/>
                </a:lnTo>
                <a:cubicBezTo>
                  <a:pt x="146346" y="205565"/>
                  <a:pt x="151392" y="209162"/>
                  <a:pt x="153555" y="214558"/>
                </a:cubicBezTo>
                <a:lnTo>
                  <a:pt x="161485" y="234703"/>
                </a:lnTo>
                <a:cubicBezTo>
                  <a:pt x="163287" y="239020"/>
                  <a:pt x="162927" y="243696"/>
                  <a:pt x="160043" y="248013"/>
                </a:cubicBezTo>
                <a:cubicBezTo>
                  <a:pt x="157520" y="251610"/>
                  <a:pt x="153194" y="254128"/>
                  <a:pt x="148508" y="254128"/>
                </a:cubicBezTo>
                <a:lnTo>
                  <a:pt x="127962" y="254128"/>
                </a:lnTo>
                <a:lnTo>
                  <a:pt x="127962" y="272115"/>
                </a:lnTo>
                <a:cubicBezTo>
                  <a:pt x="127962" y="282907"/>
                  <a:pt x="119311" y="291180"/>
                  <a:pt x="108858" y="291180"/>
                </a:cubicBezTo>
                <a:lnTo>
                  <a:pt x="95521" y="291180"/>
                </a:lnTo>
                <a:cubicBezTo>
                  <a:pt x="85067" y="291180"/>
                  <a:pt x="76777" y="282907"/>
                  <a:pt x="76777" y="272115"/>
                </a:cubicBezTo>
                <a:lnTo>
                  <a:pt x="76777" y="184341"/>
                </a:lnTo>
                <a:lnTo>
                  <a:pt x="68847" y="184341"/>
                </a:lnTo>
                <a:cubicBezTo>
                  <a:pt x="30999" y="184341"/>
                  <a:pt x="0" y="153764"/>
                  <a:pt x="0" y="115992"/>
                </a:cubicBezTo>
                <a:cubicBezTo>
                  <a:pt x="0" y="78221"/>
                  <a:pt x="30999" y="47284"/>
                  <a:pt x="68847" y="47284"/>
                </a:cubicBezTo>
                <a:lnTo>
                  <a:pt x="123276" y="47284"/>
                </a:lnTo>
                <a:cubicBezTo>
                  <a:pt x="231413" y="47284"/>
                  <a:pt x="270343" y="2318"/>
                  <a:pt x="271064" y="1598"/>
                </a:cubicBezTo>
                <a:cubicBezTo>
                  <a:pt x="272145" y="159"/>
                  <a:pt x="273947" y="-560"/>
                  <a:pt x="276110" y="519"/>
                </a:cubicBezTo>
                <a:close/>
              </a:path>
            </a:pathLst>
          </a:custGeom>
          <a:solidFill>
            <a:srgbClr val="00B0C9"/>
          </a:solidFill>
          <a:ln>
            <a:noFill/>
          </a:ln>
          <a:effectLst/>
        </p:spPr>
        <p:txBody>
          <a:bodyPr anchor="ctr"/>
          <a:lstStyle/>
          <a:p>
            <a:endParaRPr lang="en-US" sz="1050" dirty="0">
              <a:latin typeface="Lato Light" panose="020F0502020204030203" pitchFamily="34" charset="0"/>
            </a:endParaRPr>
          </a:p>
        </p:txBody>
      </p:sp>
    </p:spTree>
    <p:extLst>
      <p:ext uri="{BB962C8B-B14F-4D97-AF65-F5344CB8AC3E}">
        <p14:creationId xmlns:p14="http://schemas.microsoft.com/office/powerpoint/2010/main" val="4195397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ound Same-side Corner of Rectangle 226">
            <a:extLst>
              <a:ext uri="{FF2B5EF4-FFF2-40B4-BE49-F238E27FC236}">
                <a16:creationId xmlns:a16="http://schemas.microsoft.com/office/drawing/2014/main" id="{91D9604F-52F3-CFD4-6FF6-EB934DC461EA}"/>
              </a:ext>
            </a:extLst>
          </p:cNvPr>
          <p:cNvSpPr/>
          <p:nvPr/>
        </p:nvSpPr>
        <p:spPr>
          <a:xfrm>
            <a:off x="6743747" y="4437560"/>
            <a:ext cx="4005201" cy="2249714"/>
          </a:xfrm>
          <a:prstGeom prst="round2SameRect">
            <a:avLst/>
          </a:prstGeom>
          <a:solidFill>
            <a:srgbClr val="6B3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ound Same-side Corner of Rectangle 227">
            <a:extLst>
              <a:ext uri="{FF2B5EF4-FFF2-40B4-BE49-F238E27FC236}">
                <a16:creationId xmlns:a16="http://schemas.microsoft.com/office/drawing/2014/main" id="{4DBEB9D5-CC62-BC54-BEA2-20975DA0855B}"/>
              </a:ext>
            </a:extLst>
          </p:cNvPr>
          <p:cNvSpPr/>
          <p:nvPr/>
        </p:nvSpPr>
        <p:spPr>
          <a:xfrm>
            <a:off x="1286375" y="4437560"/>
            <a:ext cx="4005201" cy="2249714"/>
          </a:xfrm>
          <a:prstGeom prst="round2SameRect">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9" name="TextBox 38">
            <a:extLst>
              <a:ext uri="{FF2B5EF4-FFF2-40B4-BE49-F238E27FC236}">
                <a16:creationId xmlns:a16="http://schemas.microsoft.com/office/drawing/2014/main" id="{44AA84BE-0C0D-7D64-E5F3-FCC4A679BEB5}"/>
              </a:ext>
            </a:extLst>
          </p:cNvPr>
          <p:cNvSpPr txBox="1"/>
          <p:nvPr/>
        </p:nvSpPr>
        <p:spPr>
          <a:xfrm>
            <a:off x="3691173" y="4788701"/>
            <a:ext cx="1460656" cy="369332"/>
          </a:xfrm>
          <a:prstGeom prst="rect">
            <a:avLst/>
          </a:prstGeom>
          <a:noFill/>
        </p:spPr>
        <p:txBody>
          <a:bodyPr wrap="none" rtlCol="0" anchor="ctr" anchorCtr="0">
            <a:spAutoFit/>
          </a:bodyPr>
          <a:lstStyle/>
          <a:p>
            <a:r>
              <a:rPr lang="en-US" b="1" dirty="0">
                <a:solidFill>
                  <a:schemeClr val="bg1"/>
                </a:solidFill>
                <a:latin typeface="Poppins"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36A150E7-7913-5507-6BB5-9D9B49E630DC}"/>
              </a:ext>
            </a:extLst>
          </p:cNvPr>
          <p:cNvSpPr txBox="1">
            <a:spLocks/>
          </p:cNvSpPr>
          <p:nvPr/>
        </p:nvSpPr>
        <p:spPr>
          <a:xfrm>
            <a:off x="1534906" y="5401277"/>
            <a:ext cx="3616923" cy="83099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41" name="TextBox 40">
            <a:extLst>
              <a:ext uri="{FF2B5EF4-FFF2-40B4-BE49-F238E27FC236}">
                <a16:creationId xmlns:a16="http://schemas.microsoft.com/office/drawing/2014/main" id="{3FE950C3-EF5D-1469-162E-DFD078CA8A69}"/>
              </a:ext>
            </a:extLst>
          </p:cNvPr>
          <p:cNvSpPr txBox="1"/>
          <p:nvPr/>
        </p:nvSpPr>
        <p:spPr>
          <a:xfrm>
            <a:off x="1534906" y="4557869"/>
            <a:ext cx="1521570" cy="830997"/>
          </a:xfrm>
          <a:prstGeom prst="rect">
            <a:avLst/>
          </a:prstGeom>
          <a:noFill/>
        </p:spPr>
        <p:txBody>
          <a:bodyPr wrap="none" rtlCol="0" anchor="ctr">
            <a:spAutoFit/>
          </a:bodyPr>
          <a:lstStyle/>
          <a:p>
            <a:r>
              <a:rPr lang="en-US" sz="4800" b="1" dirty="0">
                <a:solidFill>
                  <a:schemeClr val="bg1"/>
                </a:solidFill>
                <a:latin typeface="Poppins" pitchFamily="2" charset="77"/>
                <a:cs typeface="Poppins" pitchFamily="2" charset="77"/>
              </a:rPr>
              <a:t>50%</a:t>
            </a:r>
          </a:p>
        </p:txBody>
      </p:sp>
      <p:sp>
        <p:nvSpPr>
          <p:cNvPr id="137" name="Shape 53545">
            <a:extLst>
              <a:ext uri="{FF2B5EF4-FFF2-40B4-BE49-F238E27FC236}">
                <a16:creationId xmlns:a16="http://schemas.microsoft.com/office/drawing/2014/main" id="{B7D983EB-9C54-3764-0C97-394E7561DACC}"/>
              </a:ext>
            </a:extLst>
          </p:cNvPr>
          <p:cNvSpPr/>
          <p:nvPr/>
        </p:nvSpPr>
        <p:spPr>
          <a:xfrm>
            <a:off x="1622565" y="1203864"/>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38" name="Shape 53546">
            <a:extLst>
              <a:ext uri="{FF2B5EF4-FFF2-40B4-BE49-F238E27FC236}">
                <a16:creationId xmlns:a16="http://schemas.microsoft.com/office/drawing/2014/main" id="{D679BEDE-F593-07E3-5AE9-648A0C555A56}"/>
              </a:ext>
            </a:extLst>
          </p:cNvPr>
          <p:cNvSpPr/>
          <p:nvPr/>
        </p:nvSpPr>
        <p:spPr>
          <a:xfrm rot="21000000">
            <a:off x="1563143" y="1343780"/>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39" name="Shape 53547">
            <a:extLst>
              <a:ext uri="{FF2B5EF4-FFF2-40B4-BE49-F238E27FC236}">
                <a16:creationId xmlns:a16="http://schemas.microsoft.com/office/drawing/2014/main" id="{7CFB7F72-91F9-2918-0C98-DB0FCA68584D}"/>
              </a:ext>
            </a:extLst>
          </p:cNvPr>
          <p:cNvSpPr/>
          <p:nvPr/>
        </p:nvSpPr>
        <p:spPr>
          <a:xfrm rot="21000000">
            <a:off x="1553952" y="1334561"/>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40" name="Shape 53545">
            <a:extLst>
              <a:ext uri="{FF2B5EF4-FFF2-40B4-BE49-F238E27FC236}">
                <a16:creationId xmlns:a16="http://schemas.microsoft.com/office/drawing/2014/main" id="{7726B664-0943-95B4-2E8C-0DBA596883CA}"/>
              </a:ext>
            </a:extLst>
          </p:cNvPr>
          <p:cNvSpPr/>
          <p:nvPr/>
        </p:nvSpPr>
        <p:spPr>
          <a:xfrm>
            <a:off x="2304339" y="1203864"/>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41" name="Shape 53546">
            <a:extLst>
              <a:ext uri="{FF2B5EF4-FFF2-40B4-BE49-F238E27FC236}">
                <a16:creationId xmlns:a16="http://schemas.microsoft.com/office/drawing/2014/main" id="{2E48F395-0CB3-79F3-A600-96483C69879A}"/>
              </a:ext>
            </a:extLst>
          </p:cNvPr>
          <p:cNvSpPr/>
          <p:nvPr/>
        </p:nvSpPr>
        <p:spPr>
          <a:xfrm rot="21000000">
            <a:off x="2244917" y="1343780"/>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42" name="Shape 53547">
            <a:extLst>
              <a:ext uri="{FF2B5EF4-FFF2-40B4-BE49-F238E27FC236}">
                <a16:creationId xmlns:a16="http://schemas.microsoft.com/office/drawing/2014/main" id="{73480393-E03E-719A-9B34-8EE3796E2B79}"/>
              </a:ext>
            </a:extLst>
          </p:cNvPr>
          <p:cNvSpPr/>
          <p:nvPr/>
        </p:nvSpPr>
        <p:spPr>
          <a:xfrm rot="21000000">
            <a:off x="2235727" y="1334561"/>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43" name="Shape 53545">
            <a:extLst>
              <a:ext uri="{FF2B5EF4-FFF2-40B4-BE49-F238E27FC236}">
                <a16:creationId xmlns:a16="http://schemas.microsoft.com/office/drawing/2014/main" id="{2C8AEC9D-972F-95A3-A0C0-8B3E28AD1F01}"/>
              </a:ext>
            </a:extLst>
          </p:cNvPr>
          <p:cNvSpPr/>
          <p:nvPr/>
        </p:nvSpPr>
        <p:spPr>
          <a:xfrm>
            <a:off x="2998589" y="1203864"/>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44" name="Shape 53546">
            <a:extLst>
              <a:ext uri="{FF2B5EF4-FFF2-40B4-BE49-F238E27FC236}">
                <a16:creationId xmlns:a16="http://schemas.microsoft.com/office/drawing/2014/main" id="{AC7EC019-6DF4-EBC0-17B3-C2781A193C18}"/>
              </a:ext>
            </a:extLst>
          </p:cNvPr>
          <p:cNvSpPr/>
          <p:nvPr/>
        </p:nvSpPr>
        <p:spPr>
          <a:xfrm rot="21000000">
            <a:off x="2939167" y="1343780"/>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45" name="Shape 53547">
            <a:extLst>
              <a:ext uri="{FF2B5EF4-FFF2-40B4-BE49-F238E27FC236}">
                <a16:creationId xmlns:a16="http://schemas.microsoft.com/office/drawing/2014/main" id="{E4275BEE-67B9-2EB2-1295-F932E14733BB}"/>
              </a:ext>
            </a:extLst>
          </p:cNvPr>
          <p:cNvSpPr/>
          <p:nvPr/>
        </p:nvSpPr>
        <p:spPr>
          <a:xfrm rot="21000000">
            <a:off x="2929976" y="1334561"/>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46" name="Shape 53545">
            <a:extLst>
              <a:ext uri="{FF2B5EF4-FFF2-40B4-BE49-F238E27FC236}">
                <a16:creationId xmlns:a16="http://schemas.microsoft.com/office/drawing/2014/main" id="{F6639663-8933-182A-A353-3A2C04DA3E01}"/>
              </a:ext>
            </a:extLst>
          </p:cNvPr>
          <p:cNvSpPr/>
          <p:nvPr/>
        </p:nvSpPr>
        <p:spPr>
          <a:xfrm>
            <a:off x="3701046" y="1203864"/>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47" name="Shape 53546">
            <a:extLst>
              <a:ext uri="{FF2B5EF4-FFF2-40B4-BE49-F238E27FC236}">
                <a16:creationId xmlns:a16="http://schemas.microsoft.com/office/drawing/2014/main" id="{CC5F4C56-A793-3EEB-C349-E83CE2E75D96}"/>
              </a:ext>
            </a:extLst>
          </p:cNvPr>
          <p:cNvSpPr/>
          <p:nvPr/>
        </p:nvSpPr>
        <p:spPr>
          <a:xfrm rot="21000000">
            <a:off x="3641624" y="1343780"/>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48" name="Shape 53547">
            <a:extLst>
              <a:ext uri="{FF2B5EF4-FFF2-40B4-BE49-F238E27FC236}">
                <a16:creationId xmlns:a16="http://schemas.microsoft.com/office/drawing/2014/main" id="{8AB59389-5B84-D58F-1DAE-0CF9AFC6B1F1}"/>
              </a:ext>
            </a:extLst>
          </p:cNvPr>
          <p:cNvSpPr/>
          <p:nvPr/>
        </p:nvSpPr>
        <p:spPr>
          <a:xfrm rot="21000000">
            <a:off x="3632433" y="1334561"/>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49" name="Shape 53545">
            <a:extLst>
              <a:ext uri="{FF2B5EF4-FFF2-40B4-BE49-F238E27FC236}">
                <a16:creationId xmlns:a16="http://schemas.microsoft.com/office/drawing/2014/main" id="{846D68C4-F7C7-0837-DBE8-EEEF98F1013A}"/>
              </a:ext>
            </a:extLst>
          </p:cNvPr>
          <p:cNvSpPr/>
          <p:nvPr/>
        </p:nvSpPr>
        <p:spPr>
          <a:xfrm>
            <a:off x="4403143" y="1203864"/>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50" name="Shape 53546">
            <a:extLst>
              <a:ext uri="{FF2B5EF4-FFF2-40B4-BE49-F238E27FC236}">
                <a16:creationId xmlns:a16="http://schemas.microsoft.com/office/drawing/2014/main" id="{12DBA7D2-E337-A84A-A48F-1BE5AC6EECB3}"/>
              </a:ext>
            </a:extLst>
          </p:cNvPr>
          <p:cNvSpPr/>
          <p:nvPr/>
        </p:nvSpPr>
        <p:spPr>
          <a:xfrm rot="21000000">
            <a:off x="4343721" y="1343780"/>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51" name="Shape 53547">
            <a:extLst>
              <a:ext uri="{FF2B5EF4-FFF2-40B4-BE49-F238E27FC236}">
                <a16:creationId xmlns:a16="http://schemas.microsoft.com/office/drawing/2014/main" id="{9BBD6E18-CDAB-FF10-B76E-6BE08449FAE9}"/>
              </a:ext>
            </a:extLst>
          </p:cNvPr>
          <p:cNvSpPr/>
          <p:nvPr/>
        </p:nvSpPr>
        <p:spPr>
          <a:xfrm rot="21000000">
            <a:off x="4334531" y="1334561"/>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52" name="Shape 53545">
            <a:extLst>
              <a:ext uri="{FF2B5EF4-FFF2-40B4-BE49-F238E27FC236}">
                <a16:creationId xmlns:a16="http://schemas.microsoft.com/office/drawing/2014/main" id="{99017F2C-B7F1-9A20-58B3-A01A6BCCD89C}"/>
              </a:ext>
            </a:extLst>
          </p:cNvPr>
          <p:cNvSpPr/>
          <p:nvPr/>
        </p:nvSpPr>
        <p:spPr>
          <a:xfrm>
            <a:off x="1622565" y="164493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53" name="Shape 53546">
            <a:extLst>
              <a:ext uri="{FF2B5EF4-FFF2-40B4-BE49-F238E27FC236}">
                <a16:creationId xmlns:a16="http://schemas.microsoft.com/office/drawing/2014/main" id="{9B3DC945-163C-9985-5F25-346109AAA451}"/>
              </a:ext>
            </a:extLst>
          </p:cNvPr>
          <p:cNvSpPr/>
          <p:nvPr/>
        </p:nvSpPr>
        <p:spPr>
          <a:xfrm rot="21000000">
            <a:off x="1563143" y="1784852"/>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54" name="Shape 53547">
            <a:extLst>
              <a:ext uri="{FF2B5EF4-FFF2-40B4-BE49-F238E27FC236}">
                <a16:creationId xmlns:a16="http://schemas.microsoft.com/office/drawing/2014/main" id="{5DA396B6-C3F9-4F68-B591-82B3CD56A066}"/>
              </a:ext>
            </a:extLst>
          </p:cNvPr>
          <p:cNvSpPr/>
          <p:nvPr/>
        </p:nvSpPr>
        <p:spPr>
          <a:xfrm rot="21000000">
            <a:off x="1553952" y="1775633"/>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55" name="Shape 53545">
            <a:extLst>
              <a:ext uri="{FF2B5EF4-FFF2-40B4-BE49-F238E27FC236}">
                <a16:creationId xmlns:a16="http://schemas.microsoft.com/office/drawing/2014/main" id="{34A88087-272F-02FA-62F8-9937BD9593BE}"/>
              </a:ext>
            </a:extLst>
          </p:cNvPr>
          <p:cNvSpPr/>
          <p:nvPr/>
        </p:nvSpPr>
        <p:spPr>
          <a:xfrm>
            <a:off x="2304339" y="164493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56" name="Shape 53546">
            <a:extLst>
              <a:ext uri="{FF2B5EF4-FFF2-40B4-BE49-F238E27FC236}">
                <a16:creationId xmlns:a16="http://schemas.microsoft.com/office/drawing/2014/main" id="{A1A0CEE5-52F6-14C3-91DC-69B094181EEE}"/>
              </a:ext>
            </a:extLst>
          </p:cNvPr>
          <p:cNvSpPr/>
          <p:nvPr/>
        </p:nvSpPr>
        <p:spPr>
          <a:xfrm rot="21000000">
            <a:off x="2244917" y="1784852"/>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57" name="Shape 53547">
            <a:extLst>
              <a:ext uri="{FF2B5EF4-FFF2-40B4-BE49-F238E27FC236}">
                <a16:creationId xmlns:a16="http://schemas.microsoft.com/office/drawing/2014/main" id="{0CD43099-6B63-2E67-532E-F2A6C9DBC953}"/>
              </a:ext>
            </a:extLst>
          </p:cNvPr>
          <p:cNvSpPr/>
          <p:nvPr/>
        </p:nvSpPr>
        <p:spPr>
          <a:xfrm rot="21000000">
            <a:off x="2235727" y="1775633"/>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58" name="Shape 53545">
            <a:extLst>
              <a:ext uri="{FF2B5EF4-FFF2-40B4-BE49-F238E27FC236}">
                <a16:creationId xmlns:a16="http://schemas.microsoft.com/office/drawing/2014/main" id="{CB791237-78AB-6F3A-97BF-3A9561F1FC92}"/>
              </a:ext>
            </a:extLst>
          </p:cNvPr>
          <p:cNvSpPr/>
          <p:nvPr/>
        </p:nvSpPr>
        <p:spPr>
          <a:xfrm>
            <a:off x="2998589" y="164493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59" name="Shape 53546">
            <a:extLst>
              <a:ext uri="{FF2B5EF4-FFF2-40B4-BE49-F238E27FC236}">
                <a16:creationId xmlns:a16="http://schemas.microsoft.com/office/drawing/2014/main" id="{CD5BC3BC-0337-6FC1-748C-FB9AC42B27A8}"/>
              </a:ext>
            </a:extLst>
          </p:cNvPr>
          <p:cNvSpPr/>
          <p:nvPr/>
        </p:nvSpPr>
        <p:spPr>
          <a:xfrm rot="21000000">
            <a:off x="2939167" y="1784852"/>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60" name="Shape 53547">
            <a:extLst>
              <a:ext uri="{FF2B5EF4-FFF2-40B4-BE49-F238E27FC236}">
                <a16:creationId xmlns:a16="http://schemas.microsoft.com/office/drawing/2014/main" id="{D724D096-87DA-3629-F3AF-6398EADAF1A4}"/>
              </a:ext>
            </a:extLst>
          </p:cNvPr>
          <p:cNvSpPr/>
          <p:nvPr/>
        </p:nvSpPr>
        <p:spPr>
          <a:xfrm rot="21000000">
            <a:off x="2929976" y="1775633"/>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61" name="Shape 53545">
            <a:extLst>
              <a:ext uri="{FF2B5EF4-FFF2-40B4-BE49-F238E27FC236}">
                <a16:creationId xmlns:a16="http://schemas.microsoft.com/office/drawing/2014/main" id="{03940B9A-66F8-8F90-156A-B8F4463EA8F1}"/>
              </a:ext>
            </a:extLst>
          </p:cNvPr>
          <p:cNvSpPr/>
          <p:nvPr/>
        </p:nvSpPr>
        <p:spPr>
          <a:xfrm>
            <a:off x="3701046" y="164493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62" name="Shape 53546">
            <a:extLst>
              <a:ext uri="{FF2B5EF4-FFF2-40B4-BE49-F238E27FC236}">
                <a16:creationId xmlns:a16="http://schemas.microsoft.com/office/drawing/2014/main" id="{E6524EAE-F3D5-20C9-B8B0-B196969E9922}"/>
              </a:ext>
            </a:extLst>
          </p:cNvPr>
          <p:cNvSpPr/>
          <p:nvPr/>
        </p:nvSpPr>
        <p:spPr>
          <a:xfrm rot="21000000">
            <a:off x="3641624" y="1784852"/>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63" name="Shape 53547">
            <a:extLst>
              <a:ext uri="{FF2B5EF4-FFF2-40B4-BE49-F238E27FC236}">
                <a16:creationId xmlns:a16="http://schemas.microsoft.com/office/drawing/2014/main" id="{5E23A5C0-CC5B-5F1C-1704-CE4601FA366B}"/>
              </a:ext>
            </a:extLst>
          </p:cNvPr>
          <p:cNvSpPr/>
          <p:nvPr/>
        </p:nvSpPr>
        <p:spPr>
          <a:xfrm rot="21000000">
            <a:off x="3632433" y="1775633"/>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64" name="Shape 53545">
            <a:extLst>
              <a:ext uri="{FF2B5EF4-FFF2-40B4-BE49-F238E27FC236}">
                <a16:creationId xmlns:a16="http://schemas.microsoft.com/office/drawing/2014/main" id="{4B2FB450-D244-1E2C-321C-D087327347EE}"/>
              </a:ext>
            </a:extLst>
          </p:cNvPr>
          <p:cNvSpPr/>
          <p:nvPr/>
        </p:nvSpPr>
        <p:spPr>
          <a:xfrm>
            <a:off x="4403143" y="164493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65" name="Shape 53546">
            <a:extLst>
              <a:ext uri="{FF2B5EF4-FFF2-40B4-BE49-F238E27FC236}">
                <a16:creationId xmlns:a16="http://schemas.microsoft.com/office/drawing/2014/main" id="{F7615FA6-3797-3A5A-E892-40D282111F32}"/>
              </a:ext>
            </a:extLst>
          </p:cNvPr>
          <p:cNvSpPr/>
          <p:nvPr/>
        </p:nvSpPr>
        <p:spPr>
          <a:xfrm rot="21000000">
            <a:off x="4343721" y="1784852"/>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66" name="Shape 53547">
            <a:extLst>
              <a:ext uri="{FF2B5EF4-FFF2-40B4-BE49-F238E27FC236}">
                <a16:creationId xmlns:a16="http://schemas.microsoft.com/office/drawing/2014/main" id="{C9633417-908E-55CB-8AF8-A52F71D57346}"/>
              </a:ext>
            </a:extLst>
          </p:cNvPr>
          <p:cNvSpPr/>
          <p:nvPr/>
        </p:nvSpPr>
        <p:spPr>
          <a:xfrm rot="21000000">
            <a:off x="4334531" y="1775633"/>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67" name="Shape 53545">
            <a:extLst>
              <a:ext uri="{FF2B5EF4-FFF2-40B4-BE49-F238E27FC236}">
                <a16:creationId xmlns:a16="http://schemas.microsoft.com/office/drawing/2014/main" id="{1965B679-62B8-4647-DEB2-0978ECEE74E9}"/>
              </a:ext>
            </a:extLst>
          </p:cNvPr>
          <p:cNvSpPr/>
          <p:nvPr/>
        </p:nvSpPr>
        <p:spPr>
          <a:xfrm>
            <a:off x="1622565" y="2107467"/>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68" name="Shape 53546">
            <a:extLst>
              <a:ext uri="{FF2B5EF4-FFF2-40B4-BE49-F238E27FC236}">
                <a16:creationId xmlns:a16="http://schemas.microsoft.com/office/drawing/2014/main" id="{BB6928D1-AAD1-B1F0-4FCF-65EE465924BE}"/>
              </a:ext>
            </a:extLst>
          </p:cNvPr>
          <p:cNvSpPr/>
          <p:nvPr/>
        </p:nvSpPr>
        <p:spPr>
          <a:xfrm rot="21000000">
            <a:off x="1563143" y="2247383"/>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69" name="Shape 53547">
            <a:extLst>
              <a:ext uri="{FF2B5EF4-FFF2-40B4-BE49-F238E27FC236}">
                <a16:creationId xmlns:a16="http://schemas.microsoft.com/office/drawing/2014/main" id="{DD2AD15C-9ABF-78A1-304F-FAD6339DBE68}"/>
              </a:ext>
            </a:extLst>
          </p:cNvPr>
          <p:cNvSpPr/>
          <p:nvPr/>
        </p:nvSpPr>
        <p:spPr>
          <a:xfrm rot="21000000">
            <a:off x="1553952" y="2238164"/>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70" name="Shape 53545">
            <a:extLst>
              <a:ext uri="{FF2B5EF4-FFF2-40B4-BE49-F238E27FC236}">
                <a16:creationId xmlns:a16="http://schemas.microsoft.com/office/drawing/2014/main" id="{0723EEBF-0805-7DDF-311B-7377B2D1BBE0}"/>
              </a:ext>
            </a:extLst>
          </p:cNvPr>
          <p:cNvSpPr/>
          <p:nvPr/>
        </p:nvSpPr>
        <p:spPr>
          <a:xfrm>
            <a:off x="2304339" y="2107467"/>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71" name="Shape 53546">
            <a:extLst>
              <a:ext uri="{FF2B5EF4-FFF2-40B4-BE49-F238E27FC236}">
                <a16:creationId xmlns:a16="http://schemas.microsoft.com/office/drawing/2014/main" id="{7B1F2F95-BF96-6D19-7993-D6B6D0C8C6CC}"/>
              </a:ext>
            </a:extLst>
          </p:cNvPr>
          <p:cNvSpPr/>
          <p:nvPr/>
        </p:nvSpPr>
        <p:spPr>
          <a:xfrm rot="21000000">
            <a:off x="2244917" y="2247383"/>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72" name="Shape 53547">
            <a:extLst>
              <a:ext uri="{FF2B5EF4-FFF2-40B4-BE49-F238E27FC236}">
                <a16:creationId xmlns:a16="http://schemas.microsoft.com/office/drawing/2014/main" id="{24AD92BD-7F1A-2D63-E0A2-629B48061547}"/>
              </a:ext>
            </a:extLst>
          </p:cNvPr>
          <p:cNvSpPr/>
          <p:nvPr/>
        </p:nvSpPr>
        <p:spPr>
          <a:xfrm rot="21000000">
            <a:off x="2235727" y="2238164"/>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73" name="Shape 53545">
            <a:extLst>
              <a:ext uri="{FF2B5EF4-FFF2-40B4-BE49-F238E27FC236}">
                <a16:creationId xmlns:a16="http://schemas.microsoft.com/office/drawing/2014/main" id="{9AF64588-665F-96E7-E7BD-4373A5AF81B9}"/>
              </a:ext>
            </a:extLst>
          </p:cNvPr>
          <p:cNvSpPr/>
          <p:nvPr/>
        </p:nvSpPr>
        <p:spPr>
          <a:xfrm>
            <a:off x="2998589" y="2107467"/>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74" name="Shape 53546">
            <a:extLst>
              <a:ext uri="{FF2B5EF4-FFF2-40B4-BE49-F238E27FC236}">
                <a16:creationId xmlns:a16="http://schemas.microsoft.com/office/drawing/2014/main" id="{59F4F4CC-39C1-C1FE-B19B-90BFAD5CC366}"/>
              </a:ext>
            </a:extLst>
          </p:cNvPr>
          <p:cNvSpPr/>
          <p:nvPr/>
        </p:nvSpPr>
        <p:spPr>
          <a:xfrm rot="21000000">
            <a:off x="2939167" y="2247383"/>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75" name="Shape 53547">
            <a:extLst>
              <a:ext uri="{FF2B5EF4-FFF2-40B4-BE49-F238E27FC236}">
                <a16:creationId xmlns:a16="http://schemas.microsoft.com/office/drawing/2014/main" id="{215D970F-413A-E943-FF9A-1B8C579992E8}"/>
              </a:ext>
            </a:extLst>
          </p:cNvPr>
          <p:cNvSpPr/>
          <p:nvPr/>
        </p:nvSpPr>
        <p:spPr>
          <a:xfrm rot="21000000">
            <a:off x="2929976" y="2238164"/>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76" name="Shape 53545">
            <a:extLst>
              <a:ext uri="{FF2B5EF4-FFF2-40B4-BE49-F238E27FC236}">
                <a16:creationId xmlns:a16="http://schemas.microsoft.com/office/drawing/2014/main" id="{D07A2012-D204-5B5C-AADD-488866F6AF5D}"/>
              </a:ext>
            </a:extLst>
          </p:cNvPr>
          <p:cNvSpPr/>
          <p:nvPr/>
        </p:nvSpPr>
        <p:spPr>
          <a:xfrm>
            <a:off x="3701046" y="2107467"/>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77" name="Shape 53546">
            <a:extLst>
              <a:ext uri="{FF2B5EF4-FFF2-40B4-BE49-F238E27FC236}">
                <a16:creationId xmlns:a16="http://schemas.microsoft.com/office/drawing/2014/main" id="{DEEB538C-9852-FB5E-8AE3-6818D6211E6D}"/>
              </a:ext>
            </a:extLst>
          </p:cNvPr>
          <p:cNvSpPr/>
          <p:nvPr/>
        </p:nvSpPr>
        <p:spPr>
          <a:xfrm rot="21000000">
            <a:off x="3641624" y="2247383"/>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78" name="Shape 53547">
            <a:extLst>
              <a:ext uri="{FF2B5EF4-FFF2-40B4-BE49-F238E27FC236}">
                <a16:creationId xmlns:a16="http://schemas.microsoft.com/office/drawing/2014/main" id="{66A18F61-785A-BAF2-6A2A-08B94F2A0166}"/>
              </a:ext>
            </a:extLst>
          </p:cNvPr>
          <p:cNvSpPr/>
          <p:nvPr/>
        </p:nvSpPr>
        <p:spPr>
          <a:xfrm rot="21000000">
            <a:off x="3632433" y="2238164"/>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79" name="Shape 53545">
            <a:extLst>
              <a:ext uri="{FF2B5EF4-FFF2-40B4-BE49-F238E27FC236}">
                <a16:creationId xmlns:a16="http://schemas.microsoft.com/office/drawing/2014/main" id="{2DA7790C-56C7-B150-F966-B9A11CECE15C}"/>
              </a:ext>
            </a:extLst>
          </p:cNvPr>
          <p:cNvSpPr/>
          <p:nvPr/>
        </p:nvSpPr>
        <p:spPr>
          <a:xfrm>
            <a:off x="4403143" y="2107467"/>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80" name="Shape 53546">
            <a:extLst>
              <a:ext uri="{FF2B5EF4-FFF2-40B4-BE49-F238E27FC236}">
                <a16:creationId xmlns:a16="http://schemas.microsoft.com/office/drawing/2014/main" id="{F256759F-B2CC-8E6F-33BA-974049A75AFF}"/>
              </a:ext>
            </a:extLst>
          </p:cNvPr>
          <p:cNvSpPr/>
          <p:nvPr/>
        </p:nvSpPr>
        <p:spPr>
          <a:xfrm rot="21000000">
            <a:off x="4343721" y="2247383"/>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FFA200"/>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81" name="Shape 53547">
            <a:extLst>
              <a:ext uri="{FF2B5EF4-FFF2-40B4-BE49-F238E27FC236}">
                <a16:creationId xmlns:a16="http://schemas.microsoft.com/office/drawing/2014/main" id="{79A2D952-B3CB-2342-C1B4-D378A0E73471}"/>
              </a:ext>
            </a:extLst>
          </p:cNvPr>
          <p:cNvSpPr/>
          <p:nvPr/>
        </p:nvSpPr>
        <p:spPr>
          <a:xfrm rot="21000000">
            <a:off x="4334531" y="2238164"/>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4">
              <a:lumMod val="60000"/>
              <a:lumOff val="4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82" name="Shape 53545">
            <a:extLst>
              <a:ext uri="{FF2B5EF4-FFF2-40B4-BE49-F238E27FC236}">
                <a16:creationId xmlns:a16="http://schemas.microsoft.com/office/drawing/2014/main" id="{700D75F4-A7C7-133F-C32A-BE06DB95DA7A}"/>
              </a:ext>
            </a:extLst>
          </p:cNvPr>
          <p:cNvSpPr/>
          <p:nvPr/>
        </p:nvSpPr>
        <p:spPr>
          <a:xfrm>
            <a:off x="1622565" y="256990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83" name="Shape 53546">
            <a:extLst>
              <a:ext uri="{FF2B5EF4-FFF2-40B4-BE49-F238E27FC236}">
                <a16:creationId xmlns:a16="http://schemas.microsoft.com/office/drawing/2014/main" id="{85C36BA8-9007-97B4-C762-57BD6CC880DC}"/>
              </a:ext>
            </a:extLst>
          </p:cNvPr>
          <p:cNvSpPr/>
          <p:nvPr/>
        </p:nvSpPr>
        <p:spPr>
          <a:xfrm rot="21000000">
            <a:off x="1563143" y="2709822"/>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84" name="Shape 53547">
            <a:extLst>
              <a:ext uri="{FF2B5EF4-FFF2-40B4-BE49-F238E27FC236}">
                <a16:creationId xmlns:a16="http://schemas.microsoft.com/office/drawing/2014/main" id="{6F7D0D3E-3458-2DDA-9AD8-C6674602A8D8}"/>
              </a:ext>
            </a:extLst>
          </p:cNvPr>
          <p:cNvSpPr/>
          <p:nvPr/>
        </p:nvSpPr>
        <p:spPr>
          <a:xfrm rot="21000000">
            <a:off x="1553952" y="2700603"/>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85" name="Shape 53545">
            <a:extLst>
              <a:ext uri="{FF2B5EF4-FFF2-40B4-BE49-F238E27FC236}">
                <a16:creationId xmlns:a16="http://schemas.microsoft.com/office/drawing/2014/main" id="{6CFFCC43-3FE1-F108-824C-A87F1F59B06A}"/>
              </a:ext>
            </a:extLst>
          </p:cNvPr>
          <p:cNvSpPr/>
          <p:nvPr/>
        </p:nvSpPr>
        <p:spPr>
          <a:xfrm>
            <a:off x="2304339" y="256990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86" name="Shape 53546">
            <a:extLst>
              <a:ext uri="{FF2B5EF4-FFF2-40B4-BE49-F238E27FC236}">
                <a16:creationId xmlns:a16="http://schemas.microsoft.com/office/drawing/2014/main" id="{0CBCDEFB-4F35-A0B6-4DD1-2F9DF30926D1}"/>
              </a:ext>
            </a:extLst>
          </p:cNvPr>
          <p:cNvSpPr/>
          <p:nvPr/>
        </p:nvSpPr>
        <p:spPr>
          <a:xfrm rot="21000000">
            <a:off x="2244917" y="2709822"/>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87" name="Shape 53547">
            <a:extLst>
              <a:ext uri="{FF2B5EF4-FFF2-40B4-BE49-F238E27FC236}">
                <a16:creationId xmlns:a16="http://schemas.microsoft.com/office/drawing/2014/main" id="{408E9A8A-39C4-36A1-7F3A-8CAAAADD0BF1}"/>
              </a:ext>
            </a:extLst>
          </p:cNvPr>
          <p:cNvSpPr/>
          <p:nvPr/>
        </p:nvSpPr>
        <p:spPr>
          <a:xfrm rot="21000000">
            <a:off x="2235727" y="2700603"/>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88" name="Shape 53545">
            <a:extLst>
              <a:ext uri="{FF2B5EF4-FFF2-40B4-BE49-F238E27FC236}">
                <a16:creationId xmlns:a16="http://schemas.microsoft.com/office/drawing/2014/main" id="{5575DA04-36CA-BBF6-ABC5-7F84FE11EDEB}"/>
              </a:ext>
            </a:extLst>
          </p:cNvPr>
          <p:cNvSpPr/>
          <p:nvPr/>
        </p:nvSpPr>
        <p:spPr>
          <a:xfrm>
            <a:off x="2998589" y="256990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89" name="Shape 53546">
            <a:extLst>
              <a:ext uri="{FF2B5EF4-FFF2-40B4-BE49-F238E27FC236}">
                <a16:creationId xmlns:a16="http://schemas.microsoft.com/office/drawing/2014/main" id="{87EDDF94-9E1D-5AD8-7465-7492625E0F5B}"/>
              </a:ext>
            </a:extLst>
          </p:cNvPr>
          <p:cNvSpPr/>
          <p:nvPr/>
        </p:nvSpPr>
        <p:spPr>
          <a:xfrm rot="21000000">
            <a:off x="2939167" y="2709822"/>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90" name="Shape 53547">
            <a:extLst>
              <a:ext uri="{FF2B5EF4-FFF2-40B4-BE49-F238E27FC236}">
                <a16:creationId xmlns:a16="http://schemas.microsoft.com/office/drawing/2014/main" id="{DB6FAB6F-D087-17E3-CB8F-6513A6605B3B}"/>
              </a:ext>
            </a:extLst>
          </p:cNvPr>
          <p:cNvSpPr/>
          <p:nvPr/>
        </p:nvSpPr>
        <p:spPr>
          <a:xfrm rot="21000000">
            <a:off x="2929976" y="2700603"/>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91" name="Shape 53545">
            <a:extLst>
              <a:ext uri="{FF2B5EF4-FFF2-40B4-BE49-F238E27FC236}">
                <a16:creationId xmlns:a16="http://schemas.microsoft.com/office/drawing/2014/main" id="{A501BC52-C6B1-5CCB-F2AB-92E68F41FB2E}"/>
              </a:ext>
            </a:extLst>
          </p:cNvPr>
          <p:cNvSpPr/>
          <p:nvPr/>
        </p:nvSpPr>
        <p:spPr>
          <a:xfrm>
            <a:off x="3701046" y="256990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92" name="Shape 53546">
            <a:extLst>
              <a:ext uri="{FF2B5EF4-FFF2-40B4-BE49-F238E27FC236}">
                <a16:creationId xmlns:a16="http://schemas.microsoft.com/office/drawing/2014/main" id="{AE7FE475-8BEE-3551-6085-E9A0909942F7}"/>
              </a:ext>
            </a:extLst>
          </p:cNvPr>
          <p:cNvSpPr/>
          <p:nvPr/>
        </p:nvSpPr>
        <p:spPr>
          <a:xfrm rot="21000000">
            <a:off x="3641624" y="2709822"/>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93" name="Shape 53547">
            <a:extLst>
              <a:ext uri="{FF2B5EF4-FFF2-40B4-BE49-F238E27FC236}">
                <a16:creationId xmlns:a16="http://schemas.microsoft.com/office/drawing/2014/main" id="{43036FD4-7AFF-EDAE-34BF-561B34F170F1}"/>
              </a:ext>
            </a:extLst>
          </p:cNvPr>
          <p:cNvSpPr/>
          <p:nvPr/>
        </p:nvSpPr>
        <p:spPr>
          <a:xfrm rot="21000000">
            <a:off x="3632433" y="2700603"/>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94" name="Shape 53545">
            <a:extLst>
              <a:ext uri="{FF2B5EF4-FFF2-40B4-BE49-F238E27FC236}">
                <a16:creationId xmlns:a16="http://schemas.microsoft.com/office/drawing/2014/main" id="{03BFA847-BB14-30F4-2668-EB6327184142}"/>
              </a:ext>
            </a:extLst>
          </p:cNvPr>
          <p:cNvSpPr/>
          <p:nvPr/>
        </p:nvSpPr>
        <p:spPr>
          <a:xfrm>
            <a:off x="4403143" y="256990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95" name="Shape 53546">
            <a:extLst>
              <a:ext uri="{FF2B5EF4-FFF2-40B4-BE49-F238E27FC236}">
                <a16:creationId xmlns:a16="http://schemas.microsoft.com/office/drawing/2014/main" id="{F05CE5AD-5284-6BD4-8256-868ECCE32823}"/>
              </a:ext>
            </a:extLst>
          </p:cNvPr>
          <p:cNvSpPr/>
          <p:nvPr/>
        </p:nvSpPr>
        <p:spPr>
          <a:xfrm rot="21000000">
            <a:off x="4343721" y="2709823"/>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96" name="Shape 53547">
            <a:extLst>
              <a:ext uri="{FF2B5EF4-FFF2-40B4-BE49-F238E27FC236}">
                <a16:creationId xmlns:a16="http://schemas.microsoft.com/office/drawing/2014/main" id="{1394F2D9-C157-C20B-4253-FBA3EF21B560}"/>
              </a:ext>
            </a:extLst>
          </p:cNvPr>
          <p:cNvSpPr/>
          <p:nvPr/>
        </p:nvSpPr>
        <p:spPr>
          <a:xfrm rot="21000000">
            <a:off x="4334531" y="2700603"/>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97" name="Shape 53545">
            <a:extLst>
              <a:ext uri="{FF2B5EF4-FFF2-40B4-BE49-F238E27FC236}">
                <a16:creationId xmlns:a16="http://schemas.microsoft.com/office/drawing/2014/main" id="{9F71D4FA-9E4A-1167-0F58-9719129B85D3}"/>
              </a:ext>
            </a:extLst>
          </p:cNvPr>
          <p:cNvSpPr/>
          <p:nvPr/>
        </p:nvSpPr>
        <p:spPr>
          <a:xfrm>
            <a:off x="1660225" y="3010979"/>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98" name="Shape 53546">
            <a:extLst>
              <a:ext uri="{FF2B5EF4-FFF2-40B4-BE49-F238E27FC236}">
                <a16:creationId xmlns:a16="http://schemas.microsoft.com/office/drawing/2014/main" id="{FC8D7A00-C2EB-CA54-7C90-5568E9AA54C9}"/>
              </a:ext>
            </a:extLst>
          </p:cNvPr>
          <p:cNvSpPr/>
          <p:nvPr/>
        </p:nvSpPr>
        <p:spPr>
          <a:xfrm rot="21000000">
            <a:off x="1600803" y="3150895"/>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99" name="Shape 53547">
            <a:extLst>
              <a:ext uri="{FF2B5EF4-FFF2-40B4-BE49-F238E27FC236}">
                <a16:creationId xmlns:a16="http://schemas.microsoft.com/office/drawing/2014/main" id="{4CF409F7-6876-976A-E616-F4ECF2439E85}"/>
              </a:ext>
            </a:extLst>
          </p:cNvPr>
          <p:cNvSpPr/>
          <p:nvPr/>
        </p:nvSpPr>
        <p:spPr>
          <a:xfrm rot="21000000">
            <a:off x="1591612" y="3141676"/>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00" name="Shape 53545">
            <a:extLst>
              <a:ext uri="{FF2B5EF4-FFF2-40B4-BE49-F238E27FC236}">
                <a16:creationId xmlns:a16="http://schemas.microsoft.com/office/drawing/2014/main" id="{4AE5D79B-A515-B468-77B9-36DA848CFE8F}"/>
              </a:ext>
            </a:extLst>
          </p:cNvPr>
          <p:cNvSpPr/>
          <p:nvPr/>
        </p:nvSpPr>
        <p:spPr>
          <a:xfrm>
            <a:off x="2342000" y="3010979"/>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01" name="Shape 53546">
            <a:extLst>
              <a:ext uri="{FF2B5EF4-FFF2-40B4-BE49-F238E27FC236}">
                <a16:creationId xmlns:a16="http://schemas.microsoft.com/office/drawing/2014/main" id="{2A7B4662-8BCF-7C58-CD7B-21A1200BE4F4}"/>
              </a:ext>
            </a:extLst>
          </p:cNvPr>
          <p:cNvSpPr/>
          <p:nvPr/>
        </p:nvSpPr>
        <p:spPr>
          <a:xfrm rot="21000000">
            <a:off x="2282578" y="3150895"/>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02" name="Shape 53547">
            <a:extLst>
              <a:ext uri="{FF2B5EF4-FFF2-40B4-BE49-F238E27FC236}">
                <a16:creationId xmlns:a16="http://schemas.microsoft.com/office/drawing/2014/main" id="{9721471B-C60F-B278-14AA-ED4B05275FD7}"/>
              </a:ext>
            </a:extLst>
          </p:cNvPr>
          <p:cNvSpPr/>
          <p:nvPr/>
        </p:nvSpPr>
        <p:spPr>
          <a:xfrm rot="21000000">
            <a:off x="2273387" y="3141676"/>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03" name="Shape 53545">
            <a:extLst>
              <a:ext uri="{FF2B5EF4-FFF2-40B4-BE49-F238E27FC236}">
                <a16:creationId xmlns:a16="http://schemas.microsoft.com/office/drawing/2014/main" id="{1C00BFF7-52AF-5D23-DC79-95CE573BE355}"/>
              </a:ext>
            </a:extLst>
          </p:cNvPr>
          <p:cNvSpPr/>
          <p:nvPr/>
        </p:nvSpPr>
        <p:spPr>
          <a:xfrm>
            <a:off x="3036249" y="3010979"/>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04" name="Shape 53546">
            <a:extLst>
              <a:ext uri="{FF2B5EF4-FFF2-40B4-BE49-F238E27FC236}">
                <a16:creationId xmlns:a16="http://schemas.microsoft.com/office/drawing/2014/main" id="{91D7124D-B105-5CC6-DF1C-3BED45705383}"/>
              </a:ext>
            </a:extLst>
          </p:cNvPr>
          <p:cNvSpPr/>
          <p:nvPr/>
        </p:nvSpPr>
        <p:spPr>
          <a:xfrm rot="21000000">
            <a:off x="2976827" y="3150895"/>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05" name="Shape 53547">
            <a:extLst>
              <a:ext uri="{FF2B5EF4-FFF2-40B4-BE49-F238E27FC236}">
                <a16:creationId xmlns:a16="http://schemas.microsoft.com/office/drawing/2014/main" id="{DB34AE2C-D2C2-A211-0066-3EF3D8A5C93F}"/>
              </a:ext>
            </a:extLst>
          </p:cNvPr>
          <p:cNvSpPr/>
          <p:nvPr/>
        </p:nvSpPr>
        <p:spPr>
          <a:xfrm rot="21000000">
            <a:off x="2967636" y="3141676"/>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06" name="Shape 53545">
            <a:extLst>
              <a:ext uri="{FF2B5EF4-FFF2-40B4-BE49-F238E27FC236}">
                <a16:creationId xmlns:a16="http://schemas.microsoft.com/office/drawing/2014/main" id="{A86347B6-894E-3FAF-302F-1E52B156ACF0}"/>
              </a:ext>
            </a:extLst>
          </p:cNvPr>
          <p:cNvSpPr/>
          <p:nvPr/>
        </p:nvSpPr>
        <p:spPr>
          <a:xfrm>
            <a:off x="3738706" y="3010979"/>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07" name="Shape 53546">
            <a:extLst>
              <a:ext uri="{FF2B5EF4-FFF2-40B4-BE49-F238E27FC236}">
                <a16:creationId xmlns:a16="http://schemas.microsoft.com/office/drawing/2014/main" id="{E27F327E-B576-A758-9869-FD5113A5D7B2}"/>
              </a:ext>
            </a:extLst>
          </p:cNvPr>
          <p:cNvSpPr/>
          <p:nvPr/>
        </p:nvSpPr>
        <p:spPr>
          <a:xfrm rot="21000000">
            <a:off x="3679284" y="3150895"/>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08" name="Shape 53547">
            <a:extLst>
              <a:ext uri="{FF2B5EF4-FFF2-40B4-BE49-F238E27FC236}">
                <a16:creationId xmlns:a16="http://schemas.microsoft.com/office/drawing/2014/main" id="{C249EF1B-D7D2-A1C5-BE83-7CA5F647E9CF}"/>
              </a:ext>
            </a:extLst>
          </p:cNvPr>
          <p:cNvSpPr/>
          <p:nvPr/>
        </p:nvSpPr>
        <p:spPr>
          <a:xfrm rot="21000000">
            <a:off x="3670093" y="3141676"/>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09" name="Shape 53545">
            <a:extLst>
              <a:ext uri="{FF2B5EF4-FFF2-40B4-BE49-F238E27FC236}">
                <a16:creationId xmlns:a16="http://schemas.microsoft.com/office/drawing/2014/main" id="{33BFA15E-68BA-991E-4246-5456CD95C908}"/>
              </a:ext>
            </a:extLst>
          </p:cNvPr>
          <p:cNvSpPr/>
          <p:nvPr/>
        </p:nvSpPr>
        <p:spPr>
          <a:xfrm>
            <a:off x="4440804" y="3010979"/>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10" name="Shape 53546">
            <a:extLst>
              <a:ext uri="{FF2B5EF4-FFF2-40B4-BE49-F238E27FC236}">
                <a16:creationId xmlns:a16="http://schemas.microsoft.com/office/drawing/2014/main" id="{F511048C-1638-237E-88BE-5C84689D1455}"/>
              </a:ext>
            </a:extLst>
          </p:cNvPr>
          <p:cNvSpPr/>
          <p:nvPr/>
        </p:nvSpPr>
        <p:spPr>
          <a:xfrm rot="21000000">
            <a:off x="4381382" y="3150895"/>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11" name="Shape 53547">
            <a:extLst>
              <a:ext uri="{FF2B5EF4-FFF2-40B4-BE49-F238E27FC236}">
                <a16:creationId xmlns:a16="http://schemas.microsoft.com/office/drawing/2014/main" id="{72D2CAA2-599E-8791-210C-ACEB59E76453}"/>
              </a:ext>
            </a:extLst>
          </p:cNvPr>
          <p:cNvSpPr/>
          <p:nvPr/>
        </p:nvSpPr>
        <p:spPr>
          <a:xfrm rot="21000000">
            <a:off x="4372191" y="3141676"/>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12" name="Shape 53545">
            <a:extLst>
              <a:ext uri="{FF2B5EF4-FFF2-40B4-BE49-F238E27FC236}">
                <a16:creationId xmlns:a16="http://schemas.microsoft.com/office/drawing/2014/main" id="{9903EEF3-3331-BC0B-9EAA-56AFBC730762}"/>
              </a:ext>
            </a:extLst>
          </p:cNvPr>
          <p:cNvSpPr/>
          <p:nvPr/>
        </p:nvSpPr>
        <p:spPr>
          <a:xfrm>
            <a:off x="1660225" y="3476402"/>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13" name="Shape 53546">
            <a:extLst>
              <a:ext uri="{FF2B5EF4-FFF2-40B4-BE49-F238E27FC236}">
                <a16:creationId xmlns:a16="http://schemas.microsoft.com/office/drawing/2014/main" id="{DB0CDD65-FC89-0995-24E1-7359F4161739}"/>
              </a:ext>
            </a:extLst>
          </p:cNvPr>
          <p:cNvSpPr/>
          <p:nvPr/>
        </p:nvSpPr>
        <p:spPr>
          <a:xfrm rot="21000000">
            <a:off x="1600803" y="3616318"/>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14" name="Shape 53547">
            <a:extLst>
              <a:ext uri="{FF2B5EF4-FFF2-40B4-BE49-F238E27FC236}">
                <a16:creationId xmlns:a16="http://schemas.microsoft.com/office/drawing/2014/main" id="{AD4C2246-5DF3-80FC-FC2D-4530A4E1007D}"/>
              </a:ext>
            </a:extLst>
          </p:cNvPr>
          <p:cNvSpPr/>
          <p:nvPr/>
        </p:nvSpPr>
        <p:spPr>
          <a:xfrm rot="21000000">
            <a:off x="1591612" y="3607099"/>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15" name="Shape 53545">
            <a:extLst>
              <a:ext uri="{FF2B5EF4-FFF2-40B4-BE49-F238E27FC236}">
                <a16:creationId xmlns:a16="http://schemas.microsoft.com/office/drawing/2014/main" id="{7580533A-2346-F88D-94BB-960382B6FE5E}"/>
              </a:ext>
            </a:extLst>
          </p:cNvPr>
          <p:cNvSpPr/>
          <p:nvPr/>
        </p:nvSpPr>
        <p:spPr>
          <a:xfrm>
            <a:off x="2342000" y="3476402"/>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16" name="Shape 53546">
            <a:extLst>
              <a:ext uri="{FF2B5EF4-FFF2-40B4-BE49-F238E27FC236}">
                <a16:creationId xmlns:a16="http://schemas.microsoft.com/office/drawing/2014/main" id="{A5758215-3979-B30C-ED16-CB7260A17798}"/>
              </a:ext>
            </a:extLst>
          </p:cNvPr>
          <p:cNvSpPr/>
          <p:nvPr/>
        </p:nvSpPr>
        <p:spPr>
          <a:xfrm rot="21000000">
            <a:off x="2282578" y="3616318"/>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17" name="Shape 53547">
            <a:extLst>
              <a:ext uri="{FF2B5EF4-FFF2-40B4-BE49-F238E27FC236}">
                <a16:creationId xmlns:a16="http://schemas.microsoft.com/office/drawing/2014/main" id="{27C9A149-0E57-092F-E533-966C4F0D0A35}"/>
              </a:ext>
            </a:extLst>
          </p:cNvPr>
          <p:cNvSpPr/>
          <p:nvPr/>
        </p:nvSpPr>
        <p:spPr>
          <a:xfrm rot="21000000">
            <a:off x="2273387" y="3607099"/>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18" name="Shape 53545">
            <a:extLst>
              <a:ext uri="{FF2B5EF4-FFF2-40B4-BE49-F238E27FC236}">
                <a16:creationId xmlns:a16="http://schemas.microsoft.com/office/drawing/2014/main" id="{D1D11C29-4430-6888-17D3-939E3D2352D2}"/>
              </a:ext>
            </a:extLst>
          </p:cNvPr>
          <p:cNvSpPr/>
          <p:nvPr/>
        </p:nvSpPr>
        <p:spPr>
          <a:xfrm>
            <a:off x="3036249" y="3476402"/>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19" name="Shape 53546">
            <a:extLst>
              <a:ext uri="{FF2B5EF4-FFF2-40B4-BE49-F238E27FC236}">
                <a16:creationId xmlns:a16="http://schemas.microsoft.com/office/drawing/2014/main" id="{F3B6F6C2-BA69-7758-FC50-2F5E3D837300}"/>
              </a:ext>
            </a:extLst>
          </p:cNvPr>
          <p:cNvSpPr/>
          <p:nvPr/>
        </p:nvSpPr>
        <p:spPr>
          <a:xfrm rot="21000000">
            <a:off x="2976827" y="3616318"/>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20" name="Shape 53547">
            <a:extLst>
              <a:ext uri="{FF2B5EF4-FFF2-40B4-BE49-F238E27FC236}">
                <a16:creationId xmlns:a16="http://schemas.microsoft.com/office/drawing/2014/main" id="{1CD8C63C-EAC9-EEBA-8013-8BE15B2AA855}"/>
              </a:ext>
            </a:extLst>
          </p:cNvPr>
          <p:cNvSpPr/>
          <p:nvPr/>
        </p:nvSpPr>
        <p:spPr>
          <a:xfrm rot="21000000">
            <a:off x="2967636" y="3607099"/>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21" name="Shape 53545">
            <a:extLst>
              <a:ext uri="{FF2B5EF4-FFF2-40B4-BE49-F238E27FC236}">
                <a16:creationId xmlns:a16="http://schemas.microsoft.com/office/drawing/2014/main" id="{C7D8856D-AF00-A3B3-F6B0-EA3BC14BC93D}"/>
              </a:ext>
            </a:extLst>
          </p:cNvPr>
          <p:cNvSpPr/>
          <p:nvPr/>
        </p:nvSpPr>
        <p:spPr>
          <a:xfrm>
            <a:off x="3738706" y="3476402"/>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22" name="Shape 53546">
            <a:extLst>
              <a:ext uri="{FF2B5EF4-FFF2-40B4-BE49-F238E27FC236}">
                <a16:creationId xmlns:a16="http://schemas.microsoft.com/office/drawing/2014/main" id="{53CADF68-7E0F-DCE1-9217-47982EB19F4F}"/>
              </a:ext>
            </a:extLst>
          </p:cNvPr>
          <p:cNvSpPr/>
          <p:nvPr/>
        </p:nvSpPr>
        <p:spPr>
          <a:xfrm rot="21000000">
            <a:off x="3679284" y="3616318"/>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23" name="Shape 53547">
            <a:extLst>
              <a:ext uri="{FF2B5EF4-FFF2-40B4-BE49-F238E27FC236}">
                <a16:creationId xmlns:a16="http://schemas.microsoft.com/office/drawing/2014/main" id="{B2396E42-F96D-5238-117B-53C764E66A81}"/>
              </a:ext>
            </a:extLst>
          </p:cNvPr>
          <p:cNvSpPr/>
          <p:nvPr/>
        </p:nvSpPr>
        <p:spPr>
          <a:xfrm rot="21000000">
            <a:off x="3670093" y="3607099"/>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24" name="Shape 53545">
            <a:extLst>
              <a:ext uri="{FF2B5EF4-FFF2-40B4-BE49-F238E27FC236}">
                <a16:creationId xmlns:a16="http://schemas.microsoft.com/office/drawing/2014/main" id="{EB97C10A-303A-8606-4381-6ECE67A05BC8}"/>
              </a:ext>
            </a:extLst>
          </p:cNvPr>
          <p:cNvSpPr/>
          <p:nvPr/>
        </p:nvSpPr>
        <p:spPr>
          <a:xfrm>
            <a:off x="4440804" y="3476402"/>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25" name="Shape 53546">
            <a:extLst>
              <a:ext uri="{FF2B5EF4-FFF2-40B4-BE49-F238E27FC236}">
                <a16:creationId xmlns:a16="http://schemas.microsoft.com/office/drawing/2014/main" id="{A995A3F7-0F4A-CFA7-6CBD-6E004741EBA2}"/>
              </a:ext>
            </a:extLst>
          </p:cNvPr>
          <p:cNvSpPr/>
          <p:nvPr/>
        </p:nvSpPr>
        <p:spPr>
          <a:xfrm rot="21000000">
            <a:off x="4381382" y="3616318"/>
            <a:ext cx="577220" cy="25296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226" name="Shape 53547">
            <a:extLst>
              <a:ext uri="{FF2B5EF4-FFF2-40B4-BE49-F238E27FC236}">
                <a16:creationId xmlns:a16="http://schemas.microsoft.com/office/drawing/2014/main" id="{308A96D3-DED5-9344-2B45-9F2CE7BC839E}"/>
              </a:ext>
            </a:extLst>
          </p:cNvPr>
          <p:cNvSpPr/>
          <p:nvPr/>
        </p:nvSpPr>
        <p:spPr>
          <a:xfrm rot="21000000">
            <a:off x="4372191" y="3607099"/>
            <a:ext cx="595752" cy="2714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47" name="Shape 53661">
            <a:extLst>
              <a:ext uri="{FF2B5EF4-FFF2-40B4-BE49-F238E27FC236}">
                <a16:creationId xmlns:a16="http://schemas.microsoft.com/office/drawing/2014/main" id="{DD520107-D771-B2B6-668D-5C1670CBA901}"/>
              </a:ext>
            </a:extLst>
          </p:cNvPr>
          <p:cNvSpPr/>
          <p:nvPr/>
        </p:nvSpPr>
        <p:spPr>
          <a:xfrm>
            <a:off x="7117277" y="1203863"/>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48" name="Shape 53662">
            <a:extLst>
              <a:ext uri="{FF2B5EF4-FFF2-40B4-BE49-F238E27FC236}">
                <a16:creationId xmlns:a16="http://schemas.microsoft.com/office/drawing/2014/main" id="{F7A8790C-859C-02BC-87EF-0010F11AC137}"/>
              </a:ext>
            </a:extLst>
          </p:cNvPr>
          <p:cNvSpPr/>
          <p:nvPr/>
        </p:nvSpPr>
        <p:spPr>
          <a:xfrm rot="21000000">
            <a:off x="7057855" y="1343779"/>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49" name="Shape 53663">
            <a:extLst>
              <a:ext uri="{FF2B5EF4-FFF2-40B4-BE49-F238E27FC236}">
                <a16:creationId xmlns:a16="http://schemas.microsoft.com/office/drawing/2014/main" id="{1660279E-5FD1-52BC-0EC5-B370C64BB731}"/>
              </a:ext>
            </a:extLst>
          </p:cNvPr>
          <p:cNvSpPr/>
          <p:nvPr/>
        </p:nvSpPr>
        <p:spPr>
          <a:xfrm rot="21000000">
            <a:off x="7048664" y="1334560"/>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50" name="Shape 53661">
            <a:extLst>
              <a:ext uri="{FF2B5EF4-FFF2-40B4-BE49-F238E27FC236}">
                <a16:creationId xmlns:a16="http://schemas.microsoft.com/office/drawing/2014/main" id="{7BFE2CD9-4FDC-9ABE-67D6-3FF57AF291CC}"/>
              </a:ext>
            </a:extLst>
          </p:cNvPr>
          <p:cNvSpPr/>
          <p:nvPr/>
        </p:nvSpPr>
        <p:spPr>
          <a:xfrm>
            <a:off x="7817311" y="1203863"/>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51" name="Shape 53662">
            <a:extLst>
              <a:ext uri="{FF2B5EF4-FFF2-40B4-BE49-F238E27FC236}">
                <a16:creationId xmlns:a16="http://schemas.microsoft.com/office/drawing/2014/main" id="{2CEF3970-590D-ACCA-7B02-64D885B52B1F}"/>
              </a:ext>
            </a:extLst>
          </p:cNvPr>
          <p:cNvSpPr/>
          <p:nvPr/>
        </p:nvSpPr>
        <p:spPr>
          <a:xfrm rot="21000000">
            <a:off x="7757890" y="1343779"/>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52" name="Shape 53663">
            <a:extLst>
              <a:ext uri="{FF2B5EF4-FFF2-40B4-BE49-F238E27FC236}">
                <a16:creationId xmlns:a16="http://schemas.microsoft.com/office/drawing/2014/main" id="{852BA33A-A49D-37FC-6B9E-93218D4EDACD}"/>
              </a:ext>
            </a:extLst>
          </p:cNvPr>
          <p:cNvSpPr/>
          <p:nvPr/>
        </p:nvSpPr>
        <p:spPr>
          <a:xfrm rot="21000000">
            <a:off x="7748699" y="1334560"/>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53" name="Shape 53661">
            <a:extLst>
              <a:ext uri="{FF2B5EF4-FFF2-40B4-BE49-F238E27FC236}">
                <a16:creationId xmlns:a16="http://schemas.microsoft.com/office/drawing/2014/main" id="{71C8C8CE-E50B-6E88-B21F-5F45012A7A30}"/>
              </a:ext>
            </a:extLst>
          </p:cNvPr>
          <p:cNvSpPr/>
          <p:nvPr/>
        </p:nvSpPr>
        <p:spPr>
          <a:xfrm>
            <a:off x="8517172" y="1203863"/>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54" name="Shape 53662">
            <a:extLst>
              <a:ext uri="{FF2B5EF4-FFF2-40B4-BE49-F238E27FC236}">
                <a16:creationId xmlns:a16="http://schemas.microsoft.com/office/drawing/2014/main" id="{1E784212-6B16-AE05-5BF5-7520C6039B2C}"/>
              </a:ext>
            </a:extLst>
          </p:cNvPr>
          <p:cNvSpPr/>
          <p:nvPr/>
        </p:nvSpPr>
        <p:spPr>
          <a:xfrm rot="21000000">
            <a:off x="8457750" y="1343779"/>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55" name="Shape 53663">
            <a:extLst>
              <a:ext uri="{FF2B5EF4-FFF2-40B4-BE49-F238E27FC236}">
                <a16:creationId xmlns:a16="http://schemas.microsoft.com/office/drawing/2014/main" id="{086F874C-4F72-8955-0CCB-CD4A85FF9EB7}"/>
              </a:ext>
            </a:extLst>
          </p:cNvPr>
          <p:cNvSpPr/>
          <p:nvPr/>
        </p:nvSpPr>
        <p:spPr>
          <a:xfrm rot="21000000">
            <a:off x="8448559" y="1334560"/>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56" name="Shape 53661">
            <a:extLst>
              <a:ext uri="{FF2B5EF4-FFF2-40B4-BE49-F238E27FC236}">
                <a16:creationId xmlns:a16="http://schemas.microsoft.com/office/drawing/2014/main" id="{9B4D33DF-FB34-F7DE-B880-5594DD892377}"/>
              </a:ext>
            </a:extLst>
          </p:cNvPr>
          <p:cNvSpPr/>
          <p:nvPr/>
        </p:nvSpPr>
        <p:spPr>
          <a:xfrm>
            <a:off x="9216858" y="1203863"/>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57" name="Shape 53662">
            <a:extLst>
              <a:ext uri="{FF2B5EF4-FFF2-40B4-BE49-F238E27FC236}">
                <a16:creationId xmlns:a16="http://schemas.microsoft.com/office/drawing/2014/main" id="{711D899B-08A9-6029-8F82-3ED6B46C7BAC}"/>
              </a:ext>
            </a:extLst>
          </p:cNvPr>
          <p:cNvSpPr/>
          <p:nvPr/>
        </p:nvSpPr>
        <p:spPr>
          <a:xfrm rot="21000000">
            <a:off x="9157436" y="1343779"/>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58" name="Shape 53663">
            <a:extLst>
              <a:ext uri="{FF2B5EF4-FFF2-40B4-BE49-F238E27FC236}">
                <a16:creationId xmlns:a16="http://schemas.microsoft.com/office/drawing/2014/main" id="{F32C5980-9BA2-D696-C0D7-3529AC195294}"/>
              </a:ext>
            </a:extLst>
          </p:cNvPr>
          <p:cNvSpPr/>
          <p:nvPr/>
        </p:nvSpPr>
        <p:spPr>
          <a:xfrm rot="21000000">
            <a:off x="9148245" y="1334560"/>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59" name="Shape 53661">
            <a:extLst>
              <a:ext uri="{FF2B5EF4-FFF2-40B4-BE49-F238E27FC236}">
                <a16:creationId xmlns:a16="http://schemas.microsoft.com/office/drawing/2014/main" id="{2FE86830-0BB2-F566-2555-7E3FB842AFF4}"/>
              </a:ext>
            </a:extLst>
          </p:cNvPr>
          <p:cNvSpPr/>
          <p:nvPr/>
        </p:nvSpPr>
        <p:spPr>
          <a:xfrm>
            <a:off x="9917658" y="1203863"/>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60" name="Shape 53662">
            <a:extLst>
              <a:ext uri="{FF2B5EF4-FFF2-40B4-BE49-F238E27FC236}">
                <a16:creationId xmlns:a16="http://schemas.microsoft.com/office/drawing/2014/main" id="{68D6BB0D-F026-16DE-2AA4-5FF7C66A3524}"/>
              </a:ext>
            </a:extLst>
          </p:cNvPr>
          <p:cNvSpPr/>
          <p:nvPr/>
        </p:nvSpPr>
        <p:spPr>
          <a:xfrm rot="21000000">
            <a:off x="9858236" y="1343779"/>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61" name="Shape 53663">
            <a:extLst>
              <a:ext uri="{FF2B5EF4-FFF2-40B4-BE49-F238E27FC236}">
                <a16:creationId xmlns:a16="http://schemas.microsoft.com/office/drawing/2014/main" id="{192317A5-3885-AB2E-E58B-DDC4AB6B8D2D}"/>
              </a:ext>
            </a:extLst>
          </p:cNvPr>
          <p:cNvSpPr/>
          <p:nvPr/>
        </p:nvSpPr>
        <p:spPr>
          <a:xfrm rot="21000000">
            <a:off x="9849045" y="1334560"/>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62" name="Shape 53661">
            <a:extLst>
              <a:ext uri="{FF2B5EF4-FFF2-40B4-BE49-F238E27FC236}">
                <a16:creationId xmlns:a16="http://schemas.microsoft.com/office/drawing/2014/main" id="{8185BDA4-EEE0-3C98-60E7-A5370971F107}"/>
              </a:ext>
            </a:extLst>
          </p:cNvPr>
          <p:cNvSpPr/>
          <p:nvPr/>
        </p:nvSpPr>
        <p:spPr>
          <a:xfrm>
            <a:off x="7117277" y="164493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63" name="Shape 53662">
            <a:extLst>
              <a:ext uri="{FF2B5EF4-FFF2-40B4-BE49-F238E27FC236}">
                <a16:creationId xmlns:a16="http://schemas.microsoft.com/office/drawing/2014/main" id="{F0C3D778-98F0-F8B0-8C76-09709F1FCF22}"/>
              </a:ext>
            </a:extLst>
          </p:cNvPr>
          <p:cNvSpPr/>
          <p:nvPr/>
        </p:nvSpPr>
        <p:spPr>
          <a:xfrm rot="21000000">
            <a:off x="7057855" y="178485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64" name="Shape 53663">
            <a:extLst>
              <a:ext uri="{FF2B5EF4-FFF2-40B4-BE49-F238E27FC236}">
                <a16:creationId xmlns:a16="http://schemas.microsoft.com/office/drawing/2014/main" id="{F589FCA7-98CE-293B-CE29-E89F442135C7}"/>
              </a:ext>
            </a:extLst>
          </p:cNvPr>
          <p:cNvSpPr/>
          <p:nvPr/>
        </p:nvSpPr>
        <p:spPr>
          <a:xfrm rot="21000000">
            <a:off x="7048664" y="1775633"/>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65" name="Shape 53661">
            <a:extLst>
              <a:ext uri="{FF2B5EF4-FFF2-40B4-BE49-F238E27FC236}">
                <a16:creationId xmlns:a16="http://schemas.microsoft.com/office/drawing/2014/main" id="{7FD1FE8F-24CE-7A98-F572-987055BD231F}"/>
              </a:ext>
            </a:extLst>
          </p:cNvPr>
          <p:cNvSpPr/>
          <p:nvPr/>
        </p:nvSpPr>
        <p:spPr>
          <a:xfrm>
            <a:off x="7817311" y="164493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66" name="Shape 53662">
            <a:extLst>
              <a:ext uri="{FF2B5EF4-FFF2-40B4-BE49-F238E27FC236}">
                <a16:creationId xmlns:a16="http://schemas.microsoft.com/office/drawing/2014/main" id="{890B9132-F179-DD48-88D6-4FD86ED9A66C}"/>
              </a:ext>
            </a:extLst>
          </p:cNvPr>
          <p:cNvSpPr/>
          <p:nvPr/>
        </p:nvSpPr>
        <p:spPr>
          <a:xfrm rot="21000000">
            <a:off x="7757890" y="178485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67" name="Shape 53663">
            <a:extLst>
              <a:ext uri="{FF2B5EF4-FFF2-40B4-BE49-F238E27FC236}">
                <a16:creationId xmlns:a16="http://schemas.microsoft.com/office/drawing/2014/main" id="{FF64BC20-4132-C666-FD0E-B21EC5588FD7}"/>
              </a:ext>
            </a:extLst>
          </p:cNvPr>
          <p:cNvSpPr/>
          <p:nvPr/>
        </p:nvSpPr>
        <p:spPr>
          <a:xfrm rot="21000000">
            <a:off x="7748699" y="1775633"/>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68" name="Shape 53661">
            <a:extLst>
              <a:ext uri="{FF2B5EF4-FFF2-40B4-BE49-F238E27FC236}">
                <a16:creationId xmlns:a16="http://schemas.microsoft.com/office/drawing/2014/main" id="{06E4D85E-63A0-83DD-4E79-3159BB6FE514}"/>
              </a:ext>
            </a:extLst>
          </p:cNvPr>
          <p:cNvSpPr/>
          <p:nvPr/>
        </p:nvSpPr>
        <p:spPr>
          <a:xfrm>
            <a:off x="8517172" y="164493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69" name="Shape 53662">
            <a:extLst>
              <a:ext uri="{FF2B5EF4-FFF2-40B4-BE49-F238E27FC236}">
                <a16:creationId xmlns:a16="http://schemas.microsoft.com/office/drawing/2014/main" id="{1DF72991-B56A-E8BA-0C8C-5A105B44DE10}"/>
              </a:ext>
            </a:extLst>
          </p:cNvPr>
          <p:cNvSpPr/>
          <p:nvPr/>
        </p:nvSpPr>
        <p:spPr>
          <a:xfrm rot="21000000">
            <a:off x="8457750" y="178485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70" name="Shape 53663">
            <a:extLst>
              <a:ext uri="{FF2B5EF4-FFF2-40B4-BE49-F238E27FC236}">
                <a16:creationId xmlns:a16="http://schemas.microsoft.com/office/drawing/2014/main" id="{7BE54AA5-40BD-ECBC-B42D-277A40FB170D}"/>
              </a:ext>
            </a:extLst>
          </p:cNvPr>
          <p:cNvSpPr/>
          <p:nvPr/>
        </p:nvSpPr>
        <p:spPr>
          <a:xfrm rot="21000000">
            <a:off x="8448559" y="1775633"/>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71" name="Shape 53661">
            <a:extLst>
              <a:ext uri="{FF2B5EF4-FFF2-40B4-BE49-F238E27FC236}">
                <a16:creationId xmlns:a16="http://schemas.microsoft.com/office/drawing/2014/main" id="{86886857-C682-F582-938E-2836B2F5ADB6}"/>
              </a:ext>
            </a:extLst>
          </p:cNvPr>
          <p:cNvSpPr/>
          <p:nvPr/>
        </p:nvSpPr>
        <p:spPr>
          <a:xfrm>
            <a:off x="9216858" y="164493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72" name="Shape 53662">
            <a:extLst>
              <a:ext uri="{FF2B5EF4-FFF2-40B4-BE49-F238E27FC236}">
                <a16:creationId xmlns:a16="http://schemas.microsoft.com/office/drawing/2014/main" id="{8F0A114B-B73B-0418-D32D-90888BB50152}"/>
              </a:ext>
            </a:extLst>
          </p:cNvPr>
          <p:cNvSpPr/>
          <p:nvPr/>
        </p:nvSpPr>
        <p:spPr>
          <a:xfrm rot="21000000">
            <a:off x="9157436" y="178485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73" name="Shape 53663">
            <a:extLst>
              <a:ext uri="{FF2B5EF4-FFF2-40B4-BE49-F238E27FC236}">
                <a16:creationId xmlns:a16="http://schemas.microsoft.com/office/drawing/2014/main" id="{F5F54D5D-9A63-2A8F-7311-1209E416916C}"/>
              </a:ext>
            </a:extLst>
          </p:cNvPr>
          <p:cNvSpPr/>
          <p:nvPr/>
        </p:nvSpPr>
        <p:spPr>
          <a:xfrm rot="21000000">
            <a:off x="9148245" y="1775633"/>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74" name="Shape 53661">
            <a:extLst>
              <a:ext uri="{FF2B5EF4-FFF2-40B4-BE49-F238E27FC236}">
                <a16:creationId xmlns:a16="http://schemas.microsoft.com/office/drawing/2014/main" id="{C2EED032-AA12-5E37-3C63-143634CCD270}"/>
              </a:ext>
            </a:extLst>
          </p:cNvPr>
          <p:cNvSpPr/>
          <p:nvPr/>
        </p:nvSpPr>
        <p:spPr>
          <a:xfrm>
            <a:off x="9917658" y="164493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75" name="Shape 53662">
            <a:extLst>
              <a:ext uri="{FF2B5EF4-FFF2-40B4-BE49-F238E27FC236}">
                <a16:creationId xmlns:a16="http://schemas.microsoft.com/office/drawing/2014/main" id="{378DCAB6-028E-7A2F-9176-393AFE8F347F}"/>
              </a:ext>
            </a:extLst>
          </p:cNvPr>
          <p:cNvSpPr/>
          <p:nvPr/>
        </p:nvSpPr>
        <p:spPr>
          <a:xfrm rot="21000000">
            <a:off x="9858236" y="178485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76" name="Shape 53663">
            <a:extLst>
              <a:ext uri="{FF2B5EF4-FFF2-40B4-BE49-F238E27FC236}">
                <a16:creationId xmlns:a16="http://schemas.microsoft.com/office/drawing/2014/main" id="{B6F8E492-FD66-7BA2-8FC0-9ACD36373612}"/>
              </a:ext>
            </a:extLst>
          </p:cNvPr>
          <p:cNvSpPr/>
          <p:nvPr/>
        </p:nvSpPr>
        <p:spPr>
          <a:xfrm rot="21000000">
            <a:off x="9849045" y="1775633"/>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77" name="Shape 53661">
            <a:extLst>
              <a:ext uri="{FF2B5EF4-FFF2-40B4-BE49-F238E27FC236}">
                <a16:creationId xmlns:a16="http://schemas.microsoft.com/office/drawing/2014/main" id="{C17D00B9-FDC2-868A-3364-7D003D4F9EA1}"/>
              </a:ext>
            </a:extLst>
          </p:cNvPr>
          <p:cNvSpPr/>
          <p:nvPr/>
        </p:nvSpPr>
        <p:spPr>
          <a:xfrm>
            <a:off x="7117277" y="2107467"/>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78" name="Shape 53662">
            <a:extLst>
              <a:ext uri="{FF2B5EF4-FFF2-40B4-BE49-F238E27FC236}">
                <a16:creationId xmlns:a16="http://schemas.microsoft.com/office/drawing/2014/main" id="{276F2DF6-3A21-8E6B-2D39-021877C43121}"/>
              </a:ext>
            </a:extLst>
          </p:cNvPr>
          <p:cNvSpPr/>
          <p:nvPr/>
        </p:nvSpPr>
        <p:spPr>
          <a:xfrm rot="21000000">
            <a:off x="7057855" y="224738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79" name="Shape 53663">
            <a:extLst>
              <a:ext uri="{FF2B5EF4-FFF2-40B4-BE49-F238E27FC236}">
                <a16:creationId xmlns:a16="http://schemas.microsoft.com/office/drawing/2014/main" id="{45B61706-4AE5-9C86-3379-3A7CBCD20074}"/>
              </a:ext>
            </a:extLst>
          </p:cNvPr>
          <p:cNvSpPr/>
          <p:nvPr/>
        </p:nvSpPr>
        <p:spPr>
          <a:xfrm rot="21000000">
            <a:off x="7048664" y="2238164"/>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80" name="Shape 53661">
            <a:extLst>
              <a:ext uri="{FF2B5EF4-FFF2-40B4-BE49-F238E27FC236}">
                <a16:creationId xmlns:a16="http://schemas.microsoft.com/office/drawing/2014/main" id="{911AD8F1-0091-A03A-86AE-10992A877FBB}"/>
              </a:ext>
            </a:extLst>
          </p:cNvPr>
          <p:cNvSpPr/>
          <p:nvPr/>
        </p:nvSpPr>
        <p:spPr>
          <a:xfrm>
            <a:off x="7817311" y="2107467"/>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81" name="Shape 53662">
            <a:extLst>
              <a:ext uri="{FF2B5EF4-FFF2-40B4-BE49-F238E27FC236}">
                <a16:creationId xmlns:a16="http://schemas.microsoft.com/office/drawing/2014/main" id="{A04B4B68-69AF-D271-E447-4C34D80A9F69}"/>
              </a:ext>
            </a:extLst>
          </p:cNvPr>
          <p:cNvSpPr/>
          <p:nvPr/>
        </p:nvSpPr>
        <p:spPr>
          <a:xfrm rot="21000000">
            <a:off x="7757890" y="224738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82" name="Shape 53663">
            <a:extLst>
              <a:ext uri="{FF2B5EF4-FFF2-40B4-BE49-F238E27FC236}">
                <a16:creationId xmlns:a16="http://schemas.microsoft.com/office/drawing/2014/main" id="{D61F56B5-33C1-8981-0F71-9CE882BACC31}"/>
              </a:ext>
            </a:extLst>
          </p:cNvPr>
          <p:cNvSpPr/>
          <p:nvPr/>
        </p:nvSpPr>
        <p:spPr>
          <a:xfrm rot="21000000">
            <a:off x="7748699" y="2238164"/>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83" name="Shape 53661">
            <a:extLst>
              <a:ext uri="{FF2B5EF4-FFF2-40B4-BE49-F238E27FC236}">
                <a16:creationId xmlns:a16="http://schemas.microsoft.com/office/drawing/2014/main" id="{687411E5-BD08-55AB-643A-E732C1DE375F}"/>
              </a:ext>
            </a:extLst>
          </p:cNvPr>
          <p:cNvSpPr/>
          <p:nvPr/>
        </p:nvSpPr>
        <p:spPr>
          <a:xfrm>
            <a:off x="8517172" y="2107467"/>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84" name="Shape 53662">
            <a:extLst>
              <a:ext uri="{FF2B5EF4-FFF2-40B4-BE49-F238E27FC236}">
                <a16:creationId xmlns:a16="http://schemas.microsoft.com/office/drawing/2014/main" id="{7CE53171-C3CD-24AC-B261-C0E73F1614AC}"/>
              </a:ext>
            </a:extLst>
          </p:cNvPr>
          <p:cNvSpPr/>
          <p:nvPr/>
        </p:nvSpPr>
        <p:spPr>
          <a:xfrm rot="21000000">
            <a:off x="8457750" y="224738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85" name="Shape 53663">
            <a:extLst>
              <a:ext uri="{FF2B5EF4-FFF2-40B4-BE49-F238E27FC236}">
                <a16:creationId xmlns:a16="http://schemas.microsoft.com/office/drawing/2014/main" id="{DBA856D0-8FA0-C394-AA60-AA0CC8661ECC}"/>
              </a:ext>
            </a:extLst>
          </p:cNvPr>
          <p:cNvSpPr/>
          <p:nvPr/>
        </p:nvSpPr>
        <p:spPr>
          <a:xfrm rot="21000000">
            <a:off x="8448559" y="2238164"/>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86" name="Shape 53661">
            <a:extLst>
              <a:ext uri="{FF2B5EF4-FFF2-40B4-BE49-F238E27FC236}">
                <a16:creationId xmlns:a16="http://schemas.microsoft.com/office/drawing/2014/main" id="{D1E72E14-331A-A1AB-E9B5-A5673366EE73}"/>
              </a:ext>
            </a:extLst>
          </p:cNvPr>
          <p:cNvSpPr/>
          <p:nvPr/>
        </p:nvSpPr>
        <p:spPr>
          <a:xfrm>
            <a:off x="9216858" y="2107467"/>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87" name="Shape 53662">
            <a:extLst>
              <a:ext uri="{FF2B5EF4-FFF2-40B4-BE49-F238E27FC236}">
                <a16:creationId xmlns:a16="http://schemas.microsoft.com/office/drawing/2014/main" id="{A3E72689-FA7A-80E9-FF74-F059BDEB2344}"/>
              </a:ext>
            </a:extLst>
          </p:cNvPr>
          <p:cNvSpPr/>
          <p:nvPr/>
        </p:nvSpPr>
        <p:spPr>
          <a:xfrm rot="21000000">
            <a:off x="9157436" y="224738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88" name="Shape 53663">
            <a:extLst>
              <a:ext uri="{FF2B5EF4-FFF2-40B4-BE49-F238E27FC236}">
                <a16:creationId xmlns:a16="http://schemas.microsoft.com/office/drawing/2014/main" id="{C538FDCB-3522-A969-559C-C355893A1467}"/>
              </a:ext>
            </a:extLst>
          </p:cNvPr>
          <p:cNvSpPr/>
          <p:nvPr/>
        </p:nvSpPr>
        <p:spPr>
          <a:xfrm rot="21000000">
            <a:off x="9148245" y="2238164"/>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89" name="Shape 53661">
            <a:extLst>
              <a:ext uri="{FF2B5EF4-FFF2-40B4-BE49-F238E27FC236}">
                <a16:creationId xmlns:a16="http://schemas.microsoft.com/office/drawing/2014/main" id="{4BD6D419-1E7E-67AD-DCC1-2B2951664EBA}"/>
              </a:ext>
            </a:extLst>
          </p:cNvPr>
          <p:cNvSpPr/>
          <p:nvPr/>
        </p:nvSpPr>
        <p:spPr>
          <a:xfrm>
            <a:off x="9917658" y="2107467"/>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90" name="Shape 53662">
            <a:extLst>
              <a:ext uri="{FF2B5EF4-FFF2-40B4-BE49-F238E27FC236}">
                <a16:creationId xmlns:a16="http://schemas.microsoft.com/office/drawing/2014/main" id="{B2F4F698-E53C-094B-8A84-7D652F877C00}"/>
              </a:ext>
            </a:extLst>
          </p:cNvPr>
          <p:cNvSpPr/>
          <p:nvPr/>
        </p:nvSpPr>
        <p:spPr>
          <a:xfrm rot="21000000">
            <a:off x="9858236" y="224738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91" name="Shape 53663">
            <a:extLst>
              <a:ext uri="{FF2B5EF4-FFF2-40B4-BE49-F238E27FC236}">
                <a16:creationId xmlns:a16="http://schemas.microsoft.com/office/drawing/2014/main" id="{37DF6F99-30E5-6AA5-8225-2E43E51F0F24}"/>
              </a:ext>
            </a:extLst>
          </p:cNvPr>
          <p:cNvSpPr/>
          <p:nvPr/>
        </p:nvSpPr>
        <p:spPr>
          <a:xfrm rot="21000000">
            <a:off x="9849045" y="2238164"/>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92" name="Shape 53661">
            <a:extLst>
              <a:ext uri="{FF2B5EF4-FFF2-40B4-BE49-F238E27FC236}">
                <a16:creationId xmlns:a16="http://schemas.microsoft.com/office/drawing/2014/main" id="{719F93C1-467D-804A-0426-280268E3051B}"/>
              </a:ext>
            </a:extLst>
          </p:cNvPr>
          <p:cNvSpPr/>
          <p:nvPr/>
        </p:nvSpPr>
        <p:spPr>
          <a:xfrm>
            <a:off x="7117277" y="256990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93" name="Shape 53662">
            <a:extLst>
              <a:ext uri="{FF2B5EF4-FFF2-40B4-BE49-F238E27FC236}">
                <a16:creationId xmlns:a16="http://schemas.microsoft.com/office/drawing/2014/main" id="{9DF3BBE0-C516-111C-3C53-5CFDFF3CCBF4}"/>
              </a:ext>
            </a:extLst>
          </p:cNvPr>
          <p:cNvSpPr/>
          <p:nvPr/>
        </p:nvSpPr>
        <p:spPr>
          <a:xfrm rot="21000000">
            <a:off x="7057855" y="270982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94" name="Shape 53663">
            <a:extLst>
              <a:ext uri="{FF2B5EF4-FFF2-40B4-BE49-F238E27FC236}">
                <a16:creationId xmlns:a16="http://schemas.microsoft.com/office/drawing/2014/main" id="{E5E6E011-A93E-2DE7-C943-A9DB29C50A10}"/>
              </a:ext>
            </a:extLst>
          </p:cNvPr>
          <p:cNvSpPr/>
          <p:nvPr/>
        </p:nvSpPr>
        <p:spPr>
          <a:xfrm rot="21000000">
            <a:off x="7048664" y="2700603"/>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95" name="Shape 53661">
            <a:extLst>
              <a:ext uri="{FF2B5EF4-FFF2-40B4-BE49-F238E27FC236}">
                <a16:creationId xmlns:a16="http://schemas.microsoft.com/office/drawing/2014/main" id="{F06A6F18-9229-4838-7758-CC80C537A498}"/>
              </a:ext>
            </a:extLst>
          </p:cNvPr>
          <p:cNvSpPr/>
          <p:nvPr/>
        </p:nvSpPr>
        <p:spPr>
          <a:xfrm>
            <a:off x="7817311" y="256990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96" name="Shape 53662">
            <a:extLst>
              <a:ext uri="{FF2B5EF4-FFF2-40B4-BE49-F238E27FC236}">
                <a16:creationId xmlns:a16="http://schemas.microsoft.com/office/drawing/2014/main" id="{9E248292-8A22-1E79-2327-3C8327B88912}"/>
              </a:ext>
            </a:extLst>
          </p:cNvPr>
          <p:cNvSpPr/>
          <p:nvPr/>
        </p:nvSpPr>
        <p:spPr>
          <a:xfrm rot="21000000">
            <a:off x="7757890" y="270982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97" name="Shape 53663">
            <a:extLst>
              <a:ext uri="{FF2B5EF4-FFF2-40B4-BE49-F238E27FC236}">
                <a16:creationId xmlns:a16="http://schemas.microsoft.com/office/drawing/2014/main" id="{F5C39BEF-793A-E80E-7BED-A2A598FD0EA2}"/>
              </a:ext>
            </a:extLst>
          </p:cNvPr>
          <p:cNvSpPr/>
          <p:nvPr/>
        </p:nvSpPr>
        <p:spPr>
          <a:xfrm rot="21000000">
            <a:off x="7748699" y="2700603"/>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98" name="Shape 53661">
            <a:extLst>
              <a:ext uri="{FF2B5EF4-FFF2-40B4-BE49-F238E27FC236}">
                <a16:creationId xmlns:a16="http://schemas.microsoft.com/office/drawing/2014/main" id="{A82A9E3D-D720-CC17-7B2A-B714A63DB6E5}"/>
              </a:ext>
            </a:extLst>
          </p:cNvPr>
          <p:cNvSpPr/>
          <p:nvPr/>
        </p:nvSpPr>
        <p:spPr>
          <a:xfrm>
            <a:off x="8517172" y="256990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99" name="Shape 53662">
            <a:extLst>
              <a:ext uri="{FF2B5EF4-FFF2-40B4-BE49-F238E27FC236}">
                <a16:creationId xmlns:a16="http://schemas.microsoft.com/office/drawing/2014/main" id="{2297FD3F-E7EA-2371-32D6-40C723F0AFBA}"/>
              </a:ext>
            </a:extLst>
          </p:cNvPr>
          <p:cNvSpPr/>
          <p:nvPr/>
        </p:nvSpPr>
        <p:spPr>
          <a:xfrm rot="21000000">
            <a:off x="8457750" y="270982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00" name="Shape 53663">
            <a:extLst>
              <a:ext uri="{FF2B5EF4-FFF2-40B4-BE49-F238E27FC236}">
                <a16:creationId xmlns:a16="http://schemas.microsoft.com/office/drawing/2014/main" id="{D44412EE-CCF2-3408-DF9B-250474B71268}"/>
              </a:ext>
            </a:extLst>
          </p:cNvPr>
          <p:cNvSpPr/>
          <p:nvPr/>
        </p:nvSpPr>
        <p:spPr>
          <a:xfrm rot="21000000">
            <a:off x="8448559" y="2700603"/>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01" name="Shape 53661">
            <a:extLst>
              <a:ext uri="{FF2B5EF4-FFF2-40B4-BE49-F238E27FC236}">
                <a16:creationId xmlns:a16="http://schemas.microsoft.com/office/drawing/2014/main" id="{DA3A3EFF-7315-90D8-EEF9-3041B18776C7}"/>
              </a:ext>
            </a:extLst>
          </p:cNvPr>
          <p:cNvSpPr/>
          <p:nvPr/>
        </p:nvSpPr>
        <p:spPr>
          <a:xfrm>
            <a:off x="9216858" y="256990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02" name="Shape 53662">
            <a:extLst>
              <a:ext uri="{FF2B5EF4-FFF2-40B4-BE49-F238E27FC236}">
                <a16:creationId xmlns:a16="http://schemas.microsoft.com/office/drawing/2014/main" id="{72274AF5-16B4-BF41-63E2-CAB2B95FD9FE}"/>
              </a:ext>
            </a:extLst>
          </p:cNvPr>
          <p:cNvSpPr/>
          <p:nvPr/>
        </p:nvSpPr>
        <p:spPr>
          <a:xfrm rot="21000000">
            <a:off x="9157436" y="270982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03" name="Shape 53663">
            <a:extLst>
              <a:ext uri="{FF2B5EF4-FFF2-40B4-BE49-F238E27FC236}">
                <a16:creationId xmlns:a16="http://schemas.microsoft.com/office/drawing/2014/main" id="{C8FEDD45-AC21-61C6-D6DD-559A083BE241}"/>
              </a:ext>
            </a:extLst>
          </p:cNvPr>
          <p:cNvSpPr/>
          <p:nvPr/>
        </p:nvSpPr>
        <p:spPr>
          <a:xfrm rot="21000000">
            <a:off x="9148245" y="2700603"/>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04" name="Shape 53661">
            <a:extLst>
              <a:ext uri="{FF2B5EF4-FFF2-40B4-BE49-F238E27FC236}">
                <a16:creationId xmlns:a16="http://schemas.microsoft.com/office/drawing/2014/main" id="{E03FEE96-0E65-6606-DC56-B1807C7C5197}"/>
              </a:ext>
            </a:extLst>
          </p:cNvPr>
          <p:cNvSpPr/>
          <p:nvPr/>
        </p:nvSpPr>
        <p:spPr>
          <a:xfrm>
            <a:off x="9917658" y="2569906"/>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05" name="Shape 53662">
            <a:extLst>
              <a:ext uri="{FF2B5EF4-FFF2-40B4-BE49-F238E27FC236}">
                <a16:creationId xmlns:a16="http://schemas.microsoft.com/office/drawing/2014/main" id="{1307180F-A68A-E365-025B-9E9C1B3A199A}"/>
              </a:ext>
            </a:extLst>
          </p:cNvPr>
          <p:cNvSpPr/>
          <p:nvPr/>
        </p:nvSpPr>
        <p:spPr>
          <a:xfrm rot="21000000">
            <a:off x="9858236" y="2709823"/>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06" name="Shape 53663">
            <a:extLst>
              <a:ext uri="{FF2B5EF4-FFF2-40B4-BE49-F238E27FC236}">
                <a16:creationId xmlns:a16="http://schemas.microsoft.com/office/drawing/2014/main" id="{B2145EB4-0C80-CCB2-F2C6-8A70205B6D72}"/>
              </a:ext>
            </a:extLst>
          </p:cNvPr>
          <p:cNvSpPr/>
          <p:nvPr/>
        </p:nvSpPr>
        <p:spPr>
          <a:xfrm rot="21000000">
            <a:off x="9849045" y="2700603"/>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07" name="Shape 53661">
            <a:extLst>
              <a:ext uri="{FF2B5EF4-FFF2-40B4-BE49-F238E27FC236}">
                <a16:creationId xmlns:a16="http://schemas.microsoft.com/office/drawing/2014/main" id="{855B5731-D031-A9F6-FB5D-8CCA14E3C724}"/>
              </a:ext>
            </a:extLst>
          </p:cNvPr>
          <p:cNvSpPr/>
          <p:nvPr/>
        </p:nvSpPr>
        <p:spPr>
          <a:xfrm>
            <a:off x="7117277" y="3032254"/>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08" name="Shape 53662">
            <a:extLst>
              <a:ext uri="{FF2B5EF4-FFF2-40B4-BE49-F238E27FC236}">
                <a16:creationId xmlns:a16="http://schemas.microsoft.com/office/drawing/2014/main" id="{C18ADD5D-1CCD-9BFF-9486-3ABFD63B2F6A}"/>
              </a:ext>
            </a:extLst>
          </p:cNvPr>
          <p:cNvSpPr/>
          <p:nvPr/>
        </p:nvSpPr>
        <p:spPr>
          <a:xfrm rot="21000000">
            <a:off x="7057855" y="3172170"/>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09" name="Shape 53663">
            <a:extLst>
              <a:ext uri="{FF2B5EF4-FFF2-40B4-BE49-F238E27FC236}">
                <a16:creationId xmlns:a16="http://schemas.microsoft.com/office/drawing/2014/main" id="{08EAA46D-A0CC-B6C7-C519-A123951A3AA4}"/>
              </a:ext>
            </a:extLst>
          </p:cNvPr>
          <p:cNvSpPr/>
          <p:nvPr/>
        </p:nvSpPr>
        <p:spPr>
          <a:xfrm rot="21000000">
            <a:off x="7048664" y="3162951"/>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10" name="Shape 53661">
            <a:extLst>
              <a:ext uri="{FF2B5EF4-FFF2-40B4-BE49-F238E27FC236}">
                <a16:creationId xmlns:a16="http://schemas.microsoft.com/office/drawing/2014/main" id="{70170DD4-B92C-3106-4CCA-C02B10014AC1}"/>
              </a:ext>
            </a:extLst>
          </p:cNvPr>
          <p:cNvSpPr/>
          <p:nvPr/>
        </p:nvSpPr>
        <p:spPr>
          <a:xfrm>
            <a:off x="7817311" y="3032254"/>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11" name="Shape 53662">
            <a:extLst>
              <a:ext uri="{FF2B5EF4-FFF2-40B4-BE49-F238E27FC236}">
                <a16:creationId xmlns:a16="http://schemas.microsoft.com/office/drawing/2014/main" id="{5982519F-C531-DFA3-06D2-6DB0D05FE0A9}"/>
              </a:ext>
            </a:extLst>
          </p:cNvPr>
          <p:cNvSpPr/>
          <p:nvPr/>
        </p:nvSpPr>
        <p:spPr>
          <a:xfrm rot="21000000">
            <a:off x="7757890" y="3172170"/>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12" name="Shape 53663">
            <a:extLst>
              <a:ext uri="{FF2B5EF4-FFF2-40B4-BE49-F238E27FC236}">
                <a16:creationId xmlns:a16="http://schemas.microsoft.com/office/drawing/2014/main" id="{393BC116-4705-A9BC-6CFB-3524647806E9}"/>
              </a:ext>
            </a:extLst>
          </p:cNvPr>
          <p:cNvSpPr/>
          <p:nvPr/>
        </p:nvSpPr>
        <p:spPr>
          <a:xfrm rot="21000000">
            <a:off x="7748699" y="3162951"/>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13" name="Shape 53661">
            <a:extLst>
              <a:ext uri="{FF2B5EF4-FFF2-40B4-BE49-F238E27FC236}">
                <a16:creationId xmlns:a16="http://schemas.microsoft.com/office/drawing/2014/main" id="{959B9BE3-A196-CAC5-EDD9-255E2D3A36B8}"/>
              </a:ext>
            </a:extLst>
          </p:cNvPr>
          <p:cNvSpPr/>
          <p:nvPr/>
        </p:nvSpPr>
        <p:spPr>
          <a:xfrm>
            <a:off x="8517172" y="3032254"/>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14" name="Shape 53662">
            <a:extLst>
              <a:ext uri="{FF2B5EF4-FFF2-40B4-BE49-F238E27FC236}">
                <a16:creationId xmlns:a16="http://schemas.microsoft.com/office/drawing/2014/main" id="{E0E0295E-4419-71BD-D136-8CB008817B62}"/>
              </a:ext>
            </a:extLst>
          </p:cNvPr>
          <p:cNvSpPr/>
          <p:nvPr/>
        </p:nvSpPr>
        <p:spPr>
          <a:xfrm rot="21000000">
            <a:off x="8457750" y="3172170"/>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15" name="Shape 53663">
            <a:extLst>
              <a:ext uri="{FF2B5EF4-FFF2-40B4-BE49-F238E27FC236}">
                <a16:creationId xmlns:a16="http://schemas.microsoft.com/office/drawing/2014/main" id="{0F88B958-FA93-1871-E36C-F743A7CD2663}"/>
              </a:ext>
            </a:extLst>
          </p:cNvPr>
          <p:cNvSpPr/>
          <p:nvPr/>
        </p:nvSpPr>
        <p:spPr>
          <a:xfrm rot="21000000">
            <a:off x="8448559" y="3162951"/>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16" name="Shape 53661">
            <a:extLst>
              <a:ext uri="{FF2B5EF4-FFF2-40B4-BE49-F238E27FC236}">
                <a16:creationId xmlns:a16="http://schemas.microsoft.com/office/drawing/2014/main" id="{B0442E87-806A-C235-455B-6C2351C332AF}"/>
              </a:ext>
            </a:extLst>
          </p:cNvPr>
          <p:cNvSpPr/>
          <p:nvPr/>
        </p:nvSpPr>
        <p:spPr>
          <a:xfrm>
            <a:off x="9216858" y="3032254"/>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17" name="Shape 53662">
            <a:extLst>
              <a:ext uri="{FF2B5EF4-FFF2-40B4-BE49-F238E27FC236}">
                <a16:creationId xmlns:a16="http://schemas.microsoft.com/office/drawing/2014/main" id="{A121C90C-0342-61F1-9A84-1742B82D056E}"/>
              </a:ext>
            </a:extLst>
          </p:cNvPr>
          <p:cNvSpPr/>
          <p:nvPr/>
        </p:nvSpPr>
        <p:spPr>
          <a:xfrm rot="21000000">
            <a:off x="9157436" y="3172170"/>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18" name="Shape 53663">
            <a:extLst>
              <a:ext uri="{FF2B5EF4-FFF2-40B4-BE49-F238E27FC236}">
                <a16:creationId xmlns:a16="http://schemas.microsoft.com/office/drawing/2014/main" id="{A43E78A6-575D-53C5-845E-86C486406561}"/>
              </a:ext>
            </a:extLst>
          </p:cNvPr>
          <p:cNvSpPr/>
          <p:nvPr/>
        </p:nvSpPr>
        <p:spPr>
          <a:xfrm rot="21000000">
            <a:off x="9148245" y="3162951"/>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19" name="Shape 53661">
            <a:extLst>
              <a:ext uri="{FF2B5EF4-FFF2-40B4-BE49-F238E27FC236}">
                <a16:creationId xmlns:a16="http://schemas.microsoft.com/office/drawing/2014/main" id="{6A6E8B70-39F4-9BA7-A25F-A3A8CC863319}"/>
              </a:ext>
            </a:extLst>
          </p:cNvPr>
          <p:cNvSpPr/>
          <p:nvPr/>
        </p:nvSpPr>
        <p:spPr>
          <a:xfrm>
            <a:off x="9917658" y="3032254"/>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20" name="Shape 53662">
            <a:extLst>
              <a:ext uri="{FF2B5EF4-FFF2-40B4-BE49-F238E27FC236}">
                <a16:creationId xmlns:a16="http://schemas.microsoft.com/office/drawing/2014/main" id="{EE670668-9494-2E0B-E7B7-84DE9537F2A5}"/>
              </a:ext>
            </a:extLst>
          </p:cNvPr>
          <p:cNvSpPr/>
          <p:nvPr/>
        </p:nvSpPr>
        <p:spPr>
          <a:xfrm rot="21000000">
            <a:off x="9858236" y="3172170"/>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rgbClr val="6B3BC4"/>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21" name="Shape 53663">
            <a:extLst>
              <a:ext uri="{FF2B5EF4-FFF2-40B4-BE49-F238E27FC236}">
                <a16:creationId xmlns:a16="http://schemas.microsoft.com/office/drawing/2014/main" id="{3DD9187B-CFC0-42EA-6C89-B2696E4E97AC}"/>
              </a:ext>
            </a:extLst>
          </p:cNvPr>
          <p:cNvSpPr/>
          <p:nvPr/>
        </p:nvSpPr>
        <p:spPr>
          <a:xfrm rot="21000000">
            <a:off x="9849045" y="3162951"/>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rgbClr val="E32D8E"/>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22" name="Shape 53661">
            <a:extLst>
              <a:ext uri="{FF2B5EF4-FFF2-40B4-BE49-F238E27FC236}">
                <a16:creationId xmlns:a16="http://schemas.microsoft.com/office/drawing/2014/main" id="{42B50799-E54A-543A-A6BA-B740255CD337}"/>
              </a:ext>
            </a:extLst>
          </p:cNvPr>
          <p:cNvSpPr/>
          <p:nvPr/>
        </p:nvSpPr>
        <p:spPr>
          <a:xfrm>
            <a:off x="7117277" y="3491500"/>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23" name="Shape 53662">
            <a:extLst>
              <a:ext uri="{FF2B5EF4-FFF2-40B4-BE49-F238E27FC236}">
                <a16:creationId xmlns:a16="http://schemas.microsoft.com/office/drawing/2014/main" id="{2785108F-77F9-7563-E9FB-D9A50EA00CD5}"/>
              </a:ext>
            </a:extLst>
          </p:cNvPr>
          <p:cNvSpPr/>
          <p:nvPr/>
        </p:nvSpPr>
        <p:spPr>
          <a:xfrm rot="21000000">
            <a:off x="7057855" y="3631416"/>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24" name="Shape 53663">
            <a:extLst>
              <a:ext uri="{FF2B5EF4-FFF2-40B4-BE49-F238E27FC236}">
                <a16:creationId xmlns:a16="http://schemas.microsoft.com/office/drawing/2014/main" id="{D9370D24-3AC0-7566-5960-C55D97A47F0F}"/>
              </a:ext>
            </a:extLst>
          </p:cNvPr>
          <p:cNvSpPr/>
          <p:nvPr/>
        </p:nvSpPr>
        <p:spPr>
          <a:xfrm rot="21000000">
            <a:off x="7048664" y="3622197"/>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25" name="Shape 53661">
            <a:extLst>
              <a:ext uri="{FF2B5EF4-FFF2-40B4-BE49-F238E27FC236}">
                <a16:creationId xmlns:a16="http://schemas.microsoft.com/office/drawing/2014/main" id="{74989B18-485C-98D1-B713-AA125CD416E9}"/>
              </a:ext>
            </a:extLst>
          </p:cNvPr>
          <p:cNvSpPr/>
          <p:nvPr/>
        </p:nvSpPr>
        <p:spPr>
          <a:xfrm>
            <a:off x="7817311" y="3491500"/>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26" name="Shape 53662">
            <a:extLst>
              <a:ext uri="{FF2B5EF4-FFF2-40B4-BE49-F238E27FC236}">
                <a16:creationId xmlns:a16="http://schemas.microsoft.com/office/drawing/2014/main" id="{D275EEE0-C372-AC0C-5899-94EBB2367E21}"/>
              </a:ext>
            </a:extLst>
          </p:cNvPr>
          <p:cNvSpPr/>
          <p:nvPr/>
        </p:nvSpPr>
        <p:spPr>
          <a:xfrm rot="21000000">
            <a:off x="7757890" y="3631416"/>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27" name="Shape 53663">
            <a:extLst>
              <a:ext uri="{FF2B5EF4-FFF2-40B4-BE49-F238E27FC236}">
                <a16:creationId xmlns:a16="http://schemas.microsoft.com/office/drawing/2014/main" id="{262F913C-2020-2E6B-5043-72296213DD09}"/>
              </a:ext>
            </a:extLst>
          </p:cNvPr>
          <p:cNvSpPr/>
          <p:nvPr/>
        </p:nvSpPr>
        <p:spPr>
          <a:xfrm rot="21000000">
            <a:off x="7748699" y="3622197"/>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28" name="Shape 53661">
            <a:extLst>
              <a:ext uri="{FF2B5EF4-FFF2-40B4-BE49-F238E27FC236}">
                <a16:creationId xmlns:a16="http://schemas.microsoft.com/office/drawing/2014/main" id="{344241BE-2EA5-B440-75DA-919AAB3411A0}"/>
              </a:ext>
            </a:extLst>
          </p:cNvPr>
          <p:cNvSpPr/>
          <p:nvPr/>
        </p:nvSpPr>
        <p:spPr>
          <a:xfrm>
            <a:off x="8517172" y="3491500"/>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29" name="Shape 53662">
            <a:extLst>
              <a:ext uri="{FF2B5EF4-FFF2-40B4-BE49-F238E27FC236}">
                <a16:creationId xmlns:a16="http://schemas.microsoft.com/office/drawing/2014/main" id="{0F315F57-0DB7-3846-77BE-AAE8401BBB3C}"/>
              </a:ext>
            </a:extLst>
          </p:cNvPr>
          <p:cNvSpPr/>
          <p:nvPr/>
        </p:nvSpPr>
        <p:spPr>
          <a:xfrm rot="21000000">
            <a:off x="8457750" y="3631416"/>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30" name="Shape 53663">
            <a:extLst>
              <a:ext uri="{FF2B5EF4-FFF2-40B4-BE49-F238E27FC236}">
                <a16:creationId xmlns:a16="http://schemas.microsoft.com/office/drawing/2014/main" id="{4DE6E544-3B57-0DF4-1AC1-48495D9597E4}"/>
              </a:ext>
            </a:extLst>
          </p:cNvPr>
          <p:cNvSpPr/>
          <p:nvPr/>
        </p:nvSpPr>
        <p:spPr>
          <a:xfrm rot="21000000">
            <a:off x="8448559" y="3622197"/>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31" name="Shape 53661">
            <a:extLst>
              <a:ext uri="{FF2B5EF4-FFF2-40B4-BE49-F238E27FC236}">
                <a16:creationId xmlns:a16="http://schemas.microsoft.com/office/drawing/2014/main" id="{656296CD-89E4-7C3B-57A1-B2D7C7ED3F9D}"/>
              </a:ext>
            </a:extLst>
          </p:cNvPr>
          <p:cNvSpPr/>
          <p:nvPr/>
        </p:nvSpPr>
        <p:spPr>
          <a:xfrm>
            <a:off x="9216858" y="3491500"/>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32" name="Shape 53662">
            <a:extLst>
              <a:ext uri="{FF2B5EF4-FFF2-40B4-BE49-F238E27FC236}">
                <a16:creationId xmlns:a16="http://schemas.microsoft.com/office/drawing/2014/main" id="{17EC6FC3-E5FA-94AC-3F5F-226A80C5EE3B}"/>
              </a:ext>
            </a:extLst>
          </p:cNvPr>
          <p:cNvSpPr/>
          <p:nvPr/>
        </p:nvSpPr>
        <p:spPr>
          <a:xfrm rot="21000000">
            <a:off x="9157436" y="3631416"/>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33" name="Shape 53663">
            <a:extLst>
              <a:ext uri="{FF2B5EF4-FFF2-40B4-BE49-F238E27FC236}">
                <a16:creationId xmlns:a16="http://schemas.microsoft.com/office/drawing/2014/main" id="{7198FBE0-007F-7E6E-3708-8E673DC5991F}"/>
              </a:ext>
            </a:extLst>
          </p:cNvPr>
          <p:cNvSpPr/>
          <p:nvPr/>
        </p:nvSpPr>
        <p:spPr>
          <a:xfrm rot="21000000">
            <a:off x="9148245" y="3622197"/>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34" name="Shape 53661">
            <a:extLst>
              <a:ext uri="{FF2B5EF4-FFF2-40B4-BE49-F238E27FC236}">
                <a16:creationId xmlns:a16="http://schemas.microsoft.com/office/drawing/2014/main" id="{34BD356C-1986-32CD-4E52-D5C448A068D1}"/>
              </a:ext>
            </a:extLst>
          </p:cNvPr>
          <p:cNvSpPr/>
          <p:nvPr/>
        </p:nvSpPr>
        <p:spPr>
          <a:xfrm>
            <a:off x="9917658" y="3491500"/>
            <a:ext cx="458353" cy="532968"/>
          </a:xfrm>
          <a:custGeom>
            <a:avLst/>
            <a:gdLst/>
            <a:ahLst/>
            <a:cxnLst>
              <a:cxn ang="0">
                <a:pos x="wd2" y="hd2"/>
              </a:cxn>
              <a:cxn ang="5400000">
                <a:pos x="wd2" y="hd2"/>
              </a:cxn>
              <a:cxn ang="10800000">
                <a:pos x="wd2" y="hd2"/>
              </a:cxn>
              <a:cxn ang="16200000">
                <a:pos x="wd2" y="hd2"/>
              </a:cxn>
            </a:cxnLst>
            <a:rect l="0" t="0" r="r" b="b"/>
            <a:pathLst>
              <a:path w="21600" h="21600" extrusionOk="0">
                <a:moveTo>
                  <a:pt x="19767" y="0"/>
                </a:moveTo>
                <a:lnTo>
                  <a:pt x="11038" y="4332"/>
                </a:lnTo>
                <a:lnTo>
                  <a:pt x="21600" y="2732"/>
                </a:lnTo>
                <a:lnTo>
                  <a:pt x="19767" y="0"/>
                </a:lnTo>
                <a:close/>
                <a:moveTo>
                  <a:pt x="10603" y="17257"/>
                </a:moveTo>
                <a:lnTo>
                  <a:pt x="0" y="18856"/>
                </a:lnTo>
                <a:lnTo>
                  <a:pt x="1846" y="21600"/>
                </a:lnTo>
                <a:lnTo>
                  <a:pt x="10603" y="17257"/>
                </a:ln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35" name="Shape 53662">
            <a:extLst>
              <a:ext uri="{FF2B5EF4-FFF2-40B4-BE49-F238E27FC236}">
                <a16:creationId xmlns:a16="http://schemas.microsoft.com/office/drawing/2014/main" id="{50888A7B-D879-3A48-995A-D5FC4C8C6DFE}"/>
              </a:ext>
            </a:extLst>
          </p:cNvPr>
          <p:cNvSpPr/>
          <p:nvPr/>
        </p:nvSpPr>
        <p:spPr>
          <a:xfrm rot="21000000">
            <a:off x="9858236" y="3631416"/>
            <a:ext cx="577220" cy="25296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36" name="Shape 53663">
            <a:extLst>
              <a:ext uri="{FF2B5EF4-FFF2-40B4-BE49-F238E27FC236}">
                <a16:creationId xmlns:a16="http://schemas.microsoft.com/office/drawing/2014/main" id="{E7AACEDE-2E59-57CC-756D-CCC44613D060}"/>
              </a:ext>
            </a:extLst>
          </p:cNvPr>
          <p:cNvSpPr/>
          <p:nvPr/>
        </p:nvSpPr>
        <p:spPr>
          <a:xfrm rot="21000000">
            <a:off x="9849045" y="3622197"/>
            <a:ext cx="595753" cy="2714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bg1">
              <a:lumMod val="65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44" name="TextBox 43">
            <a:extLst>
              <a:ext uri="{FF2B5EF4-FFF2-40B4-BE49-F238E27FC236}">
                <a16:creationId xmlns:a16="http://schemas.microsoft.com/office/drawing/2014/main" id="{C3A2E0A5-5AC4-DAEB-F3F2-D7643E9F18F1}"/>
              </a:ext>
            </a:extLst>
          </p:cNvPr>
          <p:cNvSpPr txBox="1"/>
          <p:nvPr/>
        </p:nvSpPr>
        <p:spPr>
          <a:xfrm>
            <a:off x="9165485" y="4788701"/>
            <a:ext cx="1460656" cy="369332"/>
          </a:xfrm>
          <a:prstGeom prst="rect">
            <a:avLst/>
          </a:prstGeom>
          <a:noFill/>
        </p:spPr>
        <p:txBody>
          <a:bodyPr wrap="none" rtlCol="0" anchor="ctr" anchorCtr="0">
            <a:spAutoFit/>
          </a:bodyPr>
          <a:lstStyle/>
          <a:p>
            <a:r>
              <a:rPr lang="en-US" b="1" dirty="0">
                <a:solidFill>
                  <a:schemeClr val="bg1"/>
                </a:solidFill>
                <a:latin typeface="Poppins"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26CD7F99-0989-FE8E-8DAB-0FF812524D65}"/>
              </a:ext>
            </a:extLst>
          </p:cNvPr>
          <p:cNvSpPr txBox="1">
            <a:spLocks/>
          </p:cNvSpPr>
          <p:nvPr/>
        </p:nvSpPr>
        <p:spPr>
          <a:xfrm>
            <a:off x="7009218" y="5405053"/>
            <a:ext cx="3616923" cy="83099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46" name="TextBox 45">
            <a:extLst>
              <a:ext uri="{FF2B5EF4-FFF2-40B4-BE49-F238E27FC236}">
                <a16:creationId xmlns:a16="http://schemas.microsoft.com/office/drawing/2014/main" id="{1CCC4AE0-6F45-4A41-365C-2F7470EF5EC4}"/>
              </a:ext>
            </a:extLst>
          </p:cNvPr>
          <p:cNvSpPr txBox="1"/>
          <p:nvPr/>
        </p:nvSpPr>
        <p:spPr>
          <a:xfrm>
            <a:off x="7009218" y="4557869"/>
            <a:ext cx="1449436" cy="830997"/>
          </a:xfrm>
          <a:prstGeom prst="rect">
            <a:avLst/>
          </a:prstGeom>
          <a:noFill/>
        </p:spPr>
        <p:txBody>
          <a:bodyPr wrap="none" rtlCol="0" anchor="ctr">
            <a:spAutoFit/>
          </a:bodyPr>
          <a:lstStyle/>
          <a:p>
            <a:r>
              <a:rPr lang="en-US" sz="4800" b="1" dirty="0">
                <a:solidFill>
                  <a:schemeClr val="bg1"/>
                </a:solidFill>
                <a:latin typeface="Poppins" pitchFamily="2" charset="77"/>
                <a:cs typeface="Poppins" pitchFamily="2" charset="77"/>
              </a:rPr>
              <a:t>75%</a:t>
            </a:r>
          </a:p>
        </p:txBody>
      </p:sp>
    </p:spTree>
    <p:extLst>
      <p:ext uri="{BB962C8B-B14F-4D97-AF65-F5344CB8AC3E}">
        <p14:creationId xmlns:p14="http://schemas.microsoft.com/office/powerpoint/2010/main" val="1804680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246129" y="697050"/>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13" name="Group 12">
            <a:extLst>
              <a:ext uri="{FF2B5EF4-FFF2-40B4-BE49-F238E27FC236}">
                <a16:creationId xmlns:a16="http://schemas.microsoft.com/office/drawing/2014/main" id="{6F5481D5-6ABB-60AB-20D2-19CDF2E5B947}"/>
              </a:ext>
            </a:extLst>
          </p:cNvPr>
          <p:cNvGrpSpPr/>
          <p:nvPr/>
        </p:nvGrpSpPr>
        <p:grpSpPr>
          <a:xfrm flipH="1">
            <a:off x="5666594" y="2178254"/>
            <a:ext cx="3704637" cy="4696178"/>
            <a:chOff x="4443210" y="5355825"/>
            <a:chExt cx="6595032" cy="8360182"/>
          </a:xfrm>
        </p:grpSpPr>
        <p:sp>
          <p:nvSpPr>
            <p:cNvPr id="244" name="Shape 59137">
              <a:extLst>
                <a:ext uri="{FF2B5EF4-FFF2-40B4-BE49-F238E27FC236}">
                  <a16:creationId xmlns:a16="http://schemas.microsoft.com/office/drawing/2014/main" id="{9996D6A5-A873-C130-1E00-73C86E8EFC60}"/>
                </a:ext>
              </a:extLst>
            </p:cNvPr>
            <p:cNvSpPr/>
            <p:nvPr/>
          </p:nvSpPr>
          <p:spPr>
            <a:xfrm flipH="1">
              <a:off x="5535580" y="12515547"/>
              <a:ext cx="273136" cy="805968"/>
            </a:xfrm>
            <a:custGeom>
              <a:avLst/>
              <a:gdLst/>
              <a:ahLst/>
              <a:cxnLst>
                <a:cxn ang="0">
                  <a:pos x="wd2" y="hd2"/>
                </a:cxn>
                <a:cxn ang="5400000">
                  <a:pos x="wd2" y="hd2"/>
                </a:cxn>
                <a:cxn ang="10800000">
                  <a:pos x="wd2" y="hd2"/>
                </a:cxn>
                <a:cxn ang="16200000">
                  <a:pos x="wd2" y="hd2"/>
                </a:cxn>
              </a:cxnLst>
              <a:rect l="0" t="0" r="r" b="b"/>
              <a:pathLst>
                <a:path w="21600" h="21600" extrusionOk="0">
                  <a:moveTo>
                    <a:pt x="6787" y="0"/>
                  </a:moveTo>
                  <a:lnTo>
                    <a:pt x="0" y="2323"/>
                  </a:lnTo>
                  <a:lnTo>
                    <a:pt x="3216" y="21600"/>
                  </a:lnTo>
                  <a:lnTo>
                    <a:pt x="21600" y="13279"/>
                  </a:lnTo>
                  <a:lnTo>
                    <a:pt x="6787" y="0"/>
                  </a:lnTo>
                  <a:close/>
                </a:path>
              </a:pathLst>
            </a:custGeom>
            <a:solidFill>
              <a:srgbClr val="E5E5E5"/>
            </a:solidFill>
            <a:ln w="12700" cap="flat">
              <a:noFill/>
              <a:miter lim="400000"/>
            </a:ln>
            <a:effectLst/>
          </p:spPr>
          <p:txBody>
            <a:bodyPr wrap="square" lIns="71438" tIns="71438" rIns="71438" bIns="71438" numCol="1" anchor="ctr">
              <a:noAutofit/>
            </a:bodyPr>
            <a:lstStyle/>
            <a:p>
              <a:endParaRPr sz="2800" dirty="0">
                <a:latin typeface="Lato Light" panose="020F0502020204030203" pitchFamily="34" charset="0"/>
              </a:endParaRPr>
            </a:p>
          </p:txBody>
        </p:sp>
        <p:sp>
          <p:nvSpPr>
            <p:cNvPr id="245" name="Shape 59138">
              <a:extLst>
                <a:ext uri="{FF2B5EF4-FFF2-40B4-BE49-F238E27FC236}">
                  <a16:creationId xmlns:a16="http://schemas.microsoft.com/office/drawing/2014/main" id="{CCAB93CC-D081-A250-9275-D9C3983E00BA}"/>
                </a:ext>
              </a:extLst>
            </p:cNvPr>
            <p:cNvSpPr/>
            <p:nvPr/>
          </p:nvSpPr>
          <p:spPr>
            <a:xfrm rot="840000" flipH="1">
              <a:off x="10231565" y="6970557"/>
              <a:ext cx="806677" cy="1590430"/>
            </a:xfrm>
            <a:custGeom>
              <a:avLst/>
              <a:gdLst/>
              <a:ahLst/>
              <a:cxnLst>
                <a:cxn ang="0">
                  <a:pos x="wd2" y="hd2"/>
                </a:cxn>
                <a:cxn ang="5400000">
                  <a:pos x="wd2" y="hd2"/>
                </a:cxn>
                <a:cxn ang="10800000">
                  <a:pos x="wd2" y="hd2"/>
                </a:cxn>
                <a:cxn ang="16200000">
                  <a:pos x="wd2" y="hd2"/>
                </a:cxn>
              </a:cxnLst>
              <a:rect l="0" t="0" r="r" b="b"/>
              <a:pathLst>
                <a:path w="21361" h="21515" extrusionOk="0">
                  <a:moveTo>
                    <a:pt x="16954" y="9693"/>
                  </a:moveTo>
                  <a:cubicBezTo>
                    <a:pt x="17593" y="9975"/>
                    <a:pt x="18543" y="9894"/>
                    <a:pt x="19297" y="10073"/>
                  </a:cubicBezTo>
                  <a:cubicBezTo>
                    <a:pt x="20738" y="10415"/>
                    <a:pt x="20842" y="11330"/>
                    <a:pt x="20971" y="12131"/>
                  </a:cubicBezTo>
                  <a:cubicBezTo>
                    <a:pt x="21122" y="13066"/>
                    <a:pt x="21545" y="14000"/>
                    <a:pt x="21272" y="14931"/>
                  </a:cubicBezTo>
                  <a:cubicBezTo>
                    <a:pt x="21039" y="15727"/>
                    <a:pt x="20311" y="16464"/>
                    <a:pt x="19196" y="17032"/>
                  </a:cubicBezTo>
                  <a:lnTo>
                    <a:pt x="20181" y="21303"/>
                  </a:lnTo>
                  <a:lnTo>
                    <a:pt x="6182" y="21515"/>
                  </a:lnTo>
                  <a:cubicBezTo>
                    <a:pt x="6925" y="20583"/>
                    <a:pt x="6757" y="19526"/>
                    <a:pt x="5731" y="18667"/>
                  </a:cubicBezTo>
                  <a:cubicBezTo>
                    <a:pt x="5389" y="18382"/>
                    <a:pt x="4960" y="18127"/>
                    <a:pt x="4536" y="17872"/>
                  </a:cubicBezTo>
                  <a:cubicBezTo>
                    <a:pt x="3845" y="17457"/>
                    <a:pt x="3161" y="17033"/>
                    <a:pt x="2697" y="16541"/>
                  </a:cubicBezTo>
                  <a:cubicBezTo>
                    <a:pt x="2194" y="16008"/>
                    <a:pt x="1976" y="15421"/>
                    <a:pt x="1618" y="14859"/>
                  </a:cubicBezTo>
                  <a:cubicBezTo>
                    <a:pt x="1291" y="14345"/>
                    <a:pt x="850" y="13842"/>
                    <a:pt x="517" y="13351"/>
                  </a:cubicBezTo>
                  <a:cubicBezTo>
                    <a:pt x="309" y="13043"/>
                    <a:pt x="151" y="12739"/>
                    <a:pt x="56" y="12413"/>
                  </a:cubicBezTo>
                  <a:cubicBezTo>
                    <a:pt x="-55" y="12035"/>
                    <a:pt x="-39" y="11644"/>
                    <a:pt x="474" y="11383"/>
                  </a:cubicBezTo>
                  <a:cubicBezTo>
                    <a:pt x="936" y="11148"/>
                    <a:pt x="1685" y="11124"/>
                    <a:pt x="2209" y="10918"/>
                  </a:cubicBezTo>
                  <a:cubicBezTo>
                    <a:pt x="2923" y="10637"/>
                    <a:pt x="3049" y="10097"/>
                    <a:pt x="3795" y="9835"/>
                  </a:cubicBezTo>
                  <a:cubicBezTo>
                    <a:pt x="4369" y="9634"/>
                    <a:pt x="5120" y="9668"/>
                    <a:pt x="5767" y="9543"/>
                  </a:cubicBezTo>
                  <a:cubicBezTo>
                    <a:pt x="6949" y="9314"/>
                    <a:pt x="7698" y="8579"/>
                    <a:pt x="9010" y="8630"/>
                  </a:cubicBezTo>
                  <a:cubicBezTo>
                    <a:pt x="9414" y="8646"/>
                    <a:pt x="9781" y="8747"/>
                    <a:pt x="10171" y="8801"/>
                  </a:cubicBezTo>
                  <a:cubicBezTo>
                    <a:pt x="10505" y="8848"/>
                    <a:pt x="10854" y="8859"/>
                    <a:pt x="11198" y="8835"/>
                  </a:cubicBezTo>
                  <a:cubicBezTo>
                    <a:pt x="11569" y="6525"/>
                    <a:pt x="11688" y="4207"/>
                    <a:pt x="11553" y="1890"/>
                  </a:cubicBezTo>
                  <a:cubicBezTo>
                    <a:pt x="11512" y="1186"/>
                    <a:pt x="11612" y="408"/>
                    <a:pt x="12799" y="100"/>
                  </a:cubicBezTo>
                  <a:cubicBezTo>
                    <a:pt x="13510" y="-85"/>
                    <a:pt x="14361" y="-2"/>
                    <a:pt x="14991" y="255"/>
                  </a:cubicBezTo>
                  <a:cubicBezTo>
                    <a:pt x="16109" y="711"/>
                    <a:pt x="16246" y="1501"/>
                    <a:pt x="16270" y="2238"/>
                  </a:cubicBezTo>
                  <a:cubicBezTo>
                    <a:pt x="16338" y="4388"/>
                    <a:pt x="16075" y="6540"/>
                    <a:pt x="16288" y="8689"/>
                  </a:cubicBezTo>
                  <a:cubicBezTo>
                    <a:pt x="16325" y="9059"/>
                    <a:pt x="16406" y="9452"/>
                    <a:pt x="16954" y="9693"/>
                  </a:cubicBezTo>
                  <a:close/>
                </a:path>
              </a:pathLst>
            </a:custGeom>
            <a:solidFill>
              <a:schemeClr val="accent2">
                <a:lumMod val="20000"/>
                <a:lumOff val="80000"/>
              </a:schemeClr>
            </a:solidFill>
            <a:ln w="12700" cap="flat">
              <a:noFill/>
              <a:miter lim="400000"/>
            </a:ln>
            <a:effectLst/>
          </p:spPr>
          <p:txBody>
            <a:bodyPr wrap="square" lIns="71438" tIns="71438" rIns="71438" bIns="71438" numCol="1" anchor="ctr">
              <a:noAutofit/>
            </a:bodyPr>
            <a:lstStyle/>
            <a:p>
              <a:endParaRPr sz="2800" dirty="0">
                <a:latin typeface="Lato Light" panose="020F0502020204030203" pitchFamily="34" charset="0"/>
              </a:endParaRPr>
            </a:p>
          </p:txBody>
        </p:sp>
        <p:grpSp>
          <p:nvGrpSpPr>
            <p:cNvPr id="246" name="Group 59144">
              <a:extLst>
                <a:ext uri="{FF2B5EF4-FFF2-40B4-BE49-F238E27FC236}">
                  <a16:creationId xmlns:a16="http://schemas.microsoft.com/office/drawing/2014/main" id="{618855F9-0761-205F-BCE1-507E19BDD449}"/>
                </a:ext>
              </a:extLst>
            </p:cNvPr>
            <p:cNvGrpSpPr/>
            <p:nvPr/>
          </p:nvGrpSpPr>
          <p:grpSpPr>
            <a:xfrm>
              <a:off x="4443210" y="7670105"/>
              <a:ext cx="6297030" cy="6045902"/>
              <a:chOff x="0" y="0"/>
              <a:chExt cx="4477880" cy="4299302"/>
            </a:xfrm>
          </p:grpSpPr>
          <p:sp>
            <p:nvSpPr>
              <p:cNvPr id="252" name="Shape 59140">
                <a:extLst>
                  <a:ext uri="{FF2B5EF4-FFF2-40B4-BE49-F238E27FC236}">
                    <a16:creationId xmlns:a16="http://schemas.microsoft.com/office/drawing/2014/main" id="{4935BA49-3F01-A80C-E8BF-6EEC53D4CF24}"/>
                  </a:ext>
                </a:extLst>
              </p:cNvPr>
              <p:cNvSpPr/>
              <p:nvPr/>
            </p:nvSpPr>
            <p:spPr>
              <a:xfrm>
                <a:off x="931659" y="3231772"/>
                <a:ext cx="2157493" cy="1067531"/>
              </a:xfrm>
              <a:custGeom>
                <a:avLst/>
                <a:gdLst/>
                <a:ahLst/>
                <a:cxnLst>
                  <a:cxn ang="0">
                    <a:pos x="wd2" y="hd2"/>
                  </a:cxn>
                  <a:cxn ang="5400000">
                    <a:pos x="wd2" y="hd2"/>
                  </a:cxn>
                  <a:cxn ang="10800000">
                    <a:pos x="wd2" y="hd2"/>
                  </a:cxn>
                  <a:cxn ang="16200000">
                    <a:pos x="wd2" y="hd2"/>
                  </a:cxn>
                </a:cxnLst>
                <a:rect l="0" t="0" r="r" b="b"/>
                <a:pathLst>
                  <a:path w="21589" h="21600" extrusionOk="0">
                    <a:moveTo>
                      <a:pt x="705" y="0"/>
                    </a:moveTo>
                    <a:cubicBezTo>
                      <a:pt x="353" y="4475"/>
                      <a:pt x="132" y="8985"/>
                      <a:pt x="42" y="13512"/>
                    </a:cubicBezTo>
                    <a:cubicBezTo>
                      <a:pt x="-11" y="16207"/>
                      <a:pt x="-6" y="18903"/>
                      <a:pt x="12" y="21600"/>
                    </a:cubicBezTo>
                    <a:lnTo>
                      <a:pt x="21589" y="21600"/>
                    </a:lnTo>
                    <a:cubicBezTo>
                      <a:pt x="21526" y="20434"/>
                      <a:pt x="21457" y="19270"/>
                      <a:pt x="21396" y="18103"/>
                    </a:cubicBezTo>
                    <a:lnTo>
                      <a:pt x="20072" y="329"/>
                    </a:lnTo>
                    <a:lnTo>
                      <a:pt x="705" y="0"/>
                    </a:lnTo>
                    <a:close/>
                  </a:path>
                </a:pathLst>
              </a:custGeom>
              <a:solidFill>
                <a:schemeClr val="bg2">
                  <a:lumMod val="75000"/>
                </a:schemeClr>
              </a:solidFill>
              <a:ln w="12700" cap="flat">
                <a:noFill/>
                <a:miter lim="400000"/>
              </a:ln>
              <a:effectLst/>
            </p:spPr>
            <p:txBody>
              <a:bodyPr wrap="square" lIns="71438" tIns="71438" rIns="71438" bIns="71438" numCol="1" anchor="ctr">
                <a:noAutofit/>
              </a:bodyPr>
              <a:lstStyle/>
              <a:p>
                <a:endParaRPr sz="2800" dirty="0">
                  <a:latin typeface="Lato Light" panose="020F0502020204030203" pitchFamily="34" charset="0"/>
                </a:endParaRPr>
              </a:p>
            </p:txBody>
          </p:sp>
          <p:grpSp>
            <p:nvGrpSpPr>
              <p:cNvPr id="253" name="Group 59143">
                <a:extLst>
                  <a:ext uri="{FF2B5EF4-FFF2-40B4-BE49-F238E27FC236}">
                    <a16:creationId xmlns:a16="http://schemas.microsoft.com/office/drawing/2014/main" id="{B3D40F84-1115-C501-2E8E-128B463A1EBF}"/>
                  </a:ext>
                </a:extLst>
              </p:cNvPr>
              <p:cNvGrpSpPr/>
              <p:nvPr/>
            </p:nvGrpSpPr>
            <p:grpSpPr>
              <a:xfrm>
                <a:off x="-1" y="0"/>
                <a:ext cx="4477882" cy="3949666"/>
                <a:chOff x="0" y="0"/>
                <a:chExt cx="4477880" cy="3949665"/>
              </a:xfrm>
            </p:grpSpPr>
            <p:sp>
              <p:nvSpPr>
                <p:cNvPr id="254" name="Shape 59141">
                  <a:extLst>
                    <a:ext uri="{FF2B5EF4-FFF2-40B4-BE49-F238E27FC236}">
                      <a16:creationId xmlns:a16="http://schemas.microsoft.com/office/drawing/2014/main" id="{B0A2FA6A-9E99-416C-F993-A0CC3F22D2FB}"/>
                    </a:ext>
                  </a:extLst>
                </p:cNvPr>
                <p:cNvSpPr/>
                <p:nvPr/>
              </p:nvSpPr>
              <p:spPr>
                <a:xfrm flipH="1">
                  <a:off x="-1" y="30078"/>
                  <a:ext cx="4477882" cy="3919588"/>
                </a:xfrm>
                <a:custGeom>
                  <a:avLst/>
                  <a:gdLst/>
                  <a:ahLst/>
                  <a:cxnLst>
                    <a:cxn ang="0">
                      <a:pos x="wd2" y="hd2"/>
                    </a:cxn>
                    <a:cxn ang="5400000">
                      <a:pos x="wd2" y="hd2"/>
                    </a:cxn>
                    <a:cxn ang="10800000">
                      <a:pos x="wd2" y="hd2"/>
                    </a:cxn>
                    <a:cxn ang="16200000">
                      <a:pos x="wd2" y="hd2"/>
                    </a:cxn>
                  </a:cxnLst>
                  <a:rect l="0" t="0" r="r" b="b"/>
                  <a:pathLst>
                    <a:path w="21477" h="21600" extrusionOk="0">
                      <a:moveTo>
                        <a:pt x="11163" y="0"/>
                      </a:moveTo>
                      <a:cubicBezTo>
                        <a:pt x="10588" y="273"/>
                        <a:pt x="10005" y="524"/>
                        <a:pt x="9416" y="753"/>
                      </a:cubicBezTo>
                      <a:cubicBezTo>
                        <a:pt x="8694" y="1033"/>
                        <a:pt x="7954" y="1285"/>
                        <a:pt x="7322" y="1778"/>
                      </a:cubicBezTo>
                      <a:cubicBezTo>
                        <a:pt x="6456" y="2453"/>
                        <a:pt x="5893" y="3488"/>
                        <a:pt x="5366" y="4508"/>
                      </a:cubicBezTo>
                      <a:cubicBezTo>
                        <a:pt x="4947" y="5317"/>
                        <a:pt x="4539" y="6137"/>
                        <a:pt x="4142" y="6967"/>
                      </a:cubicBezTo>
                      <a:lnTo>
                        <a:pt x="2580" y="2708"/>
                      </a:lnTo>
                      <a:lnTo>
                        <a:pt x="0" y="3350"/>
                      </a:lnTo>
                      <a:cubicBezTo>
                        <a:pt x="409" y="4584"/>
                        <a:pt x="802" y="5830"/>
                        <a:pt x="1166" y="7083"/>
                      </a:cubicBezTo>
                      <a:cubicBezTo>
                        <a:pt x="1478" y="8157"/>
                        <a:pt x="1807" y="9239"/>
                        <a:pt x="2242" y="10233"/>
                      </a:cubicBezTo>
                      <a:cubicBezTo>
                        <a:pt x="2454" y="10717"/>
                        <a:pt x="2698" y="11211"/>
                        <a:pt x="3127" y="11433"/>
                      </a:cubicBezTo>
                      <a:cubicBezTo>
                        <a:pt x="3464" y="11607"/>
                        <a:pt x="3846" y="11572"/>
                        <a:pt x="4199" y="11448"/>
                      </a:cubicBezTo>
                      <a:cubicBezTo>
                        <a:pt x="4743" y="11256"/>
                        <a:pt x="5212" y="10867"/>
                        <a:pt x="5643" y="10442"/>
                      </a:cubicBezTo>
                      <a:cubicBezTo>
                        <a:pt x="6625" y="9473"/>
                        <a:pt x="7469" y="8336"/>
                        <a:pt x="8157" y="7075"/>
                      </a:cubicBezTo>
                      <a:lnTo>
                        <a:pt x="7362" y="17914"/>
                      </a:lnTo>
                      <a:lnTo>
                        <a:pt x="16700" y="17911"/>
                      </a:lnTo>
                      <a:cubicBezTo>
                        <a:pt x="16644" y="17273"/>
                        <a:pt x="16578" y="16636"/>
                        <a:pt x="16502" y="16000"/>
                      </a:cubicBezTo>
                      <a:cubicBezTo>
                        <a:pt x="16418" y="15286"/>
                        <a:pt x="16321" y="14574"/>
                        <a:pt x="16212" y="13864"/>
                      </a:cubicBezTo>
                      <a:cubicBezTo>
                        <a:pt x="16338" y="13310"/>
                        <a:pt x="16477" y="12758"/>
                        <a:pt x="16630" y="12209"/>
                      </a:cubicBezTo>
                      <a:cubicBezTo>
                        <a:pt x="16862" y="11376"/>
                        <a:pt x="17124" y="10553"/>
                        <a:pt x="17415" y="9745"/>
                      </a:cubicBezTo>
                      <a:lnTo>
                        <a:pt x="18675" y="12975"/>
                      </a:lnTo>
                      <a:lnTo>
                        <a:pt x="16933" y="18527"/>
                      </a:lnTo>
                      <a:cubicBezTo>
                        <a:pt x="17079" y="19120"/>
                        <a:pt x="17218" y="19716"/>
                        <a:pt x="17350" y="20313"/>
                      </a:cubicBezTo>
                      <a:cubicBezTo>
                        <a:pt x="17445" y="20741"/>
                        <a:pt x="17537" y="21170"/>
                        <a:pt x="17625" y="21600"/>
                      </a:cubicBezTo>
                      <a:cubicBezTo>
                        <a:pt x="18309" y="20488"/>
                        <a:pt x="18962" y="19351"/>
                        <a:pt x="19582" y="18191"/>
                      </a:cubicBezTo>
                      <a:cubicBezTo>
                        <a:pt x="20163" y="17107"/>
                        <a:pt x="20715" y="16000"/>
                        <a:pt x="21135" y="14821"/>
                      </a:cubicBezTo>
                      <a:cubicBezTo>
                        <a:pt x="21247" y="14504"/>
                        <a:pt x="21350" y="14182"/>
                        <a:pt x="21410" y="13847"/>
                      </a:cubicBezTo>
                      <a:cubicBezTo>
                        <a:pt x="21600" y="12782"/>
                        <a:pt x="21349" y="11705"/>
                        <a:pt x="21104" y="10657"/>
                      </a:cubicBezTo>
                      <a:cubicBezTo>
                        <a:pt x="20795" y="9333"/>
                        <a:pt x="20479" y="7981"/>
                        <a:pt x="20171" y="6659"/>
                      </a:cubicBezTo>
                      <a:cubicBezTo>
                        <a:pt x="20038" y="6090"/>
                        <a:pt x="19903" y="5521"/>
                        <a:pt x="19748" y="4971"/>
                      </a:cubicBezTo>
                      <a:cubicBezTo>
                        <a:pt x="19601" y="4446"/>
                        <a:pt x="19431" y="3928"/>
                        <a:pt x="19192" y="3450"/>
                      </a:cubicBezTo>
                      <a:cubicBezTo>
                        <a:pt x="18583" y="2234"/>
                        <a:pt x="17585" y="1364"/>
                        <a:pt x="16472" y="789"/>
                      </a:cubicBezTo>
                      <a:cubicBezTo>
                        <a:pt x="16209" y="653"/>
                        <a:pt x="15940" y="534"/>
                        <a:pt x="15667" y="427"/>
                      </a:cubicBezTo>
                      <a:cubicBezTo>
                        <a:pt x="15441" y="338"/>
                        <a:pt x="15212" y="258"/>
                        <a:pt x="14979" y="199"/>
                      </a:cubicBezTo>
                      <a:cubicBezTo>
                        <a:pt x="14329" y="37"/>
                        <a:pt x="13662" y="47"/>
                        <a:pt x="13001" y="43"/>
                      </a:cubicBezTo>
                      <a:cubicBezTo>
                        <a:pt x="12390" y="41"/>
                        <a:pt x="11777" y="26"/>
                        <a:pt x="11163" y="0"/>
                      </a:cubicBezTo>
                      <a:close/>
                    </a:path>
                  </a:pathLst>
                </a:custGeom>
                <a:solidFill>
                  <a:schemeClr val="bg2">
                    <a:lumMod val="75000"/>
                  </a:schemeClr>
                </a:solidFill>
                <a:ln w="12700" cap="flat">
                  <a:noFill/>
                  <a:miter lim="400000"/>
                </a:ln>
                <a:effectLst/>
              </p:spPr>
              <p:txBody>
                <a:bodyPr wrap="square" lIns="71438" tIns="71438" rIns="71438" bIns="71438" numCol="1" anchor="ctr">
                  <a:noAutofit/>
                </a:bodyPr>
                <a:lstStyle/>
                <a:p>
                  <a:endParaRPr sz="2800" dirty="0">
                    <a:latin typeface="Lato Light" panose="020F0502020204030203" pitchFamily="34" charset="0"/>
                  </a:endParaRPr>
                </a:p>
              </p:txBody>
            </p:sp>
            <p:sp>
              <p:nvSpPr>
                <p:cNvPr id="255" name="Shape 59142">
                  <a:extLst>
                    <a:ext uri="{FF2B5EF4-FFF2-40B4-BE49-F238E27FC236}">
                      <a16:creationId xmlns:a16="http://schemas.microsoft.com/office/drawing/2014/main" id="{012E35A8-AAB0-71CE-CBDA-98F0C3A62C90}"/>
                    </a:ext>
                  </a:extLst>
                </p:cNvPr>
                <p:cNvSpPr/>
                <p:nvPr/>
              </p:nvSpPr>
              <p:spPr>
                <a:xfrm flipH="1">
                  <a:off x="1326545" y="0"/>
                  <a:ext cx="1010948" cy="3281927"/>
                </a:xfrm>
                <a:custGeom>
                  <a:avLst/>
                  <a:gdLst/>
                  <a:ahLst/>
                  <a:cxnLst>
                    <a:cxn ang="0">
                      <a:pos x="wd2" y="hd2"/>
                    </a:cxn>
                    <a:cxn ang="5400000">
                      <a:pos x="wd2" y="hd2"/>
                    </a:cxn>
                    <a:cxn ang="10800000">
                      <a:pos x="wd2" y="hd2"/>
                    </a:cxn>
                    <a:cxn ang="16200000">
                      <a:pos x="wd2" y="hd2"/>
                    </a:cxn>
                  </a:cxnLst>
                  <a:rect l="0" t="0" r="r" b="b"/>
                  <a:pathLst>
                    <a:path w="21600" h="21597" extrusionOk="0">
                      <a:moveTo>
                        <a:pt x="4166" y="128"/>
                      </a:moveTo>
                      <a:lnTo>
                        <a:pt x="0" y="21320"/>
                      </a:lnTo>
                      <a:cubicBezTo>
                        <a:pt x="3568" y="21507"/>
                        <a:pt x="7181" y="21600"/>
                        <a:pt x="10800" y="21597"/>
                      </a:cubicBezTo>
                      <a:cubicBezTo>
                        <a:pt x="14421" y="21594"/>
                        <a:pt x="18034" y="21496"/>
                        <a:pt x="21600" y="21303"/>
                      </a:cubicBezTo>
                      <a:cubicBezTo>
                        <a:pt x="17268" y="20517"/>
                        <a:pt x="14003" y="19275"/>
                        <a:pt x="12406" y="17807"/>
                      </a:cubicBezTo>
                      <a:cubicBezTo>
                        <a:pt x="12078" y="17505"/>
                        <a:pt x="11824" y="17196"/>
                        <a:pt x="11674" y="16881"/>
                      </a:cubicBezTo>
                      <a:cubicBezTo>
                        <a:pt x="11227" y="15945"/>
                        <a:pt x="11691" y="15017"/>
                        <a:pt x="12139" y="14087"/>
                      </a:cubicBezTo>
                      <a:cubicBezTo>
                        <a:pt x="13436" y="11396"/>
                        <a:pt x="14605" y="8696"/>
                        <a:pt x="16561" y="6043"/>
                      </a:cubicBezTo>
                      <a:cubicBezTo>
                        <a:pt x="17319" y="5015"/>
                        <a:pt x="18195" y="3994"/>
                        <a:pt x="18640" y="2948"/>
                      </a:cubicBezTo>
                      <a:cubicBezTo>
                        <a:pt x="19056" y="1970"/>
                        <a:pt x="19090" y="981"/>
                        <a:pt x="18741" y="0"/>
                      </a:cubicBezTo>
                      <a:lnTo>
                        <a:pt x="4166" y="128"/>
                      </a:lnTo>
                      <a:close/>
                    </a:path>
                  </a:pathLst>
                </a:custGeom>
                <a:solidFill>
                  <a:schemeClr val="bg1"/>
                </a:solidFill>
                <a:ln w="12700" cap="flat">
                  <a:noFill/>
                  <a:miter lim="400000"/>
                </a:ln>
                <a:effectLst/>
              </p:spPr>
              <p:txBody>
                <a:bodyPr wrap="square" lIns="71438" tIns="71438" rIns="71438" bIns="71438" numCol="1" anchor="ctr">
                  <a:noAutofit/>
                </a:bodyPr>
                <a:lstStyle/>
                <a:p>
                  <a:endParaRPr sz="2800" dirty="0">
                    <a:latin typeface="Lato Light" panose="020F0502020204030203" pitchFamily="34" charset="0"/>
                  </a:endParaRPr>
                </a:p>
              </p:txBody>
            </p:sp>
          </p:grpSp>
        </p:grpSp>
        <p:sp>
          <p:nvSpPr>
            <p:cNvPr id="247" name="Shape 59146">
              <a:extLst>
                <a:ext uri="{FF2B5EF4-FFF2-40B4-BE49-F238E27FC236}">
                  <a16:creationId xmlns:a16="http://schemas.microsoft.com/office/drawing/2014/main" id="{FB4FD1CA-AB70-2CA4-B5BB-9510364953D8}"/>
                </a:ext>
              </a:extLst>
            </p:cNvPr>
            <p:cNvSpPr/>
            <p:nvPr/>
          </p:nvSpPr>
          <p:spPr>
            <a:xfrm>
              <a:off x="6496772" y="7631424"/>
              <a:ext cx="963924" cy="2988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407"/>
                  </a:lnTo>
                  <a:lnTo>
                    <a:pt x="1989" y="21600"/>
                  </a:lnTo>
                  <a:lnTo>
                    <a:pt x="19176" y="19867"/>
                  </a:lnTo>
                  <a:lnTo>
                    <a:pt x="21600" y="0"/>
                  </a:lnTo>
                  <a:close/>
                </a:path>
              </a:pathLst>
            </a:custGeom>
            <a:solidFill>
              <a:schemeClr val="bg1">
                <a:lumMod val="65000"/>
              </a:schemeClr>
            </a:solidFill>
            <a:ln w="12700" cap="flat">
              <a:noFill/>
              <a:miter lim="400000"/>
            </a:ln>
            <a:effectLst/>
          </p:spPr>
          <p:txBody>
            <a:bodyPr wrap="square" lIns="71438" tIns="71438" rIns="71438" bIns="71438" numCol="1" anchor="ctr">
              <a:noAutofit/>
            </a:bodyPr>
            <a:lstStyle/>
            <a:p>
              <a:endParaRPr sz="2800" dirty="0">
                <a:latin typeface="Lato Light" panose="020F0502020204030203" pitchFamily="34" charset="0"/>
              </a:endParaRPr>
            </a:p>
          </p:txBody>
        </p:sp>
        <p:sp>
          <p:nvSpPr>
            <p:cNvPr id="248" name="Shape 59147">
              <a:extLst>
                <a:ext uri="{FF2B5EF4-FFF2-40B4-BE49-F238E27FC236}">
                  <a16:creationId xmlns:a16="http://schemas.microsoft.com/office/drawing/2014/main" id="{C8EA67DF-944D-551C-D0C1-684B1234BD53}"/>
                </a:ext>
              </a:extLst>
            </p:cNvPr>
            <p:cNvSpPr/>
            <p:nvPr/>
          </p:nvSpPr>
          <p:spPr>
            <a:xfrm flipH="1">
              <a:off x="6607096" y="7548873"/>
              <a:ext cx="752938" cy="842297"/>
            </a:xfrm>
            <a:custGeom>
              <a:avLst/>
              <a:gdLst/>
              <a:ahLst/>
              <a:cxnLst>
                <a:cxn ang="0">
                  <a:pos x="wd2" y="hd2"/>
                </a:cxn>
                <a:cxn ang="5400000">
                  <a:pos x="wd2" y="hd2"/>
                </a:cxn>
                <a:cxn ang="10800000">
                  <a:pos x="wd2" y="hd2"/>
                </a:cxn>
                <a:cxn ang="16200000">
                  <a:pos x="wd2" y="hd2"/>
                </a:cxn>
              </a:cxnLst>
              <a:rect l="0" t="0" r="r" b="b"/>
              <a:pathLst>
                <a:path w="21600" h="21600" extrusionOk="0">
                  <a:moveTo>
                    <a:pt x="2726" y="0"/>
                  </a:moveTo>
                  <a:cubicBezTo>
                    <a:pt x="2568" y="1299"/>
                    <a:pt x="2341" y="2590"/>
                    <a:pt x="2046" y="3870"/>
                  </a:cubicBezTo>
                  <a:cubicBezTo>
                    <a:pt x="1552" y="6020"/>
                    <a:pt x="867" y="8131"/>
                    <a:pt x="0" y="10184"/>
                  </a:cubicBezTo>
                  <a:lnTo>
                    <a:pt x="10993" y="21600"/>
                  </a:lnTo>
                  <a:lnTo>
                    <a:pt x="21600" y="10184"/>
                  </a:lnTo>
                  <a:cubicBezTo>
                    <a:pt x="20733" y="8131"/>
                    <a:pt x="20048" y="6020"/>
                    <a:pt x="19554" y="3870"/>
                  </a:cubicBezTo>
                  <a:cubicBezTo>
                    <a:pt x="19259" y="2590"/>
                    <a:pt x="19032" y="1299"/>
                    <a:pt x="18874" y="0"/>
                  </a:cubicBezTo>
                  <a:lnTo>
                    <a:pt x="2726" y="0"/>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2800" dirty="0">
                <a:latin typeface="Lato Light" panose="020F0502020204030203" pitchFamily="34" charset="0"/>
              </a:endParaRPr>
            </a:p>
          </p:txBody>
        </p:sp>
        <p:sp>
          <p:nvSpPr>
            <p:cNvPr id="249" name="Shape 59148">
              <a:extLst>
                <a:ext uri="{FF2B5EF4-FFF2-40B4-BE49-F238E27FC236}">
                  <a16:creationId xmlns:a16="http://schemas.microsoft.com/office/drawing/2014/main" id="{C276C720-176D-A520-3E92-5477AA06D533}"/>
                </a:ext>
              </a:extLst>
            </p:cNvPr>
            <p:cNvSpPr/>
            <p:nvPr/>
          </p:nvSpPr>
          <p:spPr>
            <a:xfrm>
              <a:off x="6338552" y="7636556"/>
              <a:ext cx="1293133" cy="985062"/>
            </a:xfrm>
            <a:custGeom>
              <a:avLst/>
              <a:gdLst/>
              <a:ahLst/>
              <a:cxnLst>
                <a:cxn ang="0">
                  <a:pos x="wd2" y="hd2"/>
                </a:cxn>
                <a:cxn ang="5400000">
                  <a:pos x="wd2" y="hd2"/>
                </a:cxn>
                <a:cxn ang="10800000">
                  <a:pos x="wd2" y="hd2"/>
                </a:cxn>
                <a:cxn ang="16200000">
                  <a:pos x="wd2" y="hd2"/>
                </a:cxn>
              </a:cxnLst>
              <a:rect l="0" t="0" r="r" b="b"/>
              <a:pathLst>
                <a:path w="21600" h="21600" extrusionOk="0">
                  <a:moveTo>
                    <a:pt x="18626" y="0"/>
                  </a:moveTo>
                  <a:lnTo>
                    <a:pt x="10590" y="16423"/>
                  </a:lnTo>
                  <a:lnTo>
                    <a:pt x="2694" y="343"/>
                  </a:lnTo>
                  <a:lnTo>
                    <a:pt x="0" y="4026"/>
                  </a:lnTo>
                  <a:lnTo>
                    <a:pt x="4978" y="21600"/>
                  </a:lnTo>
                  <a:lnTo>
                    <a:pt x="10618" y="16558"/>
                  </a:lnTo>
                  <a:lnTo>
                    <a:pt x="17582" y="21478"/>
                  </a:lnTo>
                  <a:lnTo>
                    <a:pt x="21600" y="4773"/>
                  </a:lnTo>
                  <a:lnTo>
                    <a:pt x="18626" y="0"/>
                  </a:lnTo>
                  <a:close/>
                </a:path>
              </a:pathLst>
            </a:custGeom>
            <a:solidFill>
              <a:schemeClr val="bg2">
                <a:lumMod val="25000"/>
              </a:schemeClr>
            </a:solidFill>
            <a:ln w="12700" cap="flat">
              <a:noFill/>
              <a:miter lim="400000"/>
            </a:ln>
            <a:effectLst/>
          </p:spPr>
          <p:txBody>
            <a:bodyPr wrap="square" lIns="71438" tIns="71438" rIns="71438" bIns="71438" numCol="1" anchor="ctr">
              <a:noAutofit/>
            </a:bodyPr>
            <a:lstStyle/>
            <a:p>
              <a:endParaRPr sz="2800" dirty="0">
                <a:latin typeface="Lato Light" panose="020F0502020204030203" pitchFamily="34" charset="0"/>
              </a:endParaRPr>
            </a:p>
          </p:txBody>
        </p:sp>
        <p:sp>
          <p:nvSpPr>
            <p:cNvPr id="250" name="Shape 59150">
              <a:extLst>
                <a:ext uri="{FF2B5EF4-FFF2-40B4-BE49-F238E27FC236}">
                  <a16:creationId xmlns:a16="http://schemas.microsoft.com/office/drawing/2014/main" id="{89914905-F1C6-15CA-379F-4E2D3C868C6A}"/>
                </a:ext>
              </a:extLst>
            </p:cNvPr>
            <p:cNvSpPr/>
            <p:nvPr/>
          </p:nvSpPr>
          <p:spPr>
            <a:xfrm flipH="1">
              <a:off x="6094985" y="5874009"/>
              <a:ext cx="1776847" cy="1969459"/>
            </a:xfrm>
            <a:custGeom>
              <a:avLst/>
              <a:gdLst/>
              <a:ahLst/>
              <a:cxnLst>
                <a:cxn ang="0">
                  <a:pos x="wd2" y="hd2"/>
                </a:cxn>
                <a:cxn ang="5400000">
                  <a:pos x="wd2" y="hd2"/>
                </a:cxn>
                <a:cxn ang="10800000">
                  <a:pos x="wd2" y="hd2"/>
                </a:cxn>
                <a:cxn ang="16200000">
                  <a:pos x="wd2" y="hd2"/>
                </a:cxn>
              </a:cxnLst>
              <a:rect l="0" t="0" r="r" b="b"/>
              <a:pathLst>
                <a:path w="21319" h="21544" extrusionOk="0">
                  <a:moveTo>
                    <a:pt x="13300" y="0"/>
                  </a:moveTo>
                  <a:cubicBezTo>
                    <a:pt x="12956" y="318"/>
                    <a:pt x="12587" y="607"/>
                    <a:pt x="12192" y="871"/>
                  </a:cubicBezTo>
                  <a:cubicBezTo>
                    <a:pt x="11552" y="1300"/>
                    <a:pt x="10851" y="1648"/>
                    <a:pt x="10112" y="1913"/>
                  </a:cubicBezTo>
                  <a:cubicBezTo>
                    <a:pt x="10319" y="1723"/>
                    <a:pt x="10459" y="1484"/>
                    <a:pt x="10514" y="1221"/>
                  </a:cubicBezTo>
                  <a:cubicBezTo>
                    <a:pt x="10558" y="1008"/>
                    <a:pt x="10548" y="786"/>
                    <a:pt x="10478" y="578"/>
                  </a:cubicBezTo>
                  <a:cubicBezTo>
                    <a:pt x="9313" y="1174"/>
                    <a:pt x="8059" y="1612"/>
                    <a:pt x="6754" y="1872"/>
                  </a:cubicBezTo>
                  <a:cubicBezTo>
                    <a:pt x="5463" y="2131"/>
                    <a:pt x="4134" y="2217"/>
                    <a:pt x="2816" y="2125"/>
                  </a:cubicBezTo>
                  <a:cubicBezTo>
                    <a:pt x="2220" y="3390"/>
                    <a:pt x="1861" y="4718"/>
                    <a:pt x="1656" y="6065"/>
                  </a:cubicBezTo>
                  <a:cubicBezTo>
                    <a:pt x="1642" y="6361"/>
                    <a:pt x="1604" y="6650"/>
                    <a:pt x="1530" y="6928"/>
                  </a:cubicBezTo>
                  <a:cubicBezTo>
                    <a:pt x="1397" y="8433"/>
                    <a:pt x="1483" y="9954"/>
                    <a:pt x="1843" y="11446"/>
                  </a:cubicBezTo>
                  <a:cubicBezTo>
                    <a:pt x="1911" y="11727"/>
                    <a:pt x="1990" y="12009"/>
                    <a:pt x="2075" y="12285"/>
                  </a:cubicBezTo>
                  <a:cubicBezTo>
                    <a:pt x="1592" y="10912"/>
                    <a:pt x="1201" y="9521"/>
                    <a:pt x="861" y="8125"/>
                  </a:cubicBezTo>
                  <a:cubicBezTo>
                    <a:pt x="719" y="8264"/>
                    <a:pt x="567" y="8397"/>
                    <a:pt x="441" y="8548"/>
                  </a:cubicBezTo>
                  <a:cubicBezTo>
                    <a:pt x="-143" y="9252"/>
                    <a:pt x="-78" y="10170"/>
                    <a:pt x="236" y="10966"/>
                  </a:cubicBezTo>
                  <a:cubicBezTo>
                    <a:pt x="568" y="11810"/>
                    <a:pt x="1180" y="12555"/>
                    <a:pt x="2039" y="13083"/>
                  </a:cubicBezTo>
                  <a:cubicBezTo>
                    <a:pt x="2855" y="15320"/>
                    <a:pt x="4137" y="17291"/>
                    <a:pt x="5745" y="18953"/>
                  </a:cubicBezTo>
                  <a:cubicBezTo>
                    <a:pt x="7014" y="20263"/>
                    <a:pt x="8613" y="21485"/>
                    <a:pt x="10657" y="21541"/>
                  </a:cubicBezTo>
                  <a:cubicBezTo>
                    <a:pt x="12760" y="21600"/>
                    <a:pt x="14461" y="20433"/>
                    <a:pt x="15773" y="19124"/>
                  </a:cubicBezTo>
                  <a:cubicBezTo>
                    <a:pt x="17429" y="17472"/>
                    <a:pt x="18669" y="15428"/>
                    <a:pt x="19274" y="13083"/>
                  </a:cubicBezTo>
                  <a:cubicBezTo>
                    <a:pt x="20133" y="12555"/>
                    <a:pt x="20754" y="11810"/>
                    <a:pt x="21086" y="10966"/>
                  </a:cubicBezTo>
                  <a:cubicBezTo>
                    <a:pt x="21400" y="10170"/>
                    <a:pt x="21457" y="9252"/>
                    <a:pt x="20872" y="8548"/>
                  </a:cubicBezTo>
                  <a:cubicBezTo>
                    <a:pt x="20784" y="8443"/>
                    <a:pt x="20679" y="8350"/>
                    <a:pt x="20577" y="8255"/>
                  </a:cubicBezTo>
                  <a:cubicBezTo>
                    <a:pt x="20300" y="9250"/>
                    <a:pt x="19967" y="10231"/>
                    <a:pt x="19506" y="11178"/>
                  </a:cubicBezTo>
                  <a:cubicBezTo>
                    <a:pt x="19685" y="9686"/>
                    <a:pt x="19673" y="8203"/>
                    <a:pt x="19497" y="6749"/>
                  </a:cubicBezTo>
                  <a:cubicBezTo>
                    <a:pt x="19314" y="5236"/>
                    <a:pt x="18945" y="3701"/>
                    <a:pt x="17943" y="2418"/>
                  </a:cubicBezTo>
                  <a:cubicBezTo>
                    <a:pt x="16861" y="1032"/>
                    <a:pt x="15158" y="148"/>
                    <a:pt x="13300" y="0"/>
                  </a:cubicBezTo>
                  <a:close/>
                </a:path>
              </a:pathLst>
            </a:custGeom>
            <a:solidFill>
              <a:schemeClr val="accent2">
                <a:lumMod val="20000"/>
                <a:lumOff val="80000"/>
              </a:schemeClr>
            </a:solidFill>
            <a:ln w="12700" cap="flat">
              <a:noFill/>
              <a:miter lim="400000"/>
            </a:ln>
            <a:effectLst/>
          </p:spPr>
          <p:txBody>
            <a:bodyPr wrap="square" lIns="71438" tIns="71438" rIns="71438" bIns="71438" numCol="1" anchor="ctr">
              <a:noAutofit/>
            </a:bodyPr>
            <a:lstStyle/>
            <a:p>
              <a:endParaRPr sz="2800" dirty="0">
                <a:latin typeface="Lato Light" panose="020F0502020204030203" pitchFamily="34" charset="0"/>
              </a:endParaRPr>
            </a:p>
          </p:txBody>
        </p:sp>
        <p:sp>
          <p:nvSpPr>
            <p:cNvPr id="251" name="Shape 59151">
              <a:extLst>
                <a:ext uri="{FF2B5EF4-FFF2-40B4-BE49-F238E27FC236}">
                  <a16:creationId xmlns:a16="http://schemas.microsoft.com/office/drawing/2014/main" id="{2C5F266C-706E-7189-FF68-803FFBBA0CE8}"/>
                </a:ext>
              </a:extLst>
            </p:cNvPr>
            <p:cNvSpPr/>
            <p:nvPr/>
          </p:nvSpPr>
          <p:spPr>
            <a:xfrm flipH="1">
              <a:off x="6102864" y="5355825"/>
              <a:ext cx="1760965" cy="1641239"/>
            </a:xfrm>
            <a:custGeom>
              <a:avLst/>
              <a:gdLst/>
              <a:ahLst/>
              <a:cxnLst>
                <a:cxn ang="0">
                  <a:pos x="wd2" y="hd2"/>
                </a:cxn>
                <a:cxn ang="5400000">
                  <a:pos x="wd2" y="hd2"/>
                </a:cxn>
                <a:cxn ang="10800000">
                  <a:pos x="wd2" y="hd2"/>
                </a:cxn>
                <a:cxn ang="16200000">
                  <a:pos x="wd2" y="hd2"/>
                </a:cxn>
              </a:cxnLst>
              <a:rect l="0" t="0" r="r" b="b"/>
              <a:pathLst>
                <a:path w="21174" h="19990" extrusionOk="0">
                  <a:moveTo>
                    <a:pt x="10403" y="6958"/>
                  </a:moveTo>
                  <a:cubicBezTo>
                    <a:pt x="9235" y="7621"/>
                    <a:pt x="7977" y="8106"/>
                    <a:pt x="6669" y="8396"/>
                  </a:cubicBezTo>
                  <a:cubicBezTo>
                    <a:pt x="5375" y="8684"/>
                    <a:pt x="4047" y="8778"/>
                    <a:pt x="2726" y="8675"/>
                  </a:cubicBezTo>
                  <a:cubicBezTo>
                    <a:pt x="1338" y="11949"/>
                    <a:pt x="997" y="15580"/>
                    <a:pt x="1752" y="19060"/>
                  </a:cubicBezTo>
                  <a:cubicBezTo>
                    <a:pt x="1819" y="19372"/>
                    <a:pt x="1896" y="19682"/>
                    <a:pt x="1981" y="19990"/>
                  </a:cubicBezTo>
                  <a:cubicBezTo>
                    <a:pt x="1362" y="18037"/>
                    <a:pt x="861" y="16058"/>
                    <a:pt x="476" y="14065"/>
                  </a:cubicBezTo>
                  <a:cubicBezTo>
                    <a:pt x="-15" y="11518"/>
                    <a:pt x="-311" y="8872"/>
                    <a:pt x="531" y="6418"/>
                  </a:cubicBezTo>
                  <a:cubicBezTo>
                    <a:pt x="2421" y="911"/>
                    <a:pt x="8698" y="-1610"/>
                    <a:pt x="13800" y="1089"/>
                  </a:cubicBezTo>
                  <a:cubicBezTo>
                    <a:pt x="15692" y="966"/>
                    <a:pt x="17519" y="1694"/>
                    <a:pt x="18818" y="3045"/>
                  </a:cubicBezTo>
                  <a:cubicBezTo>
                    <a:pt x="20470" y="4764"/>
                    <a:pt x="21050" y="7209"/>
                    <a:pt x="21155" y="9649"/>
                  </a:cubicBezTo>
                  <a:cubicBezTo>
                    <a:pt x="21289" y="12776"/>
                    <a:pt x="20707" y="15889"/>
                    <a:pt x="19448" y="18762"/>
                  </a:cubicBezTo>
                  <a:cubicBezTo>
                    <a:pt x="19627" y="17100"/>
                    <a:pt x="19622" y="15449"/>
                    <a:pt x="19446" y="13830"/>
                  </a:cubicBezTo>
                  <a:cubicBezTo>
                    <a:pt x="19263" y="12145"/>
                    <a:pt x="18886" y="10429"/>
                    <a:pt x="17881" y="9000"/>
                  </a:cubicBezTo>
                  <a:cubicBezTo>
                    <a:pt x="16797" y="7457"/>
                    <a:pt x="15098" y="6473"/>
                    <a:pt x="13235" y="6308"/>
                  </a:cubicBezTo>
                  <a:cubicBezTo>
                    <a:pt x="12891" y="6662"/>
                    <a:pt x="12519" y="6987"/>
                    <a:pt x="12124" y="7281"/>
                  </a:cubicBezTo>
                  <a:cubicBezTo>
                    <a:pt x="11482" y="7759"/>
                    <a:pt x="10781" y="8150"/>
                    <a:pt x="10040" y="8446"/>
                  </a:cubicBezTo>
                  <a:cubicBezTo>
                    <a:pt x="10248" y="8234"/>
                    <a:pt x="10388" y="7965"/>
                    <a:pt x="10443" y="7672"/>
                  </a:cubicBezTo>
                  <a:cubicBezTo>
                    <a:pt x="10487" y="7434"/>
                    <a:pt x="10473" y="7189"/>
                    <a:pt x="10403" y="6958"/>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2800" dirty="0">
                <a:latin typeface="Lato Light" panose="020F0502020204030203" pitchFamily="34" charset="0"/>
              </a:endParaRPr>
            </a:p>
          </p:txBody>
        </p:sp>
      </p:grpSp>
      <p:grpSp>
        <p:nvGrpSpPr>
          <p:cNvPr id="257" name="Group 256">
            <a:extLst>
              <a:ext uri="{FF2B5EF4-FFF2-40B4-BE49-F238E27FC236}">
                <a16:creationId xmlns:a16="http://schemas.microsoft.com/office/drawing/2014/main" id="{799B885E-61BA-6F00-0820-13B7995FDEB0}"/>
              </a:ext>
            </a:extLst>
          </p:cNvPr>
          <p:cNvGrpSpPr/>
          <p:nvPr/>
        </p:nvGrpSpPr>
        <p:grpSpPr>
          <a:xfrm>
            <a:off x="573001" y="1634814"/>
            <a:ext cx="5016090" cy="5017047"/>
            <a:chOff x="573001" y="1147926"/>
            <a:chExt cx="5016090" cy="5017047"/>
          </a:xfrm>
        </p:grpSpPr>
        <p:sp>
          <p:nvSpPr>
            <p:cNvPr id="3" name="Shape 59118">
              <a:extLst>
                <a:ext uri="{FF2B5EF4-FFF2-40B4-BE49-F238E27FC236}">
                  <a16:creationId xmlns:a16="http://schemas.microsoft.com/office/drawing/2014/main" id="{0D608D7C-19BD-5781-0C4E-F5CF61C4989D}"/>
                </a:ext>
              </a:extLst>
            </p:cNvPr>
            <p:cNvSpPr/>
            <p:nvPr/>
          </p:nvSpPr>
          <p:spPr>
            <a:xfrm>
              <a:off x="1328870" y="1147926"/>
              <a:ext cx="1724309" cy="18824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rgbClr val="E32D8E"/>
            </a:solidFill>
            <a:ln w="12700" cap="flat">
              <a:noFill/>
              <a:miter lim="400000"/>
            </a:ln>
            <a:effectLst/>
          </p:spPr>
          <p:txBody>
            <a:bodyPr wrap="square" lIns="0" tIns="0" rIns="0" bIns="0" numCol="1" anchor="t">
              <a:noAutofit/>
            </a:bodyPr>
            <a:lstStyle/>
            <a:p>
              <a:endParaRPr sz="2800" dirty="0">
                <a:latin typeface="Lato Light" panose="020F0502020204030203" pitchFamily="34" charset="0"/>
              </a:endParaRPr>
            </a:p>
          </p:txBody>
        </p:sp>
        <p:sp>
          <p:nvSpPr>
            <p:cNvPr id="6" name="Shape 59119">
              <a:extLst>
                <a:ext uri="{FF2B5EF4-FFF2-40B4-BE49-F238E27FC236}">
                  <a16:creationId xmlns:a16="http://schemas.microsoft.com/office/drawing/2014/main" id="{432E7B1C-3A50-483B-8F4D-C6798D654A4B}"/>
                </a:ext>
              </a:extLst>
            </p:cNvPr>
            <p:cNvSpPr/>
            <p:nvPr/>
          </p:nvSpPr>
          <p:spPr>
            <a:xfrm>
              <a:off x="576742" y="1909103"/>
              <a:ext cx="1889432" cy="1724223"/>
            </a:xfrm>
            <a:custGeom>
              <a:avLst/>
              <a:gdLst/>
              <a:ahLst/>
              <a:cxnLst>
                <a:cxn ang="0">
                  <a:pos x="wd2" y="hd2"/>
                </a:cxn>
                <a:cxn ang="5400000">
                  <a:pos x="wd2" y="hd2"/>
                </a:cxn>
                <a:cxn ang="10800000">
                  <a:pos x="wd2" y="hd2"/>
                </a:cxn>
                <a:cxn ang="16200000">
                  <a:pos x="wd2" y="hd2"/>
                </a:cxn>
              </a:cxnLst>
              <a:rect l="0" t="0" r="r" b="b"/>
              <a:pathLst>
                <a:path w="21600" h="21600" extrusionOk="0">
                  <a:moveTo>
                    <a:pt x="8251" y="0"/>
                  </a:moveTo>
                  <a:cubicBezTo>
                    <a:pt x="5770" y="2801"/>
                    <a:pt x="3749" y="6098"/>
                    <a:pt x="2329" y="9742"/>
                  </a:cubicBezTo>
                  <a:cubicBezTo>
                    <a:pt x="909" y="13385"/>
                    <a:pt x="88" y="17377"/>
                    <a:pt x="0" y="21573"/>
                  </a:cubicBezTo>
                  <a:lnTo>
                    <a:pt x="18974" y="21600"/>
                  </a:lnTo>
                  <a:cubicBezTo>
                    <a:pt x="19085" y="20283"/>
                    <a:pt x="19372" y="19028"/>
                    <a:pt x="19808" y="17861"/>
                  </a:cubicBezTo>
                  <a:cubicBezTo>
                    <a:pt x="20255" y="16665"/>
                    <a:pt x="20861" y="15555"/>
                    <a:pt x="21600" y="14565"/>
                  </a:cubicBezTo>
                  <a:lnTo>
                    <a:pt x="8251" y="0"/>
                  </a:lnTo>
                  <a:close/>
                </a:path>
              </a:pathLst>
            </a:custGeom>
            <a:solidFill>
              <a:srgbClr val="002060"/>
            </a:solidFill>
            <a:ln w="12700" cap="flat">
              <a:noFill/>
              <a:miter lim="400000"/>
            </a:ln>
            <a:effectLst/>
          </p:spPr>
          <p:txBody>
            <a:bodyPr wrap="square" lIns="0" tIns="0" rIns="0" bIns="0" numCol="1" anchor="t">
              <a:noAutofit/>
            </a:bodyPr>
            <a:lstStyle/>
            <a:p>
              <a:endParaRPr sz="2800" dirty="0">
                <a:latin typeface="Lato Light" panose="020F0502020204030203" pitchFamily="34" charset="0"/>
              </a:endParaRPr>
            </a:p>
          </p:txBody>
        </p:sp>
        <p:sp>
          <p:nvSpPr>
            <p:cNvPr id="7" name="Shape 59120">
              <a:extLst>
                <a:ext uri="{FF2B5EF4-FFF2-40B4-BE49-F238E27FC236}">
                  <a16:creationId xmlns:a16="http://schemas.microsoft.com/office/drawing/2014/main" id="{908164E4-A633-FF7B-D833-A8E9D45AC5B9}"/>
                </a:ext>
              </a:extLst>
            </p:cNvPr>
            <p:cNvSpPr/>
            <p:nvPr/>
          </p:nvSpPr>
          <p:spPr>
            <a:xfrm>
              <a:off x="1328870" y="4282514"/>
              <a:ext cx="1724309" cy="188245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rgbClr val="E03734"/>
            </a:solidFill>
            <a:ln w="12700" cap="flat">
              <a:noFill/>
              <a:miter lim="400000"/>
            </a:ln>
            <a:effectLst/>
          </p:spPr>
          <p:txBody>
            <a:bodyPr wrap="square" lIns="0" tIns="0" rIns="0" bIns="0" numCol="1" anchor="t">
              <a:noAutofit/>
            </a:bodyPr>
            <a:lstStyle/>
            <a:p>
              <a:endParaRPr sz="2800" dirty="0">
                <a:latin typeface="Lato Light" panose="020F0502020204030203" pitchFamily="34" charset="0"/>
              </a:endParaRPr>
            </a:p>
          </p:txBody>
        </p:sp>
        <p:sp>
          <p:nvSpPr>
            <p:cNvPr id="8" name="Shape 59121">
              <a:extLst>
                <a:ext uri="{FF2B5EF4-FFF2-40B4-BE49-F238E27FC236}">
                  <a16:creationId xmlns:a16="http://schemas.microsoft.com/office/drawing/2014/main" id="{E6235D4A-668A-2025-9105-955605B686F4}"/>
                </a:ext>
              </a:extLst>
            </p:cNvPr>
            <p:cNvSpPr/>
            <p:nvPr/>
          </p:nvSpPr>
          <p:spPr>
            <a:xfrm>
              <a:off x="573001" y="3690719"/>
              <a:ext cx="1894918" cy="1724223"/>
            </a:xfrm>
            <a:custGeom>
              <a:avLst/>
              <a:gdLst/>
              <a:ahLst/>
              <a:cxnLst>
                <a:cxn ang="0">
                  <a:pos x="wd2" y="hd2"/>
                </a:cxn>
                <a:cxn ang="5400000">
                  <a:pos x="wd2" y="hd2"/>
                </a:cxn>
                <a:cxn ang="10800000">
                  <a:pos x="wd2" y="hd2"/>
                </a:cxn>
                <a:cxn ang="16200000">
                  <a:pos x="wd2" y="hd2"/>
                </a:cxn>
              </a:cxnLst>
              <a:rect l="0" t="0" r="r" b="b"/>
              <a:pathLst>
                <a:path w="21600" h="21600" extrusionOk="0">
                  <a:moveTo>
                    <a:pt x="8142" y="21600"/>
                  </a:moveTo>
                  <a:cubicBezTo>
                    <a:pt x="5658" y="18808"/>
                    <a:pt x="3642" y="15510"/>
                    <a:pt x="2238" y="11858"/>
                  </a:cubicBezTo>
                  <a:cubicBezTo>
                    <a:pt x="834" y="8207"/>
                    <a:pt x="42" y="4202"/>
                    <a:pt x="0" y="0"/>
                  </a:cubicBezTo>
                  <a:lnTo>
                    <a:pt x="18834" y="0"/>
                  </a:lnTo>
                  <a:cubicBezTo>
                    <a:pt x="18902" y="1327"/>
                    <a:pt x="19193" y="2588"/>
                    <a:pt x="19666" y="3739"/>
                  </a:cubicBezTo>
                  <a:cubicBezTo>
                    <a:pt x="20140" y="4889"/>
                    <a:pt x="20798" y="5928"/>
                    <a:pt x="21600" y="6810"/>
                  </a:cubicBezTo>
                  <a:lnTo>
                    <a:pt x="8142" y="21600"/>
                  </a:lnTo>
                  <a:close/>
                </a:path>
              </a:pathLst>
            </a:custGeom>
            <a:solidFill>
              <a:srgbClr val="00B0C9"/>
            </a:solidFill>
            <a:ln w="12700" cap="flat">
              <a:noFill/>
              <a:miter lim="400000"/>
            </a:ln>
            <a:effectLst/>
          </p:spPr>
          <p:txBody>
            <a:bodyPr wrap="square" lIns="0" tIns="0" rIns="0" bIns="0" numCol="1" anchor="t">
              <a:noAutofit/>
            </a:bodyPr>
            <a:lstStyle/>
            <a:p>
              <a:endParaRPr sz="2800" dirty="0">
                <a:latin typeface="Lato Light" panose="020F0502020204030203" pitchFamily="34" charset="0"/>
              </a:endParaRPr>
            </a:p>
          </p:txBody>
        </p:sp>
        <p:sp>
          <p:nvSpPr>
            <p:cNvPr id="9" name="Shape 59122">
              <a:extLst>
                <a:ext uri="{FF2B5EF4-FFF2-40B4-BE49-F238E27FC236}">
                  <a16:creationId xmlns:a16="http://schemas.microsoft.com/office/drawing/2014/main" id="{AE89891B-E6F9-28FC-B175-7576AF0635F3}"/>
                </a:ext>
              </a:extLst>
            </p:cNvPr>
            <p:cNvSpPr/>
            <p:nvPr/>
          </p:nvSpPr>
          <p:spPr>
            <a:xfrm flipH="1">
              <a:off x="3108913" y="1147926"/>
              <a:ext cx="1724309" cy="18824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rgbClr val="6B3BC4"/>
            </a:solidFill>
            <a:ln w="12700" cap="flat">
              <a:noFill/>
              <a:miter lim="400000"/>
            </a:ln>
            <a:effectLst/>
          </p:spPr>
          <p:txBody>
            <a:bodyPr wrap="square" lIns="0" tIns="0" rIns="0" bIns="0" numCol="1" anchor="t">
              <a:noAutofit/>
            </a:bodyPr>
            <a:lstStyle/>
            <a:p>
              <a:endParaRPr sz="2800" dirty="0">
                <a:latin typeface="Lato Light" panose="020F0502020204030203" pitchFamily="34" charset="0"/>
              </a:endParaRPr>
            </a:p>
          </p:txBody>
        </p:sp>
        <p:sp>
          <p:nvSpPr>
            <p:cNvPr id="10" name="Shape 59123">
              <a:extLst>
                <a:ext uri="{FF2B5EF4-FFF2-40B4-BE49-F238E27FC236}">
                  <a16:creationId xmlns:a16="http://schemas.microsoft.com/office/drawing/2014/main" id="{52E33827-881D-8E40-D344-BEFF415CACEE}"/>
                </a:ext>
              </a:extLst>
            </p:cNvPr>
            <p:cNvSpPr/>
            <p:nvPr/>
          </p:nvSpPr>
          <p:spPr>
            <a:xfrm flipH="1">
              <a:off x="3690628" y="1909103"/>
              <a:ext cx="1887316" cy="1724223"/>
            </a:xfrm>
            <a:custGeom>
              <a:avLst/>
              <a:gdLst/>
              <a:ahLst/>
              <a:cxnLst>
                <a:cxn ang="0">
                  <a:pos x="wd2" y="hd2"/>
                </a:cxn>
                <a:cxn ang="5400000">
                  <a:pos x="wd2" y="hd2"/>
                </a:cxn>
                <a:cxn ang="10800000">
                  <a:pos x="wd2" y="hd2"/>
                </a:cxn>
                <a:cxn ang="16200000">
                  <a:pos x="wd2" y="hd2"/>
                </a:cxn>
              </a:cxnLst>
              <a:rect l="0" t="0" r="r" b="b"/>
              <a:pathLst>
                <a:path w="21600" h="21600" extrusionOk="0">
                  <a:moveTo>
                    <a:pt x="8175" y="0"/>
                  </a:moveTo>
                  <a:cubicBezTo>
                    <a:pt x="5681" y="2792"/>
                    <a:pt x="3656" y="6090"/>
                    <a:pt x="2247" y="9742"/>
                  </a:cubicBezTo>
                  <a:cubicBezTo>
                    <a:pt x="837" y="13393"/>
                    <a:pt x="42" y="17398"/>
                    <a:pt x="0" y="21600"/>
                  </a:cubicBezTo>
                  <a:lnTo>
                    <a:pt x="18910" y="21600"/>
                  </a:lnTo>
                  <a:cubicBezTo>
                    <a:pt x="18996" y="20277"/>
                    <a:pt x="19286" y="19018"/>
                    <a:pt x="19746" y="17861"/>
                  </a:cubicBezTo>
                  <a:cubicBezTo>
                    <a:pt x="20204" y="16707"/>
                    <a:pt x="20833" y="15651"/>
                    <a:pt x="21600" y="14733"/>
                  </a:cubicBezTo>
                  <a:lnTo>
                    <a:pt x="8175" y="0"/>
                  </a:lnTo>
                  <a:close/>
                </a:path>
              </a:pathLst>
            </a:custGeom>
            <a:solidFill>
              <a:srgbClr val="FFA200"/>
            </a:solidFill>
            <a:ln w="12700" cap="flat">
              <a:noFill/>
              <a:miter lim="400000"/>
            </a:ln>
            <a:effectLst/>
          </p:spPr>
          <p:txBody>
            <a:bodyPr wrap="square" lIns="0" tIns="0" rIns="0" bIns="0" numCol="1" anchor="t">
              <a:noAutofit/>
            </a:bodyPr>
            <a:lstStyle/>
            <a:p>
              <a:endParaRPr sz="2800" dirty="0">
                <a:latin typeface="Lato Light" panose="020F0502020204030203" pitchFamily="34" charset="0"/>
              </a:endParaRPr>
            </a:p>
          </p:txBody>
        </p:sp>
        <p:sp>
          <p:nvSpPr>
            <p:cNvPr id="11" name="Shape 59124">
              <a:extLst>
                <a:ext uri="{FF2B5EF4-FFF2-40B4-BE49-F238E27FC236}">
                  <a16:creationId xmlns:a16="http://schemas.microsoft.com/office/drawing/2014/main" id="{8120643D-493A-2C20-F66F-F6C05FB93DB4}"/>
                </a:ext>
              </a:extLst>
            </p:cNvPr>
            <p:cNvSpPr/>
            <p:nvPr/>
          </p:nvSpPr>
          <p:spPr>
            <a:xfrm flipH="1">
              <a:off x="3108913" y="4282514"/>
              <a:ext cx="1724309" cy="188245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rgbClr val="C62D8E"/>
            </a:solidFill>
            <a:ln w="12700" cap="flat">
              <a:noFill/>
              <a:miter lim="400000"/>
            </a:ln>
            <a:effectLst/>
          </p:spPr>
          <p:txBody>
            <a:bodyPr wrap="square" lIns="0" tIns="0" rIns="0" bIns="0" numCol="1" anchor="t">
              <a:noAutofit/>
            </a:bodyPr>
            <a:lstStyle/>
            <a:p>
              <a:endParaRPr sz="2800" dirty="0">
                <a:latin typeface="Lato Light" panose="020F0502020204030203" pitchFamily="34" charset="0"/>
              </a:endParaRPr>
            </a:p>
          </p:txBody>
        </p:sp>
        <p:sp>
          <p:nvSpPr>
            <p:cNvPr id="12" name="Shape 59125">
              <a:extLst>
                <a:ext uri="{FF2B5EF4-FFF2-40B4-BE49-F238E27FC236}">
                  <a16:creationId xmlns:a16="http://schemas.microsoft.com/office/drawing/2014/main" id="{21704F51-E63A-761D-98D6-8A07EB232C74}"/>
                </a:ext>
              </a:extLst>
            </p:cNvPr>
            <p:cNvSpPr/>
            <p:nvPr/>
          </p:nvSpPr>
          <p:spPr>
            <a:xfrm flipH="1">
              <a:off x="3704832" y="3690719"/>
              <a:ext cx="1884259" cy="1724223"/>
            </a:xfrm>
            <a:custGeom>
              <a:avLst/>
              <a:gdLst/>
              <a:ahLst/>
              <a:cxnLst>
                <a:cxn ang="0">
                  <a:pos x="wd2" y="hd2"/>
                </a:cxn>
                <a:cxn ang="5400000">
                  <a:pos x="wd2" y="hd2"/>
                </a:cxn>
                <a:cxn ang="10800000">
                  <a:pos x="wd2" y="hd2"/>
                </a:cxn>
                <a:cxn ang="16200000">
                  <a:pos x="wd2" y="hd2"/>
                </a:cxn>
              </a:cxnLst>
              <a:rect l="0" t="0" r="r" b="b"/>
              <a:pathLst>
                <a:path w="21600" h="21600" extrusionOk="0">
                  <a:moveTo>
                    <a:pt x="8189" y="21600"/>
                  </a:moveTo>
                  <a:cubicBezTo>
                    <a:pt x="5690" y="18808"/>
                    <a:pt x="3662" y="15510"/>
                    <a:pt x="2250" y="11858"/>
                  </a:cubicBezTo>
                  <a:cubicBezTo>
                    <a:pt x="839" y="8207"/>
                    <a:pt x="42" y="4202"/>
                    <a:pt x="0" y="0"/>
                  </a:cubicBezTo>
                  <a:lnTo>
                    <a:pt x="18941" y="0"/>
                  </a:lnTo>
                  <a:cubicBezTo>
                    <a:pt x="19037" y="1321"/>
                    <a:pt x="19326" y="2578"/>
                    <a:pt x="19778" y="3739"/>
                  </a:cubicBezTo>
                  <a:cubicBezTo>
                    <a:pt x="20230" y="4902"/>
                    <a:pt x="20847" y="5973"/>
                    <a:pt x="21600" y="6914"/>
                  </a:cubicBezTo>
                  <a:lnTo>
                    <a:pt x="8189" y="21600"/>
                  </a:lnTo>
                  <a:close/>
                </a:path>
              </a:pathLst>
            </a:custGeom>
            <a:solidFill>
              <a:srgbClr val="72BA00"/>
            </a:solidFill>
            <a:ln w="12700" cap="flat">
              <a:noFill/>
              <a:miter lim="400000"/>
            </a:ln>
            <a:effectLst/>
          </p:spPr>
          <p:txBody>
            <a:bodyPr wrap="square" lIns="0" tIns="0" rIns="0" bIns="0" numCol="1" anchor="t">
              <a:noAutofit/>
            </a:bodyPr>
            <a:lstStyle/>
            <a:p>
              <a:endParaRPr sz="2800" dirty="0">
                <a:latin typeface="Lato Light" panose="020F0502020204030203" pitchFamily="34" charset="0"/>
              </a:endParaRPr>
            </a:p>
          </p:txBody>
        </p:sp>
        <p:grpSp>
          <p:nvGrpSpPr>
            <p:cNvPr id="14" name="Group 13">
              <a:extLst>
                <a:ext uri="{FF2B5EF4-FFF2-40B4-BE49-F238E27FC236}">
                  <a16:creationId xmlns:a16="http://schemas.microsoft.com/office/drawing/2014/main" id="{34D211D2-5973-13B2-35A1-C6402A71BFF1}"/>
                </a:ext>
              </a:extLst>
            </p:cNvPr>
            <p:cNvGrpSpPr/>
            <p:nvPr/>
          </p:nvGrpSpPr>
          <p:grpSpPr>
            <a:xfrm>
              <a:off x="1987358" y="1344057"/>
              <a:ext cx="1034144" cy="1232178"/>
              <a:chOff x="10018049" y="3348821"/>
              <a:chExt cx="1840994" cy="2193536"/>
            </a:xfrm>
          </p:grpSpPr>
          <p:sp>
            <p:nvSpPr>
              <p:cNvPr id="240" name="TextBox 239">
                <a:extLst>
                  <a:ext uri="{FF2B5EF4-FFF2-40B4-BE49-F238E27FC236}">
                    <a16:creationId xmlns:a16="http://schemas.microsoft.com/office/drawing/2014/main" id="{1EC36DF0-DC4F-407D-CC2A-41D232EC698B}"/>
                  </a:ext>
                </a:extLst>
              </p:cNvPr>
              <p:cNvSpPr txBox="1"/>
              <p:nvPr/>
            </p:nvSpPr>
            <p:spPr>
              <a:xfrm>
                <a:off x="10572987" y="3348821"/>
                <a:ext cx="731115" cy="547907"/>
              </a:xfrm>
              <a:prstGeom prst="rect">
                <a:avLst/>
              </a:prstGeom>
              <a:noFill/>
            </p:spPr>
            <p:txBody>
              <a:bodyPr wrap="none" lIns="91440" tIns="45720" rIns="91440" bIns="45720" rtlCol="0">
                <a:spAutoFit/>
              </a:bodyPr>
              <a:lstStyle/>
              <a:p>
                <a:pPr algn="ctr"/>
                <a:r>
                  <a:rPr lang="en-US" sz="1400" b="1" dirty="0">
                    <a:solidFill>
                      <a:schemeClr val="bg1"/>
                    </a:solidFill>
                    <a:latin typeface="Poppins" pitchFamily="2" charset="77"/>
                    <a:cs typeface="Poppins" pitchFamily="2" charset="77"/>
                  </a:rPr>
                  <a:t>03</a:t>
                </a:r>
              </a:p>
            </p:txBody>
          </p:sp>
          <p:sp>
            <p:nvSpPr>
              <p:cNvPr id="241" name="Subtitle 2">
                <a:extLst>
                  <a:ext uri="{FF2B5EF4-FFF2-40B4-BE49-F238E27FC236}">
                    <a16:creationId xmlns:a16="http://schemas.microsoft.com/office/drawing/2014/main" id="{C9DB4F82-7784-1D50-3203-0B9B7BE1F482}"/>
                  </a:ext>
                </a:extLst>
              </p:cNvPr>
              <p:cNvSpPr txBox="1">
                <a:spLocks/>
              </p:cNvSpPr>
              <p:nvPr/>
            </p:nvSpPr>
            <p:spPr>
              <a:xfrm>
                <a:off x="10018051" y="4282173"/>
                <a:ext cx="1840992" cy="126018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42" name="TextBox 241">
                <a:extLst>
                  <a:ext uri="{FF2B5EF4-FFF2-40B4-BE49-F238E27FC236}">
                    <a16:creationId xmlns:a16="http://schemas.microsoft.com/office/drawing/2014/main" id="{9BA4A588-FD0F-1785-848B-CDD0FE9082AE}"/>
                  </a:ext>
                </a:extLst>
              </p:cNvPr>
              <p:cNvSpPr txBox="1"/>
              <p:nvPr/>
            </p:nvSpPr>
            <p:spPr>
              <a:xfrm>
                <a:off x="10018049" y="3885944"/>
                <a:ext cx="1715633" cy="465721"/>
              </a:xfrm>
              <a:prstGeom prst="rect">
                <a:avLst/>
              </a:prstGeom>
              <a:noFill/>
            </p:spPr>
            <p:txBody>
              <a:bodyPr wrap="none" rtlCol="0" anchor="ctr" anchorCtr="0">
                <a:spAutoFit/>
              </a:bodyPr>
              <a:lstStyle/>
              <a:p>
                <a:r>
                  <a:rPr lang="en-US" sz="1050" b="1" dirty="0">
                    <a:solidFill>
                      <a:schemeClr val="bg1"/>
                    </a:solidFill>
                    <a:latin typeface="Poppins" pitchFamily="2" charset="77"/>
                    <a:ea typeface="League Spartan" charset="0"/>
                    <a:cs typeface="Poppins" pitchFamily="2" charset="77"/>
                  </a:rPr>
                  <a:t>YOUR TITLE</a:t>
                </a:r>
              </a:p>
            </p:txBody>
          </p:sp>
        </p:grpSp>
        <p:grpSp>
          <p:nvGrpSpPr>
            <p:cNvPr id="15" name="Group 14">
              <a:extLst>
                <a:ext uri="{FF2B5EF4-FFF2-40B4-BE49-F238E27FC236}">
                  <a16:creationId xmlns:a16="http://schemas.microsoft.com/office/drawing/2014/main" id="{E83D0274-A0C1-046B-A7D6-E5FD3EAAE43D}"/>
                </a:ext>
              </a:extLst>
            </p:cNvPr>
            <p:cNvGrpSpPr/>
            <p:nvPr/>
          </p:nvGrpSpPr>
          <p:grpSpPr>
            <a:xfrm>
              <a:off x="3184283" y="1344057"/>
              <a:ext cx="1034144" cy="1244053"/>
              <a:chOff x="10018049" y="3348821"/>
              <a:chExt cx="1840994" cy="2214676"/>
            </a:xfrm>
          </p:grpSpPr>
          <p:sp>
            <p:nvSpPr>
              <p:cNvPr id="236" name="TextBox 235">
                <a:extLst>
                  <a:ext uri="{FF2B5EF4-FFF2-40B4-BE49-F238E27FC236}">
                    <a16:creationId xmlns:a16="http://schemas.microsoft.com/office/drawing/2014/main" id="{CCB5FC3A-89F2-5E4D-886F-2CB587C9C9A5}"/>
                  </a:ext>
                </a:extLst>
              </p:cNvPr>
              <p:cNvSpPr txBox="1"/>
              <p:nvPr/>
            </p:nvSpPr>
            <p:spPr>
              <a:xfrm>
                <a:off x="10572987" y="3348821"/>
                <a:ext cx="731115" cy="547907"/>
              </a:xfrm>
              <a:prstGeom prst="rect">
                <a:avLst/>
              </a:prstGeom>
              <a:noFill/>
            </p:spPr>
            <p:txBody>
              <a:bodyPr wrap="none" lIns="91440" tIns="45720" rIns="91440" bIns="45720" rtlCol="0">
                <a:spAutoFit/>
              </a:bodyPr>
              <a:lstStyle/>
              <a:p>
                <a:pPr algn="ctr"/>
                <a:r>
                  <a:rPr lang="en-US" sz="1400" b="1" dirty="0">
                    <a:solidFill>
                      <a:schemeClr val="bg1"/>
                    </a:solidFill>
                    <a:latin typeface="Poppins" pitchFamily="2" charset="77"/>
                    <a:cs typeface="Poppins" pitchFamily="2" charset="77"/>
                  </a:rPr>
                  <a:t>03</a:t>
                </a:r>
              </a:p>
            </p:txBody>
          </p:sp>
          <p:sp>
            <p:nvSpPr>
              <p:cNvPr id="237" name="Subtitle 2">
                <a:extLst>
                  <a:ext uri="{FF2B5EF4-FFF2-40B4-BE49-F238E27FC236}">
                    <a16:creationId xmlns:a16="http://schemas.microsoft.com/office/drawing/2014/main" id="{7B51325F-615A-0C1F-9B71-B514D72520C5}"/>
                  </a:ext>
                </a:extLst>
              </p:cNvPr>
              <p:cNvSpPr txBox="1">
                <a:spLocks/>
              </p:cNvSpPr>
              <p:nvPr/>
            </p:nvSpPr>
            <p:spPr>
              <a:xfrm>
                <a:off x="10018051" y="4303313"/>
                <a:ext cx="1840992" cy="126018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38" name="TextBox 237">
                <a:extLst>
                  <a:ext uri="{FF2B5EF4-FFF2-40B4-BE49-F238E27FC236}">
                    <a16:creationId xmlns:a16="http://schemas.microsoft.com/office/drawing/2014/main" id="{8A00D2AB-4865-2EB6-4A31-B1E113284F02}"/>
                  </a:ext>
                </a:extLst>
              </p:cNvPr>
              <p:cNvSpPr txBox="1"/>
              <p:nvPr/>
            </p:nvSpPr>
            <p:spPr>
              <a:xfrm>
                <a:off x="10018049" y="3907084"/>
                <a:ext cx="1715633" cy="465721"/>
              </a:xfrm>
              <a:prstGeom prst="rect">
                <a:avLst/>
              </a:prstGeom>
              <a:noFill/>
            </p:spPr>
            <p:txBody>
              <a:bodyPr wrap="none" rtlCol="0" anchor="ctr" anchorCtr="0">
                <a:spAutoFit/>
              </a:bodyPr>
              <a:lstStyle/>
              <a:p>
                <a:r>
                  <a:rPr lang="en-US" sz="1050" b="1" dirty="0">
                    <a:solidFill>
                      <a:schemeClr val="bg1"/>
                    </a:solidFill>
                    <a:latin typeface="Poppins" pitchFamily="2" charset="77"/>
                    <a:ea typeface="League Spartan" charset="0"/>
                    <a:cs typeface="Poppins" pitchFamily="2" charset="77"/>
                  </a:rPr>
                  <a:t>YOUR TITLE</a:t>
                </a:r>
              </a:p>
            </p:txBody>
          </p:sp>
        </p:grpSp>
        <p:grpSp>
          <p:nvGrpSpPr>
            <p:cNvPr id="16" name="Group 15">
              <a:extLst>
                <a:ext uri="{FF2B5EF4-FFF2-40B4-BE49-F238E27FC236}">
                  <a16:creationId xmlns:a16="http://schemas.microsoft.com/office/drawing/2014/main" id="{5F1FCDB1-9804-D215-CDFB-0C5A7B4FD678}"/>
                </a:ext>
              </a:extLst>
            </p:cNvPr>
            <p:cNvGrpSpPr/>
            <p:nvPr/>
          </p:nvGrpSpPr>
          <p:grpSpPr>
            <a:xfrm>
              <a:off x="4245956" y="2269717"/>
              <a:ext cx="1093610" cy="1232178"/>
              <a:chOff x="10018049" y="3348821"/>
              <a:chExt cx="1946855" cy="2193536"/>
            </a:xfrm>
          </p:grpSpPr>
          <p:sp>
            <p:nvSpPr>
              <p:cNvPr id="232" name="TextBox 231">
                <a:extLst>
                  <a:ext uri="{FF2B5EF4-FFF2-40B4-BE49-F238E27FC236}">
                    <a16:creationId xmlns:a16="http://schemas.microsoft.com/office/drawing/2014/main" id="{F6864D2A-4BA3-56BE-D3F1-49C865B6F698}"/>
                  </a:ext>
                </a:extLst>
              </p:cNvPr>
              <p:cNvSpPr txBox="1"/>
              <p:nvPr/>
            </p:nvSpPr>
            <p:spPr>
              <a:xfrm>
                <a:off x="10572987" y="3348821"/>
                <a:ext cx="731114" cy="547908"/>
              </a:xfrm>
              <a:prstGeom prst="rect">
                <a:avLst/>
              </a:prstGeom>
              <a:noFill/>
            </p:spPr>
            <p:txBody>
              <a:bodyPr wrap="none" lIns="91440" tIns="45720" rIns="91440" bIns="45720" rtlCol="0">
                <a:spAutoFit/>
              </a:bodyPr>
              <a:lstStyle/>
              <a:p>
                <a:pPr algn="ctr"/>
                <a:r>
                  <a:rPr lang="en-US" sz="1400" b="1" dirty="0">
                    <a:solidFill>
                      <a:schemeClr val="bg1"/>
                    </a:solidFill>
                    <a:latin typeface="Poppins" pitchFamily="2" charset="77"/>
                    <a:cs typeface="Poppins" pitchFamily="2" charset="77"/>
                  </a:rPr>
                  <a:t>03</a:t>
                </a:r>
              </a:p>
            </p:txBody>
          </p:sp>
          <p:sp>
            <p:nvSpPr>
              <p:cNvPr id="233" name="Subtitle 2">
                <a:extLst>
                  <a:ext uri="{FF2B5EF4-FFF2-40B4-BE49-F238E27FC236}">
                    <a16:creationId xmlns:a16="http://schemas.microsoft.com/office/drawing/2014/main" id="{8F46849F-944A-9E4A-672D-F7282FCB07E4}"/>
                  </a:ext>
                </a:extLst>
              </p:cNvPr>
              <p:cNvSpPr txBox="1">
                <a:spLocks/>
              </p:cNvSpPr>
              <p:nvPr/>
            </p:nvSpPr>
            <p:spPr>
              <a:xfrm>
                <a:off x="10018049" y="4282173"/>
                <a:ext cx="1946855" cy="126018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34" name="TextBox 233">
                <a:extLst>
                  <a:ext uri="{FF2B5EF4-FFF2-40B4-BE49-F238E27FC236}">
                    <a16:creationId xmlns:a16="http://schemas.microsoft.com/office/drawing/2014/main" id="{9673221F-3F8A-BF95-4919-A93564EA1C17}"/>
                  </a:ext>
                </a:extLst>
              </p:cNvPr>
              <p:cNvSpPr txBox="1"/>
              <p:nvPr/>
            </p:nvSpPr>
            <p:spPr>
              <a:xfrm>
                <a:off x="10018049" y="3885944"/>
                <a:ext cx="1715632" cy="465721"/>
              </a:xfrm>
              <a:prstGeom prst="rect">
                <a:avLst/>
              </a:prstGeom>
              <a:noFill/>
            </p:spPr>
            <p:txBody>
              <a:bodyPr wrap="none" rtlCol="0" anchor="ctr" anchorCtr="0">
                <a:spAutoFit/>
              </a:bodyPr>
              <a:lstStyle/>
              <a:p>
                <a:r>
                  <a:rPr lang="en-US" sz="1050" b="1" dirty="0">
                    <a:solidFill>
                      <a:schemeClr val="bg1"/>
                    </a:solidFill>
                    <a:latin typeface="Poppins" pitchFamily="2" charset="77"/>
                    <a:ea typeface="League Spartan" charset="0"/>
                    <a:cs typeface="Poppins" pitchFamily="2" charset="77"/>
                  </a:rPr>
                  <a:t>YOUR TITLE</a:t>
                </a:r>
              </a:p>
            </p:txBody>
          </p:sp>
        </p:grpSp>
        <p:grpSp>
          <p:nvGrpSpPr>
            <p:cNvPr id="17" name="Group 16">
              <a:extLst>
                <a:ext uri="{FF2B5EF4-FFF2-40B4-BE49-F238E27FC236}">
                  <a16:creationId xmlns:a16="http://schemas.microsoft.com/office/drawing/2014/main" id="{0861FD74-FEE7-B5E6-20D5-175B4952894D}"/>
                </a:ext>
              </a:extLst>
            </p:cNvPr>
            <p:cNvGrpSpPr/>
            <p:nvPr/>
          </p:nvGrpSpPr>
          <p:grpSpPr>
            <a:xfrm>
              <a:off x="880939" y="2279962"/>
              <a:ext cx="1106419" cy="1232178"/>
              <a:chOff x="10018049" y="3348821"/>
              <a:chExt cx="1969658" cy="2193536"/>
            </a:xfrm>
          </p:grpSpPr>
          <p:sp>
            <p:nvSpPr>
              <p:cNvPr id="43" name="TextBox 42">
                <a:extLst>
                  <a:ext uri="{FF2B5EF4-FFF2-40B4-BE49-F238E27FC236}">
                    <a16:creationId xmlns:a16="http://schemas.microsoft.com/office/drawing/2014/main" id="{703D56FD-E562-01BF-55D1-A31C882667C3}"/>
                  </a:ext>
                </a:extLst>
              </p:cNvPr>
              <p:cNvSpPr txBox="1"/>
              <p:nvPr/>
            </p:nvSpPr>
            <p:spPr>
              <a:xfrm>
                <a:off x="10572987" y="3348821"/>
                <a:ext cx="731114" cy="547908"/>
              </a:xfrm>
              <a:prstGeom prst="rect">
                <a:avLst/>
              </a:prstGeom>
              <a:noFill/>
            </p:spPr>
            <p:txBody>
              <a:bodyPr wrap="none" lIns="91440" tIns="45720" rIns="91440" bIns="45720" rtlCol="0">
                <a:spAutoFit/>
              </a:bodyPr>
              <a:lstStyle/>
              <a:p>
                <a:pPr algn="ctr"/>
                <a:r>
                  <a:rPr lang="en-US" sz="1400" b="1" dirty="0">
                    <a:solidFill>
                      <a:schemeClr val="bg1"/>
                    </a:solidFill>
                    <a:latin typeface="Poppins" pitchFamily="2" charset="77"/>
                    <a:cs typeface="Poppins" pitchFamily="2" charset="77"/>
                  </a:rPr>
                  <a:t>03</a:t>
                </a:r>
              </a:p>
            </p:txBody>
          </p:sp>
          <p:sp>
            <p:nvSpPr>
              <p:cNvPr id="229" name="Subtitle 2">
                <a:extLst>
                  <a:ext uri="{FF2B5EF4-FFF2-40B4-BE49-F238E27FC236}">
                    <a16:creationId xmlns:a16="http://schemas.microsoft.com/office/drawing/2014/main" id="{7A6732CD-7AD3-04EC-82E7-EF91E2576B1D}"/>
                  </a:ext>
                </a:extLst>
              </p:cNvPr>
              <p:cNvSpPr txBox="1">
                <a:spLocks/>
              </p:cNvSpPr>
              <p:nvPr/>
            </p:nvSpPr>
            <p:spPr>
              <a:xfrm>
                <a:off x="10018051" y="4282173"/>
                <a:ext cx="1969656" cy="126018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30" name="TextBox 229">
                <a:extLst>
                  <a:ext uri="{FF2B5EF4-FFF2-40B4-BE49-F238E27FC236}">
                    <a16:creationId xmlns:a16="http://schemas.microsoft.com/office/drawing/2014/main" id="{338C619A-9E17-931E-13D1-D0C2A0D2CAEC}"/>
                  </a:ext>
                </a:extLst>
              </p:cNvPr>
              <p:cNvSpPr txBox="1"/>
              <p:nvPr/>
            </p:nvSpPr>
            <p:spPr>
              <a:xfrm>
                <a:off x="10018049" y="3885944"/>
                <a:ext cx="1715633" cy="465721"/>
              </a:xfrm>
              <a:prstGeom prst="rect">
                <a:avLst/>
              </a:prstGeom>
              <a:noFill/>
            </p:spPr>
            <p:txBody>
              <a:bodyPr wrap="none" rtlCol="0" anchor="ctr" anchorCtr="0">
                <a:spAutoFit/>
              </a:bodyPr>
              <a:lstStyle/>
              <a:p>
                <a:r>
                  <a:rPr lang="en-US" sz="1050" b="1" dirty="0">
                    <a:solidFill>
                      <a:schemeClr val="bg1"/>
                    </a:solidFill>
                    <a:latin typeface="Poppins" pitchFamily="2" charset="77"/>
                    <a:ea typeface="League Spartan" charset="0"/>
                    <a:cs typeface="Poppins" pitchFamily="2" charset="77"/>
                  </a:rPr>
                  <a:t>YOUR TITLE</a:t>
                </a:r>
              </a:p>
            </p:txBody>
          </p:sp>
        </p:grpSp>
        <p:grpSp>
          <p:nvGrpSpPr>
            <p:cNvPr id="18" name="Group 17">
              <a:extLst>
                <a:ext uri="{FF2B5EF4-FFF2-40B4-BE49-F238E27FC236}">
                  <a16:creationId xmlns:a16="http://schemas.microsoft.com/office/drawing/2014/main" id="{18821363-301E-EDA4-C38C-E7738012CFC1}"/>
                </a:ext>
              </a:extLst>
            </p:cNvPr>
            <p:cNvGrpSpPr/>
            <p:nvPr/>
          </p:nvGrpSpPr>
          <p:grpSpPr>
            <a:xfrm>
              <a:off x="4245956" y="3721434"/>
              <a:ext cx="1093610" cy="1184678"/>
              <a:chOff x="10018049" y="3348821"/>
              <a:chExt cx="1946856" cy="2108976"/>
            </a:xfrm>
          </p:grpSpPr>
          <p:sp>
            <p:nvSpPr>
              <p:cNvPr id="36" name="TextBox 35">
                <a:extLst>
                  <a:ext uri="{FF2B5EF4-FFF2-40B4-BE49-F238E27FC236}">
                    <a16:creationId xmlns:a16="http://schemas.microsoft.com/office/drawing/2014/main" id="{8F10EC19-19AA-18B1-4F2E-44342C680241}"/>
                  </a:ext>
                </a:extLst>
              </p:cNvPr>
              <p:cNvSpPr txBox="1"/>
              <p:nvPr/>
            </p:nvSpPr>
            <p:spPr>
              <a:xfrm>
                <a:off x="10572987" y="3348821"/>
                <a:ext cx="731115" cy="547908"/>
              </a:xfrm>
              <a:prstGeom prst="rect">
                <a:avLst/>
              </a:prstGeom>
              <a:noFill/>
            </p:spPr>
            <p:txBody>
              <a:bodyPr wrap="none" lIns="91440" tIns="45720" rIns="91440" bIns="45720" rtlCol="0">
                <a:spAutoFit/>
              </a:bodyPr>
              <a:lstStyle/>
              <a:p>
                <a:pPr algn="ctr"/>
                <a:r>
                  <a:rPr lang="en-US" sz="1400" b="1" dirty="0">
                    <a:solidFill>
                      <a:schemeClr val="bg1"/>
                    </a:solidFill>
                    <a:latin typeface="Poppins" pitchFamily="2" charset="77"/>
                    <a:cs typeface="Poppins" pitchFamily="2" charset="77"/>
                  </a:rPr>
                  <a:t>03</a:t>
                </a:r>
              </a:p>
            </p:txBody>
          </p:sp>
          <p:sp>
            <p:nvSpPr>
              <p:cNvPr id="37" name="Subtitle 2">
                <a:extLst>
                  <a:ext uri="{FF2B5EF4-FFF2-40B4-BE49-F238E27FC236}">
                    <a16:creationId xmlns:a16="http://schemas.microsoft.com/office/drawing/2014/main" id="{99354C64-1DF2-DEA9-F1F7-65D0362886E4}"/>
                  </a:ext>
                </a:extLst>
              </p:cNvPr>
              <p:cNvSpPr txBox="1">
                <a:spLocks/>
              </p:cNvSpPr>
              <p:nvPr/>
            </p:nvSpPr>
            <p:spPr>
              <a:xfrm>
                <a:off x="10018051" y="4197613"/>
                <a:ext cx="1946854" cy="126018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8" name="TextBox 37">
                <a:extLst>
                  <a:ext uri="{FF2B5EF4-FFF2-40B4-BE49-F238E27FC236}">
                    <a16:creationId xmlns:a16="http://schemas.microsoft.com/office/drawing/2014/main" id="{07570465-1BE0-C781-7224-597317D6DB90}"/>
                  </a:ext>
                </a:extLst>
              </p:cNvPr>
              <p:cNvSpPr txBox="1"/>
              <p:nvPr/>
            </p:nvSpPr>
            <p:spPr>
              <a:xfrm>
                <a:off x="10018049" y="3801384"/>
                <a:ext cx="1715633" cy="465721"/>
              </a:xfrm>
              <a:prstGeom prst="rect">
                <a:avLst/>
              </a:prstGeom>
              <a:noFill/>
            </p:spPr>
            <p:txBody>
              <a:bodyPr wrap="none" rtlCol="0" anchor="ctr" anchorCtr="0">
                <a:spAutoFit/>
              </a:bodyPr>
              <a:lstStyle/>
              <a:p>
                <a:r>
                  <a:rPr lang="en-US" sz="1050" b="1" dirty="0">
                    <a:solidFill>
                      <a:schemeClr val="bg1"/>
                    </a:solidFill>
                    <a:latin typeface="Poppins" pitchFamily="2" charset="77"/>
                    <a:ea typeface="League Spartan" charset="0"/>
                    <a:cs typeface="Poppins" pitchFamily="2" charset="77"/>
                  </a:rPr>
                  <a:t>YOUR TITLE</a:t>
                </a:r>
              </a:p>
            </p:txBody>
          </p:sp>
        </p:grpSp>
        <p:grpSp>
          <p:nvGrpSpPr>
            <p:cNvPr id="19" name="Group 18">
              <a:extLst>
                <a:ext uri="{FF2B5EF4-FFF2-40B4-BE49-F238E27FC236}">
                  <a16:creationId xmlns:a16="http://schemas.microsoft.com/office/drawing/2014/main" id="{AF18E05D-1379-49E5-CB43-9E329CC8A4A7}"/>
                </a:ext>
              </a:extLst>
            </p:cNvPr>
            <p:cNvGrpSpPr/>
            <p:nvPr/>
          </p:nvGrpSpPr>
          <p:grpSpPr>
            <a:xfrm>
              <a:off x="880939" y="3731678"/>
              <a:ext cx="1118649" cy="1184678"/>
              <a:chOff x="10018049" y="3348821"/>
              <a:chExt cx="1991430" cy="2108976"/>
            </a:xfrm>
          </p:grpSpPr>
          <p:sp>
            <p:nvSpPr>
              <p:cNvPr id="32" name="TextBox 31">
                <a:extLst>
                  <a:ext uri="{FF2B5EF4-FFF2-40B4-BE49-F238E27FC236}">
                    <a16:creationId xmlns:a16="http://schemas.microsoft.com/office/drawing/2014/main" id="{0C8C09B0-82E5-B9F5-E7AA-06CC87A39CFD}"/>
                  </a:ext>
                </a:extLst>
              </p:cNvPr>
              <p:cNvSpPr txBox="1"/>
              <p:nvPr/>
            </p:nvSpPr>
            <p:spPr>
              <a:xfrm>
                <a:off x="10572987" y="3348821"/>
                <a:ext cx="731114" cy="547908"/>
              </a:xfrm>
              <a:prstGeom prst="rect">
                <a:avLst/>
              </a:prstGeom>
              <a:noFill/>
            </p:spPr>
            <p:txBody>
              <a:bodyPr wrap="none" lIns="91440" tIns="45720" rIns="91440" bIns="45720" rtlCol="0">
                <a:spAutoFit/>
              </a:bodyPr>
              <a:lstStyle/>
              <a:p>
                <a:pPr algn="ctr"/>
                <a:r>
                  <a:rPr lang="en-US" sz="1400" b="1" dirty="0">
                    <a:solidFill>
                      <a:schemeClr val="bg1"/>
                    </a:solidFill>
                    <a:latin typeface="Poppins" pitchFamily="2" charset="77"/>
                    <a:cs typeface="Poppins" pitchFamily="2" charset="77"/>
                  </a:rPr>
                  <a:t>03</a:t>
                </a:r>
              </a:p>
            </p:txBody>
          </p:sp>
          <p:sp>
            <p:nvSpPr>
              <p:cNvPr id="33" name="Subtitle 2">
                <a:extLst>
                  <a:ext uri="{FF2B5EF4-FFF2-40B4-BE49-F238E27FC236}">
                    <a16:creationId xmlns:a16="http://schemas.microsoft.com/office/drawing/2014/main" id="{325C5E2F-C1E3-CAB8-3648-0BA934E01EB5}"/>
                  </a:ext>
                </a:extLst>
              </p:cNvPr>
              <p:cNvSpPr txBox="1">
                <a:spLocks/>
              </p:cNvSpPr>
              <p:nvPr/>
            </p:nvSpPr>
            <p:spPr>
              <a:xfrm>
                <a:off x="10018051" y="4197613"/>
                <a:ext cx="1991428" cy="126018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4" name="TextBox 33">
                <a:extLst>
                  <a:ext uri="{FF2B5EF4-FFF2-40B4-BE49-F238E27FC236}">
                    <a16:creationId xmlns:a16="http://schemas.microsoft.com/office/drawing/2014/main" id="{F175B72E-4740-9822-B4DA-F91875B134AD}"/>
                  </a:ext>
                </a:extLst>
              </p:cNvPr>
              <p:cNvSpPr txBox="1"/>
              <p:nvPr/>
            </p:nvSpPr>
            <p:spPr>
              <a:xfrm>
                <a:off x="10018049" y="3801384"/>
                <a:ext cx="1715633" cy="465721"/>
              </a:xfrm>
              <a:prstGeom prst="rect">
                <a:avLst/>
              </a:prstGeom>
              <a:noFill/>
            </p:spPr>
            <p:txBody>
              <a:bodyPr wrap="none" rtlCol="0" anchor="ctr" anchorCtr="0">
                <a:spAutoFit/>
              </a:bodyPr>
              <a:lstStyle/>
              <a:p>
                <a:r>
                  <a:rPr lang="en-US" sz="1050" b="1" dirty="0">
                    <a:solidFill>
                      <a:schemeClr val="bg1"/>
                    </a:solidFill>
                    <a:latin typeface="Poppins" pitchFamily="2" charset="77"/>
                    <a:ea typeface="League Spartan" charset="0"/>
                    <a:cs typeface="Poppins" pitchFamily="2" charset="77"/>
                  </a:rPr>
                  <a:t>YOUR TITLE</a:t>
                </a:r>
              </a:p>
            </p:txBody>
          </p:sp>
        </p:grpSp>
        <p:grpSp>
          <p:nvGrpSpPr>
            <p:cNvPr id="20" name="Group 19">
              <a:extLst>
                <a:ext uri="{FF2B5EF4-FFF2-40B4-BE49-F238E27FC236}">
                  <a16:creationId xmlns:a16="http://schemas.microsoft.com/office/drawing/2014/main" id="{BF354DA7-1378-70C3-006F-057B58998E95}"/>
                </a:ext>
              </a:extLst>
            </p:cNvPr>
            <p:cNvGrpSpPr/>
            <p:nvPr/>
          </p:nvGrpSpPr>
          <p:grpSpPr>
            <a:xfrm>
              <a:off x="1999588" y="4633846"/>
              <a:ext cx="1034144" cy="1220303"/>
              <a:chOff x="10018049" y="3348821"/>
              <a:chExt cx="1840994" cy="2172396"/>
            </a:xfrm>
          </p:grpSpPr>
          <p:sp>
            <p:nvSpPr>
              <p:cNvPr id="28" name="TextBox 27">
                <a:extLst>
                  <a:ext uri="{FF2B5EF4-FFF2-40B4-BE49-F238E27FC236}">
                    <a16:creationId xmlns:a16="http://schemas.microsoft.com/office/drawing/2014/main" id="{35408AC7-108F-8DFF-8CF4-8492478592FA}"/>
                  </a:ext>
                </a:extLst>
              </p:cNvPr>
              <p:cNvSpPr txBox="1"/>
              <p:nvPr/>
            </p:nvSpPr>
            <p:spPr>
              <a:xfrm>
                <a:off x="10572987" y="3348821"/>
                <a:ext cx="731115" cy="547907"/>
              </a:xfrm>
              <a:prstGeom prst="rect">
                <a:avLst/>
              </a:prstGeom>
              <a:noFill/>
            </p:spPr>
            <p:txBody>
              <a:bodyPr wrap="none" lIns="91440" tIns="45720" rIns="91440" bIns="45720" rtlCol="0">
                <a:spAutoFit/>
              </a:bodyPr>
              <a:lstStyle/>
              <a:p>
                <a:pPr algn="ctr"/>
                <a:r>
                  <a:rPr lang="en-US" sz="1400" b="1" dirty="0">
                    <a:solidFill>
                      <a:schemeClr val="bg1"/>
                    </a:solidFill>
                    <a:latin typeface="Poppins" pitchFamily="2" charset="77"/>
                    <a:cs typeface="Poppins" pitchFamily="2" charset="77"/>
                  </a:rPr>
                  <a:t>03</a:t>
                </a:r>
              </a:p>
            </p:txBody>
          </p:sp>
          <p:sp>
            <p:nvSpPr>
              <p:cNvPr id="29" name="Subtitle 2">
                <a:extLst>
                  <a:ext uri="{FF2B5EF4-FFF2-40B4-BE49-F238E27FC236}">
                    <a16:creationId xmlns:a16="http://schemas.microsoft.com/office/drawing/2014/main" id="{2F5188A8-CDC8-167F-8C2E-94240C867826}"/>
                  </a:ext>
                </a:extLst>
              </p:cNvPr>
              <p:cNvSpPr txBox="1">
                <a:spLocks/>
              </p:cNvSpPr>
              <p:nvPr/>
            </p:nvSpPr>
            <p:spPr>
              <a:xfrm>
                <a:off x="10018051" y="4261033"/>
                <a:ext cx="1840992" cy="126018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0" name="TextBox 29">
                <a:extLst>
                  <a:ext uri="{FF2B5EF4-FFF2-40B4-BE49-F238E27FC236}">
                    <a16:creationId xmlns:a16="http://schemas.microsoft.com/office/drawing/2014/main" id="{E5F352E3-FDA2-9214-2ED6-FE1948BC7B31}"/>
                  </a:ext>
                </a:extLst>
              </p:cNvPr>
              <p:cNvSpPr txBox="1"/>
              <p:nvPr/>
            </p:nvSpPr>
            <p:spPr>
              <a:xfrm>
                <a:off x="10018049" y="3864804"/>
                <a:ext cx="1715633" cy="465721"/>
              </a:xfrm>
              <a:prstGeom prst="rect">
                <a:avLst/>
              </a:prstGeom>
              <a:noFill/>
            </p:spPr>
            <p:txBody>
              <a:bodyPr wrap="none" rtlCol="0" anchor="ctr" anchorCtr="0">
                <a:spAutoFit/>
              </a:bodyPr>
              <a:lstStyle/>
              <a:p>
                <a:r>
                  <a:rPr lang="en-US" sz="1050" b="1" dirty="0">
                    <a:solidFill>
                      <a:schemeClr val="bg1"/>
                    </a:solidFill>
                    <a:latin typeface="Poppins" pitchFamily="2" charset="77"/>
                    <a:ea typeface="League Spartan" charset="0"/>
                    <a:cs typeface="Poppins" pitchFamily="2" charset="77"/>
                  </a:rPr>
                  <a:t>YOUR TITLE</a:t>
                </a:r>
              </a:p>
            </p:txBody>
          </p:sp>
        </p:grpSp>
        <p:grpSp>
          <p:nvGrpSpPr>
            <p:cNvPr id="21" name="Group 20">
              <a:extLst>
                <a:ext uri="{FF2B5EF4-FFF2-40B4-BE49-F238E27FC236}">
                  <a16:creationId xmlns:a16="http://schemas.microsoft.com/office/drawing/2014/main" id="{423CA4D5-76BD-6E97-1257-0C85FB50A4B6}"/>
                </a:ext>
              </a:extLst>
            </p:cNvPr>
            <p:cNvGrpSpPr/>
            <p:nvPr/>
          </p:nvGrpSpPr>
          <p:grpSpPr>
            <a:xfrm>
              <a:off x="3196513" y="4633846"/>
              <a:ext cx="1034144" cy="1220303"/>
              <a:chOff x="10018049" y="3348821"/>
              <a:chExt cx="1840994" cy="2172396"/>
            </a:xfrm>
          </p:grpSpPr>
          <p:sp>
            <p:nvSpPr>
              <p:cNvPr id="24" name="TextBox 23">
                <a:extLst>
                  <a:ext uri="{FF2B5EF4-FFF2-40B4-BE49-F238E27FC236}">
                    <a16:creationId xmlns:a16="http://schemas.microsoft.com/office/drawing/2014/main" id="{4474357B-F14C-8BC7-CC80-C7ABC499B977}"/>
                  </a:ext>
                </a:extLst>
              </p:cNvPr>
              <p:cNvSpPr txBox="1"/>
              <p:nvPr/>
            </p:nvSpPr>
            <p:spPr>
              <a:xfrm>
                <a:off x="10572987" y="3348821"/>
                <a:ext cx="731115" cy="547907"/>
              </a:xfrm>
              <a:prstGeom prst="rect">
                <a:avLst/>
              </a:prstGeom>
              <a:noFill/>
            </p:spPr>
            <p:txBody>
              <a:bodyPr wrap="none" lIns="91440" tIns="45720" rIns="91440" bIns="45720" rtlCol="0">
                <a:spAutoFit/>
              </a:bodyPr>
              <a:lstStyle/>
              <a:p>
                <a:pPr algn="ctr"/>
                <a:r>
                  <a:rPr lang="en-US" sz="1400" b="1" dirty="0">
                    <a:solidFill>
                      <a:schemeClr val="bg1"/>
                    </a:solidFill>
                    <a:latin typeface="Poppins" pitchFamily="2" charset="77"/>
                    <a:cs typeface="Poppins" pitchFamily="2" charset="77"/>
                  </a:rPr>
                  <a:t>03</a:t>
                </a:r>
              </a:p>
            </p:txBody>
          </p:sp>
          <p:sp>
            <p:nvSpPr>
              <p:cNvPr id="25" name="Subtitle 2">
                <a:extLst>
                  <a:ext uri="{FF2B5EF4-FFF2-40B4-BE49-F238E27FC236}">
                    <a16:creationId xmlns:a16="http://schemas.microsoft.com/office/drawing/2014/main" id="{7FC88B47-EDEA-CAB3-81DC-426A82BEE208}"/>
                  </a:ext>
                </a:extLst>
              </p:cNvPr>
              <p:cNvSpPr txBox="1">
                <a:spLocks/>
              </p:cNvSpPr>
              <p:nvPr/>
            </p:nvSpPr>
            <p:spPr>
              <a:xfrm>
                <a:off x="10018051" y="4261033"/>
                <a:ext cx="1840992" cy="126018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6" name="TextBox 25">
                <a:extLst>
                  <a:ext uri="{FF2B5EF4-FFF2-40B4-BE49-F238E27FC236}">
                    <a16:creationId xmlns:a16="http://schemas.microsoft.com/office/drawing/2014/main" id="{EABD4A42-C009-58DF-DFB3-E7A44F2DC496}"/>
                  </a:ext>
                </a:extLst>
              </p:cNvPr>
              <p:cNvSpPr txBox="1"/>
              <p:nvPr/>
            </p:nvSpPr>
            <p:spPr>
              <a:xfrm>
                <a:off x="10018049" y="3864804"/>
                <a:ext cx="1715633" cy="465721"/>
              </a:xfrm>
              <a:prstGeom prst="rect">
                <a:avLst/>
              </a:prstGeom>
              <a:noFill/>
            </p:spPr>
            <p:txBody>
              <a:bodyPr wrap="none" rtlCol="0" anchor="ctr" anchorCtr="0">
                <a:spAutoFit/>
              </a:bodyPr>
              <a:lstStyle/>
              <a:p>
                <a:r>
                  <a:rPr lang="en-US" sz="1050" b="1" dirty="0">
                    <a:solidFill>
                      <a:schemeClr val="bg1"/>
                    </a:solidFill>
                    <a:latin typeface="Poppins" pitchFamily="2" charset="77"/>
                    <a:ea typeface="League Spartan" charset="0"/>
                    <a:cs typeface="Poppins" pitchFamily="2" charset="77"/>
                  </a:rPr>
                  <a:t>YOUR TITLE</a:t>
                </a:r>
              </a:p>
            </p:txBody>
          </p:sp>
        </p:grpSp>
      </p:grpSp>
      <p:sp>
        <p:nvSpPr>
          <p:cNvPr id="22" name="TextBox 21">
            <a:extLst>
              <a:ext uri="{FF2B5EF4-FFF2-40B4-BE49-F238E27FC236}">
                <a16:creationId xmlns:a16="http://schemas.microsoft.com/office/drawing/2014/main" id="{4F26B8D5-A3BC-DF0A-93BD-C2E3B2A5A963}"/>
              </a:ext>
            </a:extLst>
          </p:cNvPr>
          <p:cNvSpPr txBox="1"/>
          <p:nvPr/>
        </p:nvSpPr>
        <p:spPr>
          <a:xfrm>
            <a:off x="9467099" y="2269279"/>
            <a:ext cx="1475084" cy="400110"/>
          </a:xfrm>
          <a:prstGeom prst="rect">
            <a:avLst/>
          </a:prstGeom>
          <a:noFill/>
        </p:spPr>
        <p:txBody>
          <a:bodyPr wrap="none" rtlCol="0" anchor="ctr" anchorCtr="0">
            <a:spAutoFit/>
          </a:bodyPr>
          <a:lstStyle/>
          <a:p>
            <a:r>
              <a:rPr lang="en-US" sz="2000" b="1" dirty="0">
                <a:solidFill>
                  <a:srgbClr val="002060"/>
                </a:solidFill>
                <a:latin typeface="Century Gothic" panose="020B0502020202020204" pitchFamily="34" charset="0"/>
                <a:ea typeface="League Spartan" charset="0"/>
                <a:cs typeface="Poppins" pitchFamily="2" charset="77"/>
              </a:rPr>
              <a:t>YOUR TITLE</a:t>
            </a:r>
          </a:p>
        </p:txBody>
      </p:sp>
      <p:sp>
        <p:nvSpPr>
          <p:cNvPr id="23" name="Subtitle 2">
            <a:extLst>
              <a:ext uri="{FF2B5EF4-FFF2-40B4-BE49-F238E27FC236}">
                <a16:creationId xmlns:a16="http://schemas.microsoft.com/office/drawing/2014/main" id="{6873E23D-D36B-2633-FAD9-8AF751F0086B}"/>
              </a:ext>
            </a:extLst>
          </p:cNvPr>
          <p:cNvSpPr txBox="1">
            <a:spLocks/>
          </p:cNvSpPr>
          <p:nvPr/>
        </p:nvSpPr>
        <p:spPr>
          <a:xfrm>
            <a:off x="9460998" y="2697735"/>
            <a:ext cx="2428927" cy="10618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05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256" name="Oval 255">
            <a:extLst>
              <a:ext uri="{FF2B5EF4-FFF2-40B4-BE49-F238E27FC236}">
                <a16:creationId xmlns:a16="http://schemas.microsoft.com/office/drawing/2014/main" id="{448E6E72-A0F0-B8DB-66D0-FB604EF998A2}"/>
              </a:ext>
            </a:extLst>
          </p:cNvPr>
          <p:cNvSpPr/>
          <p:nvPr/>
        </p:nvSpPr>
        <p:spPr>
          <a:xfrm>
            <a:off x="2336538" y="3398829"/>
            <a:ext cx="1489016" cy="1489016"/>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565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 Same-side Corner of Rectangle 36">
            <a:extLst>
              <a:ext uri="{FF2B5EF4-FFF2-40B4-BE49-F238E27FC236}">
                <a16:creationId xmlns:a16="http://schemas.microsoft.com/office/drawing/2014/main" id="{5033BB68-116C-F304-1DD2-55477B4301BA}"/>
              </a:ext>
            </a:extLst>
          </p:cNvPr>
          <p:cNvSpPr/>
          <p:nvPr/>
        </p:nvSpPr>
        <p:spPr>
          <a:xfrm>
            <a:off x="356461" y="3874576"/>
            <a:ext cx="2510725" cy="2998923"/>
          </a:xfrm>
          <a:prstGeom prst="round2SameRect">
            <a:avLst>
              <a:gd name="adj1" fmla="val 50000"/>
              <a:gd name="adj2" fmla="val 0"/>
            </a:avLst>
          </a:pr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 Same-side Corner of Rectangle 37">
            <a:extLst>
              <a:ext uri="{FF2B5EF4-FFF2-40B4-BE49-F238E27FC236}">
                <a16:creationId xmlns:a16="http://schemas.microsoft.com/office/drawing/2014/main" id="{B02315BC-D570-0F43-2444-826CEB60E741}"/>
              </a:ext>
            </a:extLst>
          </p:cNvPr>
          <p:cNvSpPr/>
          <p:nvPr/>
        </p:nvSpPr>
        <p:spPr>
          <a:xfrm>
            <a:off x="3378630" y="3874576"/>
            <a:ext cx="2510725" cy="2998923"/>
          </a:xfrm>
          <a:prstGeom prst="round2SameRect">
            <a:avLst>
              <a:gd name="adj1" fmla="val 50000"/>
              <a:gd name="adj2" fmla="val 0"/>
            </a:avLst>
          </a:prstGeom>
          <a:solidFill>
            <a:srgbClr val="72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 Same-side Corner of Rectangle 38">
            <a:extLst>
              <a:ext uri="{FF2B5EF4-FFF2-40B4-BE49-F238E27FC236}">
                <a16:creationId xmlns:a16="http://schemas.microsoft.com/office/drawing/2014/main" id="{0129962B-12BD-DB17-328C-B324DAB41131}"/>
              </a:ext>
            </a:extLst>
          </p:cNvPr>
          <p:cNvSpPr/>
          <p:nvPr/>
        </p:nvSpPr>
        <p:spPr>
          <a:xfrm>
            <a:off x="6307810" y="3874576"/>
            <a:ext cx="2510725" cy="2998923"/>
          </a:xfrm>
          <a:prstGeom prst="round2SameRect">
            <a:avLst>
              <a:gd name="adj1" fmla="val 50000"/>
              <a:gd name="adj2" fmla="val 0"/>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 Same-side Corner of Rectangle 39">
            <a:extLst>
              <a:ext uri="{FF2B5EF4-FFF2-40B4-BE49-F238E27FC236}">
                <a16:creationId xmlns:a16="http://schemas.microsoft.com/office/drawing/2014/main" id="{599A6B97-E8BF-38D8-58FD-DF2F4CF00268}"/>
              </a:ext>
            </a:extLst>
          </p:cNvPr>
          <p:cNvSpPr/>
          <p:nvPr/>
        </p:nvSpPr>
        <p:spPr>
          <a:xfrm>
            <a:off x="9314481" y="3874576"/>
            <a:ext cx="2510725" cy="2998923"/>
          </a:xfrm>
          <a:prstGeom prst="round2SameRect">
            <a:avLst>
              <a:gd name="adj1" fmla="val 50000"/>
              <a:gd name="adj2" fmla="val 0"/>
            </a:avLst>
          </a:prstGeom>
          <a:solidFill>
            <a:srgbClr val="6B3BC4">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 name="Group 2">
            <a:extLst>
              <a:ext uri="{FF2B5EF4-FFF2-40B4-BE49-F238E27FC236}">
                <a16:creationId xmlns:a16="http://schemas.microsoft.com/office/drawing/2014/main" id="{44FB92BB-64E8-BD17-6B56-5A8851002FA0}"/>
              </a:ext>
            </a:extLst>
          </p:cNvPr>
          <p:cNvGrpSpPr/>
          <p:nvPr/>
        </p:nvGrpSpPr>
        <p:grpSpPr>
          <a:xfrm>
            <a:off x="502724" y="1531091"/>
            <a:ext cx="2218198" cy="2218057"/>
            <a:chOff x="17279018" y="3417786"/>
            <a:chExt cx="3973867" cy="3973614"/>
          </a:xfrm>
        </p:grpSpPr>
        <p:sp>
          <p:nvSpPr>
            <p:cNvPr id="30" name="Shape 56013">
              <a:extLst>
                <a:ext uri="{FF2B5EF4-FFF2-40B4-BE49-F238E27FC236}">
                  <a16:creationId xmlns:a16="http://schemas.microsoft.com/office/drawing/2014/main" id="{78CEB208-41A1-E80C-DDAC-BCADA8363447}"/>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1" name="Rectangle 30">
              <a:extLst>
                <a:ext uri="{FF2B5EF4-FFF2-40B4-BE49-F238E27FC236}">
                  <a16:creationId xmlns:a16="http://schemas.microsoft.com/office/drawing/2014/main" id="{AAFE3C47-5E21-A858-FB54-A8AB99B389A9}"/>
                </a:ext>
              </a:extLst>
            </p:cNvPr>
            <p:cNvSpPr/>
            <p:nvPr/>
          </p:nvSpPr>
          <p:spPr>
            <a:xfrm>
              <a:off x="17279018" y="4114800"/>
              <a:ext cx="3973715" cy="3276600"/>
            </a:xfrm>
            <a:prstGeom prst="rect">
              <a:avLst/>
            </a:pr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sp>
          <p:nvSpPr>
            <p:cNvPr id="32" name="Freeform 31">
              <a:extLst>
                <a:ext uri="{FF2B5EF4-FFF2-40B4-BE49-F238E27FC236}">
                  <a16:creationId xmlns:a16="http://schemas.microsoft.com/office/drawing/2014/main" id="{E5EF15C7-BEA3-20F5-6226-0230E3E5743A}"/>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grpSp>
      <p:grpSp>
        <p:nvGrpSpPr>
          <p:cNvPr id="6" name="Group 5">
            <a:extLst>
              <a:ext uri="{FF2B5EF4-FFF2-40B4-BE49-F238E27FC236}">
                <a16:creationId xmlns:a16="http://schemas.microsoft.com/office/drawing/2014/main" id="{87A601BC-3AB9-CB13-63DF-967FC637CC95}"/>
              </a:ext>
            </a:extLst>
          </p:cNvPr>
          <p:cNvGrpSpPr/>
          <p:nvPr/>
        </p:nvGrpSpPr>
        <p:grpSpPr>
          <a:xfrm>
            <a:off x="3524893" y="1531091"/>
            <a:ext cx="2218198" cy="2218057"/>
            <a:chOff x="17279018" y="3417786"/>
            <a:chExt cx="3973867" cy="3973614"/>
          </a:xfrm>
        </p:grpSpPr>
        <p:sp>
          <p:nvSpPr>
            <p:cNvPr id="27" name="Shape 56013">
              <a:extLst>
                <a:ext uri="{FF2B5EF4-FFF2-40B4-BE49-F238E27FC236}">
                  <a16:creationId xmlns:a16="http://schemas.microsoft.com/office/drawing/2014/main" id="{6B7C178A-43F9-6814-4462-FB75AB14B6F9}"/>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8" name="Rectangle 27">
              <a:extLst>
                <a:ext uri="{FF2B5EF4-FFF2-40B4-BE49-F238E27FC236}">
                  <a16:creationId xmlns:a16="http://schemas.microsoft.com/office/drawing/2014/main" id="{3C1B9A42-9E7E-244B-4471-BA676DC3E2D0}"/>
                </a:ext>
              </a:extLst>
            </p:cNvPr>
            <p:cNvSpPr/>
            <p:nvPr/>
          </p:nvSpPr>
          <p:spPr>
            <a:xfrm>
              <a:off x="17279018" y="5405718"/>
              <a:ext cx="3973715" cy="1985682"/>
            </a:xfrm>
            <a:prstGeom prst="rect">
              <a:avLst/>
            </a:prstGeom>
            <a:solidFill>
              <a:srgbClr val="72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sp>
          <p:nvSpPr>
            <p:cNvPr id="29" name="Freeform 28">
              <a:extLst>
                <a:ext uri="{FF2B5EF4-FFF2-40B4-BE49-F238E27FC236}">
                  <a16:creationId xmlns:a16="http://schemas.microsoft.com/office/drawing/2014/main" id="{FE3BB145-BF0D-BC94-8669-A6961117DA93}"/>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grpSp>
      <p:grpSp>
        <p:nvGrpSpPr>
          <p:cNvPr id="7" name="Group 6">
            <a:extLst>
              <a:ext uri="{FF2B5EF4-FFF2-40B4-BE49-F238E27FC236}">
                <a16:creationId xmlns:a16="http://schemas.microsoft.com/office/drawing/2014/main" id="{E373F7D2-E9AD-5F6C-DE91-D43F4ABDF936}"/>
              </a:ext>
            </a:extLst>
          </p:cNvPr>
          <p:cNvGrpSpPr/>
          <p:nvPr/>
        </p:nvGrpSpPr>
        <p:grpSpPr>
          <a:xfrm>
            <a:off x="6454073" y="1531091"/>
            <a:ext cx="2218198" cy="2218057"/>
            <a:chOff x="17279018" y="3417786"/>
            <a:chExt cx="3973867" cy="3973614"/>
          </a:xfrm>
        </p:grpSpPr>
        <p:sp>
          <p:nvSpPr>
            <p:cNvPr id="24" name="Shape 56013">
              <a:extLst>
                <a:ext uri="{FF2B5EF4-FFF2-40B4-BE49-F238E27FC236}">
                  <a16:creationId xmlns:a16="http://schemas.microsoft.com/office/drawing/2014/main" id="{97B2B7CF-9682-A531-787D-B724EA62DF21}"/>
                </a:ext>
              </a:extLst>
            </p:cNvPr>
            <p:cNvSpPr/>
            <p:nvPr/>
          </p:nvSpPr>
          <p:spPr>
            <a:xfrm>
              <a:off x="17279018" y="3417786"/>
              <a:ext cx="3973867" cy="3973614"/>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5" name="Rectangle 24">
              <a:extLst>
                <a:ext uri="{FF2B5EF4-FFF2-40B4-BE49-F238E27FC236}">
                  <a16:creationId xmlns:a16="http://schemas.microsoft.com/office/drawing/2014/main" id="{1A0E5BB5-90AE-8DEC-9102-79C029B2D7D3}"/>
                </a:ext>
              </a:extLst>
            </p:cNvPr>
            <p:cNvSpPr/>
            <p:nvPr/>
          </p:nvSpPr>
          <p:spPr>
            <a:xfrm>
              <a:off x="17279018" y="6508376"/>
              <a:ext cx="3973715" cy="883024"/>
            </a:xfrm>
            <a:prstGeom prst="rect">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sp>
          <p:nvSpPr>
            <p:cNvPr id="26" name="Freeform 25">
              <a:extLst>
                <a:ext uri="{FF2B5EF4-FFF2-40B4-BE49-F238E27FC236}">
                  <a16:creationId xmlns:a16="http://schemas.microsoft.com/office/drawing/2014/main" id="{9208C202-D12F-63CC-AA93-C4097D3B7B95}"/>
                </a:ext>
              </a:extLst>
            </p:cNvPr>
            <p:cNvSpPr/>
            <p:nvPr/>
          </p:nvSpPr>
          <p:spPr>
            <a:xfrm>
              <a:off x="17279018"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grpSp>
      <p:grpSp>
        <p:nvGrpSpPr>
          <p:cNvPr id="8" name="Group 7">
            <a:extLst>
              <a:ext uri="{FF2B5EF4-FFF2-40B4-BE49-F238E27FC236}">
                <a16:creationId xmlns:a16="http://schemas.microsoft.com/office/drawing/2014/main" id="{B1AE4146-219A-67AE-FA70-5F6B944E94B9}"/>
              </a:ext>
            </a:extLst>
          </p:cNvPr>
          <p:cNvGrpSpPr/>
          <p:nvPr/>
        </p:nvGrpSpPr>
        <p:grpSpPr>
          <a:xfrm>
            <a:off x="9460744" y="1531091"/>
            <a:ext cx="2218198" cy="2218057"/>
            <a:chOff x="17279016" y="3417786"/>
            <a:chExt cx="3973867" cy="3973615"/>
          </a:xfrm>
        </p:grpSpPr>
        <p:sp>
          <p:nvSpPr>
            <p:cNvPr id="21" name="Shape 56013">
              <a:extLst>
                <a:ext uri="{FF2B5EF4-FFF2-40B4-BE49-F238E27FC236}">
                  <a16:creationId xmlns:a16="http://schemas.microsoft.com/office/drawing/2014/main" id="{3BE12D9A-BEF9-CE47-EF13-481D43320DE8}"/>
                </a:ext>
              </a:extLst>
            </p:cNvPr>
            <p:cNvSpPr/>
            <p:nvPr/>
          </p:nvSpPr>
          <p:spPr>
            <a:xfrm>
              <a:off x="17279016" y="3417786"/>
              <a:ext cx="3973867" cy="3973615"/>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2" y="3015"/>
                  </a:cubicBezTo>
                  <a:cubicBezTo>
                    <a:pt x="-961" y="7037"/>
                    <a:pt x="-961" y="13557"/>
                    <a:pt x="2882" y="17578"/>
                  </a:cubicBezTo>
                  <a:cubicBezTo>
                    <a:pt x="6724" y="21600"/>
                    <a:pt x="12954" y="21600"/>
                    <a:pt x="16796" y="17578"/>
                  </a:cubicBezTo>
                  <a:cubicBezTo>
                    <a:pt x="20639" y="13557"/>
                    <a:pt x="20639" y="7037"/>
                    <a:pt x="16796" y="3015"/>
                  </a:cubicBezTo>
                  <a:cubicBezTo>
                    <a:pt x="14875" y="1004"/>
                    <a:pt x="12357" y="0"/>
                    <a:pt x="9839" y="0"/>
                  </a:cubicBezTo>
                  <a:close/>
                  <a:moveTo>
                    <a:pt x="9839" y="2310"/>
                  </a:moveTo>
                  <a:lnTo>
                    <a:pt x="16447" y="6305"/>
                  </a:lnTo>
                  <a:lnTo>
                    <a:pt x="16447" y="14288"/>
                  </a:lnTo>
                  <a:lnTo>
                    <a:pt x="9839" y="18279"/>
                  </a:lnTo>
                  <a:lnTo>
                    <a:pt x="3231" y="14288"/>
                  </a:lnTo>
                  <a:lnTo>
                    <a:pt x="3231" y="6305"/>
                  </a:lnTo>
                  <a:lnTo>
                    <a:pt x="9839" y="231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2" name="Rectangle 21">
              <a:extLst>
                <a:ext uri="{FF2B5EF4-FFF2-40B4-BE49-F238E27FC236}">
                  <a16:creationId xmlns:a16="http://schemas.microsoft.com/office/drawing/2014/main" id="{E48D429C-AEBE-AEBE-8597-8EF7FAF6DC1E}"/>
                </a:ext>
              </a:extLst>
            </p:cNvPr>
            <p:cNvSpPr/>
            <p:nvPr/>
          </p:nvSpPr>
          <p:spPr>
            <a:xfrm>
              <a:off x="17279018" y="4733364"/>
              <a:ext cx="3973715" cy="2658035"/>
            </a:xfrm>
            <a:prstGeom prst="rect">
              <a:avLst/>
            </a:prstGeom>
            <a:solidFill>
              <a:srgbClr val="6B3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sp>
          <p:nvSpPr>
            <p:cNvPr id="23" name="Freeform 22">
              <a:extLst>
                <a:ext uri="{FF2B5EF4-FFF2-40B4-BE49-F238E27FC236}">
                  <a16:creationId xmlns:a16="http://schemas.microsoft.com/office/drawing/2014/main" id="{0DF02E21-AF76-FD4E-131C-ABC83590F97F}"/>
                </a:ext>
              </a:extLst>
            </p:cNvPr>
            <p:cNvSpPr/>
            <p:nvPr/>
          </p:nvSpPr>
          <p:spPr>
            <a:xfrm>
              <a:off x="17279020" y="3417786"/>
              <a:ext cx="3973715" cy="3973614"/>
            </a:xfrm>
            <a:custGeom>
              <a:avLst/>
              <a:gdLst>
                <a:gd name="connsiteX0" fmla="*/ 0 w 3973715"/>
                <a:gd name="connsiteY0" fmla="*/ 1987861 h 3973614"/>
                <a:gd name="connsiteX1" fmla="*/ 9043 w 3973715"/>
                <a:gd name="connsiteY1" fmla="*/ 2177223 h 3973614"/>
                <a:gd name="connsiteX2" fmla="*/ 581974 w 3973715"/>
                <a:gd name="connsiteY2" fmla="*/ 3391608 h 3973614"/>
                <a:gd name="connsiteX3" fmla="*/ 1796390 w 3973715"/>
                <a:gd name="connsiteY3" fmla="*/ 3964520 h 3973614"/>
                <a:gd name="connsiteX4" fmla="*/ 1986830 w 3973715"/>
                <a:gd name="connsiteY4" fmla="*/ 3973614 h 3973614"/>
                <a:gd name="connsiteX5" fmla="*/ 0 w 3973715"/>
                <a:gd name="connsiteY5" fmla="*/ 3973614 h 3973614"/>
                <a:gd name="connsiteX6" fmla="*/ 1986832 w 3973715"/>
                <a:gd name="connsiteY6" fmla="*/ 445789 h 3973614"/>
                <a:gd name="connsiteX7" fmla="*/ 3321214 w 3973715"/>
                <a:gd name="connsiteY7" fmla="*/ 1216587 h 3973614"/>
                <a:gd name="connsiteX8" fmla="*/ 3321214 w 3973715"/>
                <a:gd name="connsiteY8" fmla="*/ 2756833 h 3973614"/>
                <a:gd name="connsiteX9" fmla="*/ 1986832 w 3973715"/>
                <a:gd name="connsiteY9" fmla="*/ 3526859 h 3973614"/>
                <a:gd name="connsiteX10" fmla="*/ 652449 w 3973715"/>
                <a:gd name="connsiteY10" fmla="*/ 2756833 h 3973614"/>
                <a:gd name="connsiteX11" fmla="*/ 652449 w 3973715"/>
                <a:gd name="connsiteY11" fmla="*/ 1216587 h 3973614"/>
                <a:gd name="connsiteX12" fmla="*/ 0 w 3973715"/>
                <a:gd name="connsiteY12" fmla="*/ 0 h 3973614"/>
                <a:gd name="connsiteX13" fmla="*/ 3973715 w 3973715"/>
                <a:gd name="connsiteY13" fmla="*/ 0 h 3973614"/>
                <a:gd name="connsiteX14" fmla="*/ 3973715 w 3973715"/>
                <a:gd name="connsiteY14" fmla="*/ 3973614 h 3973614"/>
                <a:gd name="connsiteX15" fmla="*/ 1986833 w 3973715"/>
                <a:gd name="connsiteY15" fmla="*/ 3973614 h 3973614"/>
                <a:gd name="connsiteX16" fmla="*/ 2177273 w 3973715"/>
                <a:gd name="connsiteY16" fmla="*/ 3964520 h 3973614"/>
                <a:gd name="connsiteX17" fmla="*/ 3391689 w 3973715"/>
                <a:gd name="connsiteY17" fmla="*/ 3391608 h 3973614"/>
                <a:gd name="connsiteX18" fmla="*/ 3391689 w 3973715"/>
                <a:gd name="connsiteY18" fmla="*/ 581812 h 3973614"/>
                <a:gd name="connsiteX19" fmla="*/ 1986832 w 3973715"/>
                <a:gd name="connsiteY19" fmla="*/ 96 h 3973614"/>
                <a:gd name="connsiteX20" fmla="*/ 581974 w 3973715"/>
                <a:gd name="connsiteY20" fmla="*/ 581812 h 3973614"/>
                <a:gd name="connsiteX21" fmla="*/ 9043 w 3973715"/>
                <a:gd name="connsiteY21" fmla="*/ 1796340 h 3973614"/>
                <a:gd name="connsiteX22" fmla="*/ 0 w 3973715"/>
                <a:gd name="connsiteY22" fmla="*/ 1985704 h 397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73715" h="3973614">
                  <a:moveTo>
                    <a:pt x="0" y="1987861"/>
                  </a:moveTo>
                  <a:lnTo>
                    <a:pt x="9043" y="2177223"/>
                  </a:lnTo>
                  <a:cubicBezTo>
                    <a:pt x="51482" y="2620482"/>
                    <a:pt x="242459" y="3052189"/>
                    <a:pt x="581974" y="3391608"/>
                  </a:cubicBezTo>
                  <a:cubicBezTo>
                    <a:pt x="921401" y="3731112"/>
                    <a:pt x="1353127" y="3922082"/>
                    <a:pt x="1796390" y="3964520"/>
                  </a:cubicBezTo>
                  <a:lnTo>
                    <a:pt x="1986830" y="3973614"/>
                  </a:lnTo>
                  <a:lnTo>
                    <a:pt x="0" y="3973614"/>
                  </a:lnTo>
                  <a:close/>
                  <a:moveTo>
                    <a:pt x="1986832" y="445789"/>
                  </a:moveTo>
                  <a:lnTo>
                    <a:pt x="3321214" y="1216587"/>
                  </a:lnTo>
                  <a:lnTo>
                    <a:pt x="3321214" y="2756833"/>
                  </a:lnTo>
                  <a:lnTo>
                    <a:pt x="1986832" y="3526859"/>
                  </a:lnTo>
                  <a:lnTo>
                    <a:pt x="652449" y="2756833"/>
                  </a:lnTo>
                  <a:lnTo>
                    <a:pt x="652449" y="1216587"/>
                  </a:lnTo>
                  <a:close/>
                  <a:moveTo>
                    <a:pt x="0" y="0"/>
                  </a:moveTo>
                  <a:lnTo>
                    <a:pt x="3973715" y="0"/>
                  </a:lnTo>
                  <a:lnTo>
                    <a:pt x="3973715" y="3973614"/>
                  </a:lnTo>
                  <a:lnTo>
                    <a:pt x="1986833" y="3973614"/>
                  </a:lnTo>
                  <a:lnTo>
                    <a:pt x="2177273" y="3964520"/>
                  </a:lnTo>
                  <a:cubicBezTo>
                    <a:pt x="2620536" y="3922082"/>
                    <a:pt x="3052262" y="3731112"/>
                    <a:pt x="3391689" y="3391608"/>
                  </a:cubicBezTo>
                  <a:cubicBezTo>
                    <a:pt x="4167723" y="2615793"/>
                    <a:pt x="4167723" y="1357820"/>
                    <a:pt x="3391689" y="581812"/>
                  </a:cubicBezTo>
                  <a:cubicBezTo>
                    <a:pt x="3003773" y="193809"/>
                    <a:pt x="2495302" y="96"/>
                    <a:pt x="1986832" y="96"/>
                  </a:cubicBezTo>
                  <a:cubicBezTo>
                    <a:pt x="1478361" y="96"/>
                    <a:pt x="969890" y="193809"/>
                    <a:pt x="581974" y="581812"/>
                  </a:cubicBezTo>
                  <a:cubicBezTo>
                    <a:pt x="242459" y="921316"/>
                    <a:pt x="51482" y="1353070"/>
                    <a:pt x="9043" y="1796340"/>
                  </a:cubicBezTo>
                  <a:lnTo>
                    <a:pt x="0" y="198570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grpSp>
      <p:sp>
        <p:nvSpPr>
          <p:cNvPr id="9" name="TextBox 8">
            <a:extLst>
              <a:ext uri="{FF2B5EF4-FFF2-40B4-BE49-F238E27FC236}">
                <a16:creationId xmlns:a16="http://schemas.microsoft.com/office/drawing/2014/main" id="{DB633B42-69F9-1FE4-BFE9-8526E9401888}"/>
              </a:ext>
            </a:extLst>
          </p:cNvPr>
          <p:cNvSpPr txBox="1"/>
          <p:nvPr/>
        </p:nvSpPr>
        <p:spPr>
          <a:xfrm>
            <a:off x="555646" y="4741991"/>
            <a:ext cx="1601721" cy="400110"/>
          </a:xfrm>
          <a:prstGeom prst="rect">
            <a:avLst/>
          </a:prstGeom>
          <a:noFill/>
        </p:spPr>
        <p:txBody>
          <a:bodyPr wrap="none" rtlCol="0" anchor="ctr" anchorCtr="0">
            <a:spAutoFit/>
          </a:bodyPr>
          <a:lstStyle/>
          <a:p>
            <a:pPr algn="ctr"/>
            <a:r>
              <a:rPr lang="en-US" sz="2000" b="1" dirty="0">
                <a:solidFill>
                  <a:schemeClr val="bg1"/>
                </a:solidFill>
                <a:latin typeface="Poppins" pitchFamily="2" charset="77"/>
                <a:ea typeface="League Spartan" charset="0"/>
                <a:cs typeface="Poppins" pitchFamily="2" charset="77"/>
              </a:rPr>
              <a:t>YOUR TITLE</a:t>
            </a:r>
          </a:p>
        </p:txBody>
      </p:sp>
      <p:sp>
        <p:nvSpPr>
          <p:cNvPr id="10" name="Subtitle 2">
            <a:extLst>
              <a:ext uri="{FF2B5EF4-FFF2-40B4-BE49-F238E27FC236}">
                <a16:creationId xmlns:a16="http://schemas.microsoft.com/office/drawing/2014/main" id="{A6E2CB17-1C63-8A1A-8F0C-6E198C5B1D0D}"/>
              </a:ext>
            </a:extLst>
          </p:cNvPr>
          <p:cNvSpPr txBox="1">
            <a:spLocks/>
          </p:cNvSpPr>
          <p:nvPr/>
        </p:nvSpPr>
        <p:spPr>
          <a:xfrm>
            <a:off x="555646" y="5298819"/>
            <a:ext cx="2181433" cy="110799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11" name="TextBox 10">
            <a:extLst>
              <a:ext uri="{FF2B5EF4-FFF2-40B4-BE49-F238E27FC236}">
                <a16:creationId xmlns:a16="http://schemas.microsoft.com/office/drawing/2014/main" id="{1A08B87F-88D2-2B82-9C6E-63B10ABEA6D6}"/>
              </a:ext>
            </a:extLst>
          </p:cNvPr>
          <p:cNvSpPr txBox="1"/>
          <p:nvPr/>
        </p:nvSpPr>
        <p:spPr>
          <a:xfrm>
            <a:off x="1040485" y="2348577"/>
            <a:ext cx="1186542" cy="646331"/>
          </a:xfrm>
          <a:prstGeom prst="rect">
            <a:avLst/>
          </a:prstGeom>
          <a:noFill/>
        </p:spPr>
        <p:txBody>
          <a:bodyPr wrap="none" rtlCol="0" anchor="ctr">
            <a:spAutoFit/>
          </a:bodyPr>
          <a:lstStyle/>
          <a:p>
            <a:pPr algn="ctr"/>
            <a:r>
              <a:rPr lang="en-US" sz="3600" b="1" dirty="0">
                <a:solidFill>
                  <a:srgbClr val="E32D8E"/>
                </a:solidFill>
                <a:latin typeface="Poppins" pitchFamily="2" charset="77"/>
                <a:cs typeface="Poppins" pitchFamily="2" charset="77"/>
              </a:rPr>
              <a:t>85%</a:t>
            </a:r>
          </a:p>
        </p:txBody>
      </p:sp>
      <p:sp>
        <p:nvSpPr>
          <p:cNvPr id="12" name="TextBox 11">
            <a:extLst>
              <a:ext uri="{FF2B5EF4-FFF2-40B4-BE49-F238E27FC236}">
                <a16:creationId xmlns:a16="http://schemas.microsoft.com/office/drawing/2014/main" id="{8F3B229C-53AD-B7D5-E3A5-8E24668B6660}"/>
              </a:ext>
            </a:extLst>
          </p:cNvPr>
          <p:cNvSpPr txBox="1"/>
          <p:nvPr/>
        </p:nvSpPr>
        <p:spPr>
          <a:xfrm>
            <a:off x="3539913" y="4741991"/>
            <a:ext cx="1601721" cy="400110"/>
          </a:xfrm>
          <a:prstGeom prst="rect">
            <a:avLst/>
          </a:prstGeom>
          <a:noFill/>
        </p:spPr>
        <p:txBody>
          <a:bodyPr wrap="none" rtlCol="0" anchor="ctr" anchorCtr="0">
            <a:spAutoFit/>
          </a:bodyPr>
          <a:lstStyle/>
          <a:p>
            <a:pPr algn="ctr"/>
            <a:r>
              <a:rPr lang="en-US" sz="2000" b="1" dirty="0">
                <a:solidFill>
                  <a:schemeClr val="bg1"/>
                </a:solidFill>
                <a:latin typeface="Poppins" pitchFamily="2" charset="77"/>
                <a:ea typeface="League Spartan" charset="0"/>
                <a:cs typeface="Poppins" pitchFamily="2" charset="77"/>
              </a:rPr>
              <a:t>YOUR TITLE</a:t>
            </a:r>
          </a:p>
        </p:txBody>
      </p:sp>
      <p:sp>
        <p:nvSpPr>
          <p:cNvPr id="13" name="Subtitle 2">
            <a:extLst>
              <a:ext uri="{FF2B5EF4-FFF2-40B4-BE49-F238E27FC236}">
                <a16:creationId xmlns:a16="http://schemas.microsoft.com/office/drawing/2014/main" id="{5B489249-E3F0-548F-E39A-CB5B518750CB}"/>
              </a:ext>
            </a:extLst>
          </p:cNvPr>
          <p:cNvSpPr txBox="1">
            <a:spLocks/>
          </p:cNvSpPr>
          <p:nvPr/>
        </p:nvSpPr>
        <p:spPr>
          <a:xfrm>
            <a:off x="3539913" y="5298819"/>
            <a:ext cx="2181433" cy="110799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14" name="TextBox 13">
            <a:extLst>
              <a:ext uri="{FF2B5EF4-FFF2-40B4-BE49-F238E27FC236}">
                <a16:creationId xmlns:a16="http://schemas.microsoft.com/office/drawing/2014/main" id="{D8D12B5C-A6B8-066A-B87B-74B8F868D9E3}"/>
              </a:ext>
            </a:extLst>
          </p:cNvPr>
          <p:cNvSpPr txBox="1"/>
          <p:nvPr/>
        </p:nvSpPr>
        <p:spPr>
          <a:xfrm>
            <a:off x="4023949" y="2348577"/>
            <a:ext cx="1188146" cy="646331"/>
          </a:xfrm>
          <a:prstGeom prst="rect">
            <a:avLst/>
          </a:prstGeom>
          <a:noFill/>
        </p:spPr>
        <p:txBody>
          <a:bodyPr wrap="none" rtlCol="0" anchor="ctr">
            <a:spAutoFit/>
          </a:bodyPr>
          <a:lstStyle/>
          <a:p>
            <a:pPr algn="ctr"/>
            <a:r>
              <a:rPr lang="en-US" sz="3600" b="1" dirty="0">
                <a:solidFill>
                  <a:srgbClr val="72BA00"/>
                </a:solidFill>
                <a:latin typeface="Poppins" pitchFamily="2" charset="77"/>
                <a:cs typeface="Poppins" pitchFamily="2" charset="77"/>
              </a:rPr>
              <a:t>50%</a:t>
            </a:r>
          </a:p>
        </p:txBody>
      </p:sp>
      <p:sp>
        <p:nvSpPr>
          <p:cNvPr id="15" name="TextBox 14">
            <a:extLst>
              <a:ext uri="{FF2B5EF4-FFF2-40B4-BE49-F238E27FC236}">
                <a16:creationId xmlns:a16="http://schemas.microsoft.com/office/drawing/2014/main" id="{2CA70F08-752A-65A7-FF8A-7EDDD006A8A1}"/>
              </a:ext>
            </a:extLst>
          </p:cNvPr>
          <p:cNvSpPr txBox="1"/>
          <p:nvPr/>
        </p:nvSpPr>
        <p:spPr>
          <a:xfrm>
            <a:off x="6524096" y="4741991"/>
            <a:ext cx="1601721" cy="400110"/>
          </a:xfrm>
          <a:prstGeom prst="rect">
            <a:avLst/>
          </a:prstGeom>
          <a:noFill/>
        </p:spPr>
        <p:txBody>
          <a:bodyPr wrap="none" rtlCol="0" anchor="ctr" anchorCtr="0">
            <a:spAutoFit/>
          </a:bodyPr>
          <a:lstStyle/>
          <a:p>
            <a:pPr algn="ctr"/>
            <a:r>
              <a:rPr lang="en-US" sz="2000" b="1" dirty="0">
                <a:solidFill>
                  <a:schemeClr val="bg1"/>
                </a:solidFill>
                <a:latin typeface="Poppins" pitchFamily="2" charset="77"/>
                <a:ea typeface="League Spartan" charset="0"/>
                <a:cs typeface="Poppins" pitchFamily="2" charset="77"/>
              </a:rPr>
              <a:t>YOUR TITLE</a:t>
            </a:r>
          </a:p>
        </p:txBody>
      </p:sp>
      <p:sp>
        <p:nvSpPr>
          <p:cNvPr id="16" name="Subtitle 2">
            <a:extLst>
              <a:ext uri="{FF2B5EF4-FFF2-40B4-BE49-F238E27FC236}">
                <a16:creationId xmlns:a16="http://schemas.microsoft.com/office/drawing/2014/main" id="{04E3615C-87B6-AF85-944F-D9CF139092A8}"/>
              </a:ext>
            </a:extLst>
          </p:cNvPr>
          <p:cNvSpPr txBox="1">
            <a:spLocks/>
          </p:cNvSpPr>
          <p:nvPr/>
        </p:nvSpPr>
        <p:spPr>
          <a:xfrm>
            <a:off x="6524096" y="5298819"/>
            <a:ext cx="2181433" cy="110799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17" name="TextBox 16">
            <a:extLst>
              <a:ext uri="{FF2B5EF4-FFF2-40B4-BE49-F238E27FC236}">
                <a16:creationId xmlns:a16="http://schemas.microsoft.com/office/drawing/2014/main" id="{664FF712-1190-2867-F245-7B28AC4F859E}"/>
              </a:ext>
            </a:extLst>
          </p:cNvPr>
          <p:cNvSpPr txBox="1"/>
          <p:nvPr/>
        </p:nvSpPr>
        <p:spPr>
          <a:xfrm>
            <a:off x="7027368" y="2348577"/>
            <a:ext cx="1149674" cy="646331"/>
          </a:xfrm>
          <a:prstGeom prst="rect">
            <a:avLst/>
          </a:prstGeom>
          <a:noFill/>
        </p:spPr>
        <p:txBody>
          <a:bodyPr wrap="none" rtlCol="0" anchor="ctr">
            <a:spAutoFit/>
          </a:bodyPr>
          <a:lstStyle/>
          <a:p>
            <a:pPr algn="ctr"/>
            <a:r>
              <a:rPr lang="en-US" sz="3600" b="1" dirty="0">
                <a:solidFill>
                  <a:srgbClr val="FFA200"/>
                </a:solidFill>
                <a:latin typeface="Poppins" pitchFamily="2" charset="77"/>
                <a:cs typeface="Poppins" pitchFamily="2" charset="77"/>
              </a:rPr>
              <a:t>25%</a:t>
            </a:r>
          </a:p>
        </p:txBody>
      </p:sp>
      <p:sp>
        <p:nvSpPr>
          <p:cNvPr id="18" name="TextBox 17">
            <a:extLst>
              <a:ext uri="{FF2B5EF4-FFF2-40B4-BE49-F238E27FC236}">
                <a16:creationId xmlns:a16="http://schemas.microsoft.com/office/drawing/2014/main" id="{A371D44E-FDFB-2987-A982-BBE83F7B06B0}"/>
              </a:ext>
            </a:extLst>
          </p:cNvPr>
          <p:cNvSpPr txBox="1"/>
          <p:nvPr/>
        </p:nvSpPr>
        <p:spPr>
          <a:xfrm>
            <a:off x="9508194" y="4741991"/>
            <a:ext cx="1601721" cy="400110"/>
          </a:xfrm>
          <a:prstGeom prst="rect">
            <a:avLst/>
          </a:prstGeom>
          <a:noFill/>
        </p:spPr>
        <p:txBody>
          <a:bodyPr wrap="none" rtlCol="0" anchor="ctr" anchorCtr="0">
            <a:spAutoFit/>
          </a:bodyPr>
          <a:lstStyle/>
          <a:p>
            <a:pPr algn="ctr"/>
            <a:r>
              <a:rPr lang="en-US" sz="2000" b="1" dirty="0">
                <a:solidFill>
                  <a:schemeClr val="bg1"/>
                </a:solidFill>
                <a:latin typeface="Poppins" pitchFamily="2" charset="77"/>
                <a:ea typeface="League Spartan" charset="0"/>
                <a:cs typeface="Poppins" pitchFamily="2" charset="77"/>
              </a:rPr>
              <a:t>YOUR TITLE</a:t>
            </a:r>
          </a:p>
        </p:txBody>
      </p:sp>
      <p:sp>
        <p:nvSpPr>
          <p:cNvPr id="19" name="Subtitle 2">
            <a:extLst>
              <a:ext uri="{FF2B5EF4-FFF2-40B4-BE49-F238E27FC236}">
                <a16:creationId xmlns:a16="http://schemas.microsoft.com/office/drawing/2014/main" id="{3EC40E8C-7501-D151-C0FA-CB1341622CB6}"/>
              </a:ext>
            </a:extLst>
          </p:cNvPr>
          <p:cNvSpPr txBox="1">
            <a:spLocks/>
          </p:cNvSpPr>
          <p:nvPr/>
        </p:nvSpPr>
        <p:spPr>
          <a:xfrm>
            <a:off x="9508194" y="5298819"/>
            <a:ext cx="2181433" cy="110799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Century Gothic" panose="020B0502020202020204"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a:t>
            </a:r>
          </a:p>
        </p:txBody>
      </p:sp>
      <p:sp>
        <p:nvSpPr>
          <p:cNvPr id="20" name="TextBox 19">
            <a:extLst>
              <a:ext uri="{FF2B5EF4-FFF2-40B4-BE49-F238E27FC236}">
                <a16:creationId xmlns:a16="http://schemas.microsoft.com/office/drawing/2014/main" id="{9CF912E6-2AA2-CCA7-6EC1-19FBFB9002AA}"/>
              </a:ext>
            </a:extLst>
          </p:cNvPr>
          <p:cNvSpPr txBox="1"/>
          <p:nvPr/>
        </p:nvSpPr>
        <p:spPr>
          <a:xfrm>
            <a:off x="10019479" y="2348577"/>
            <a:ext cx="1133644" cy="646331"/>
          </a:xfrm>
          <a:prstGeom prst="rect">
            <a:avLst/>
          </a:prstGeom>
          <a:noFill/>
        </p:spPr>
        <p:txBody>
          <a:bodyPr wrap="none" rtlCol="0" anchor="ctr">
            <a:spAutoFit/>
          </a:bodyPr>
          <a:lstStyle/>
          <a:p>
            <a:pPr algn="ctr"/>
            <a:r>
              <a:rPr lang="en-US" sz="3600" b="1" dirty="0">
                <a:solidFill>
                  <a:srgbClr val="6B3BC4"/>
                </a:solidFill>
                <a:latin typeface="Poppins" pitchFamily="2" charset="77"/>
                <a:cs typeface="Poppins" pitchFamily="2" charset="77"/>
              </a:rPr>
              <a:t>75%</a:t>
            </a:r>
          </a:p>
        </p:txBody>
      </p:sp>
    </p:spTree>
    <p:extLst>
      <p:ext uri="{BB962C8B-B14F-4D97-AF65-F5344CB8AC3E}">
        <p14:creationId xmlns:p14="http://schemas.microsoft.com/office/powerpoint/2010/main" val="3307587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6AD5E1F8-5C92-1403-67EA-69D7DD2D8E33}"/>
              </a:ext>
            </a:extLst>
          </p:cNvPr>
          <p:cNvSpPr/>
          <p:nvPr/>
        </p:nvSpPr>
        <p:spPr>
          <a:xfrm>
            <a:off x="5387895" y="927100"/>
            <a:ext cx="6804105" cy="14345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entagon 33">
            <a:extLst>
              <a:ext uri="{FF2B5EF4-FFF2-40B4-BE49-F238E27FC236}">
                <a16:creationId xmlns:a16="http://schemas.microsoft.com/office/drawing/2014/main" id="{9B27437B-EEDD-CC17-9A99-F4067074E2B0}"/>
              </a:ext>
            </a:extLst>
          </p:cNvPr>
          <p:cNvSpPr/>
          <p:nvPr/>
        </p:nvSpPr>
        <p:spPr>
          <a:xfrm>
            <a:off x="4158291" y="2625700"/>
            <a:ext cx="7133097" cy="795873"/>
          </a:xfrm>
          <a:prstGeom prst="homePlate">
            <a:avLst/>
          </a:prstGeom>
          <a:solidFill>
            <a:srgbClr val="6B3BC4">
              <a:alpha val="3021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Pentagon 34">
            <a:extLst>
              <a:ext uri="{FF2B5EF4-FFF2-40B4-BE49-F238E27FC236}">
                <a16:creationId xmlns:a16="http://schemas.microsoft.com/office/drawing/2014/main" id="{617DE317-A4B1-AFF9-AB79-D304699FE031}"/>
              </a:ext>
            </a:extLst>
          </p:cNvPr>
          <p:cNvSpPr/>
          <p:nvPr/>
        </p:nvSpPr>
        <p:spPr>
          <a:xfrm>
            <a:off x="4005891" y="3643546"/>
            <a:ext cx="7298197" cy="832127"/>
          </a:xfrm>
          <a:prstGeom prst="homePlate">
            <a:avLst/>
          </a:prstGeom>
          <a:solidFill>
            <a:srgbClr val="FFA200">
              <a:alpha val="3021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entagon 35">
            <a:extLst>
              <a:ext uri="{FF2B5EF4-FFF2-40B4-BE49-F238E27FC236}">
                <a16:creationId xmlns:a16="http://schemas.microsoft.com/office/drawing/2014/main" id="{660AA105-6D74-8132-A575-D7BDAB9BDA42}"/>
              </a:ext>
            </a:extLst>
          </p:cNvPr>
          <p:cNvSpPr/>
          <p:nvPr/>
        </p:nvSpPr>
        <p:spPr>
          <a:xfrm>
            <a:off x="3853491" y="4567388"/>
            <a:ext cx="7450597" cy="746485"/>
          </a:xfrm>
          <a:prstGeom prst="homePlate">
            <a:avLst/>
          </a:prstGeom>
          <a:solidFill>
            <a:srgbClr val="72BA00">
              <a:alpha val="3021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entagon 36">
            <a:extLst>
              <a:ext uri="{FF2B5EF4-FFF2-40B4-BE49-F238E27FC236}">
                <a16:creationId xmlns:a16="http://schemas.microsoft.com/office/drawing/2014/main" id="{E19C99D2-DAFD-090C-8667-B52BEDE46768}"/>
              </a:ext>
            </a:extLst>
          </p:cNvPr>
          <p:cNvSpPr/>
          <p:nvPr/>
        </p:nvSpPr>
        <p:spPr>
          <a:xfrm>
            <a:off x="3662991" y="5439520"/>
            <a:ext cx="7641097" cy="471253"/>
          </a:xfrm>
          <a:prstGeom prst="homePlate">
            <a:avLst/>
          </a:prstGeom>
          <a:solidFill>
            <a:srgbClr val="E32D8E">
              <a:alpha val="3021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entagon 37">
            <a:extLst>
              <a:ext uri="{FF2B5EF4-FFF2-40B4-BE49-F238E27FC236}">
                <a16:creationId xmlns:a16="http://schemas.microsoft.com/office/drawing/2014/main" id="{135ABF7B-9052-137E-A0E0-161BE873527E}"/>
              </a:ext>
            </a:extLst>
          </p:cNvPr>
          <p:cNvSpPr/>
          <p:nvPr/>
        </p:nvSpPr>
        <p:spPr>
          <a:xfrm>
            <a:off x="3612191" y="6125320"/>
            <a:ext cx="7691897" cy="471253"/>
          </a:xfrm>
          <a:prstGeom prst="homePlate">
            <a:avLst/>
          </a:prstGeom>
          <a:solidFill>
            <a:srgbClr val="00B0C9">
              <a:alpha val="3021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10" name="Shape 31711">
            <a:extLst>
              <a:ext uri="{FF2B5EF4-FFF2-40B4-BE49-F238E27FC236}">
                <a16:creationId xmlns:a16="http://schemas.microsoft.com/office/drawing/2014/main" id="{918964AF-C9D3-AE69-00AC-B3DE57E2DCE4}"/>
              </a:ext>
            </a:extLst>
          </p:cNvPr>
          <p:cNvSpPr/>
          <p:nvPr/>
        </p:nvSpPr>
        <p:spPr>
          <a:xfrm>
            <a:off x="679008" y="1085573"/>
            <a:ext cx="4570213" cy="234342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rgbClr val="6B3BC4"/>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1" name="Shape 31714">
            <a:extLst>
              <a:ext uri="{FF2B5EF4-FFF2-40B4-BE49-F238E27FC236}">
                <a16:creationId xmlns:a16="http://schemas.microsoft.com/office/drawing/2014/main" id="{B57DA8CD-F206-110A-3185-64CCF5CCF1A8}"/>
              </a:ext>
            </a:extLst>
          </p:cNvPr>
          <p:cNvSpPr/>
          <p:nvPr/>
        </p:nvSpPr>
        <p:spPr>
          <a:xfrm>
            <a:off x="887912" y="2361629"/>
            <a:ext cx="4152405" cy="2129287"/>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rgbClr val="FFA200"/>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2" name="Shape 31717">
            <a:extLst>
              <a:ext uri="{FF2B5EF4-FFF2-40B4-BE49-F238E27FC236}">
                <a16:creationId xmlns:a16="http://schemas.microsoft.com/office/drawing/2014/main" id="{3D9C0A83-AB0B-9B8B-A1A5-BED0AA5FD63B}"/>
              </a:ext>
            </a:extLst>
          </p:cNvPr>
          <p:cNvSpPr/>
          <p:nvPr/>
        </p:nvSpPr>
        <p:spPr>
          <a:xfrm>
            <a:off x="1211691" y="3520715"/>
            <a:ext cx="3504847" cy="1797229"/>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rgbClr val="72BA00"/>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3" name="Shape 31720">
            <a:extLst>
              <a:ext uri="{FF2B5EF4-FFF2-40B4-BE49-F238E27FC236}">
                <a16:creationId xmlns:a16="http://schemas.microsoft.com/office/drawing/2014/main" id="{E4EB366C-6628-F3FB-BB77-66100500B2B2}"/>
              </a:ext>
            </a:extLst>
          </p:cNvPr>
          <p:cNvSpPr/>
          <p:nvPr/>
        </p:nvSpPr>
        <p:spPr>
          <a:xfrm>
            <a:off x="1584002" y="4511045"/>
            <a:ext cx="2760184" cy="1415379"/>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rgbClr val="C62D8E"/>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4" name="Shape 31723">
            <a:extLst>
              <a:ext uri="{FF2B5EF4-FFF2-40B4-BE49-F238E27FC236}">
                <a16:creationId xmlns:a16="http://schemas.microsoft.com/office/drawing/2014/main" id="{71E616D4-11BB-148E-5263-1155D1C6BF95}"/>
              </a:ext>
            </a:extLst>
          </p:cNvPr>
          <p:cNvSpPr/>
          <p:nvPr/>
        </p:nvSpPr>
        <p:spPr>
          <a:xfrm>
            <a:off x="1685994" y="5303805"/>
            <a:ext cx="2556242" cy="1310800"/>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lnTo>
                  <a:pt x="0" y="21600"/>
                </a:lnTo>
                <a:lnTo>
                  <a:pt x="5400" y="21600"/>
                </a:lnTo>
                <a:lnTo>
                  <a:pt x="10799" y="10800"/>
                </a:lnTo>
                <a:lnTo>
                  <a:pt x="16200" y="21600"/>
                </a:lnTo>
                <a:lnTo>
                  <a:pt x="21600" y="21600"/>
                </a:lnTo>
                <a:lnTo>
                  <a:pt x="10799" y="0"/>
                </a:lnTo>
                <a:close/>
              </a:path>
            </a:pathLst>
          </a:custGeom>
          <a:solidFill>
            <a:srgbClr val="00B0C9"/>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5" name="TextBox 14">
            <a:extLst>
              <a:ext uri="{FF2B5EF4-FFF2-40B4-BE49-F238E27FC236}">
                <a16:creationId xmlns:a16="http://schemas.microsoft.com/office/drawing/2014/main" id="{062CD5BD-F94C-9A8D-3154-13AA616068C7}"/>
              </a:ext>
            </a:extLst>
          </p:cNvPr>
          <p:cNvSpPr txBox="1"/>
          <p:nvPr/>
        </p:nvSpPr>
        <p:spPr>
          <a:xfrm>
            <a:off x="5703103" y="2744067"/>
            <a:ext cx="785793" cy="646331"/>
          </a:xfrm>
          <a:prstGeom prst="rect">
            <a:avLst/>
          </a:prstGeom>
          <a:noFill/>
        </p:spPr>
        <p:txBody>
          <a:bodyPr wrap="none" rtlCol="0" anchor="ctr">
            <a:spAutoFit/>
          </a:bodyPr>
          <a:lstStyle/>
          <a:p>
            <a:r>
              <a:rPr lang="en-US" sz="3600" b="1" dirty="0">
                <a:solidFill>
                  <a:schemeClr val="bg1"/>
                </a:solidFill>
                <a:latin typeface="Poppins" pitchFamily="2" charset="77"/>
                <a:cs typeface="Poppins" pitchFamily="2" charset="77"/>
              </a:rPr>
              <a:t>05</a:t>
            </a:r>
          </a:p>
        </p:txBody>
      </p:sp>
      <p:sp>
        <p:nvSpPr>
          <p:cNvPr id="16" name="Subtitle 2">
            <a:extLst>
              <a:ext uri="{FF2B5EF4-FFF2-40B4-BE49-F238E27FC236}">
                <a16:creationId xmlns:a16="http://schemas.microsoft.com/office/drawing/2014/main" id="{8DAC5ADE-2F0A-423A-7165-B7EA243D4981}"/>
              </a:ext>
            </a:extLst>
          </p:cNvPr>
          <p:cNvSpPr txBox="1">
            <a:spLocks/>
          </p:cNvSpPr>
          <p:nvPr/>
        </p:nvSpPr>
        <p:spPr>
          <a:xfrm>
            <a:off x="6488896" y="2823123"/>
            <a:ext cx="4382304" cy="43088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17" name="TextBox 16">
            <a:extLst>
              <a:ext uri="{FF2B5EF4-FFF2-40B4-BE49-F238E27FC236}">
                <a16:creationId xmlns:a16="http://schemas.microsoft.com/office/drawing/2014/main" id="{06EDB3E2-A05D-34DF-F7E1-58FC4ACD732C}"/>
              </a:ext>
            </a:extLst>
          </p:cNvPr>
          <p:cNvSpPr txBox="1"/>
          <p:nvPr/>
        </p:nvSpPr>
        <p:spPr>
          <a:xfrm>
            <a:off x="5387895" y="3763287"/>
            <a:ext cx="798617" cy="646331"/>
          </a:xfrm>
          <a:prstGeom prst="rect">
            <a:avLst/>
          </a:prstGeom>
          <a:noFill/>
        </p:spPr>
        <p:txBody>
          <a:bodyPr wrap="none" rtlCol="0" anchor="ctr">
            <a:spAutoFit/>
          </a:bodyPr>
          <a:lstStyle/>
          <a:p>
            <a:r>
              <a:rPr lang="en-US" sz="3600" b="1" dirty="0">
                <a:solidFill>
                  <a:schemeClr val="bg1"/>
                </a:solidFill>
                <a:latin typeface="Poppins" pitchFamily="2" charset="77"/>
                <a:cs typeface="Poppins" pitchFamily="2" charset="77"/>
              </a:rPr>
              <a:t>04</a:t>
            </a:r>
          </a:p>
        </p:txBody>
      </p:sp>
      <p:sp>
        <p:nvSpPr>
          <p:cNvPr id="18" name="Subtitle 2">
            <a:extLst>
              <a:ext uri="{FF2B5EF4-FFF2-40B4-BE49-F238E27FC236}">
                <a16:creationId xmlns:a16="http://schemas.microsoft.com/office/drawing/2014/main" id="{3C0BACA6-D833-F370-CFB0-E00C6F2DEDAF}"/>
              </a:ext>
            </a:extLst>
          </p:cNvPr>
          <p:cNvSpPr txBox="1">
            <a:spLocks/>
          </p:cNvSpPr>
          <p:nvPr/>
        </p:nvSpPr>
        <p:spPr>
          <a:xfrm>
            <a:off x="6186512" y="3862142"/>
            <a:ext cx="4684688" cy="43088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19" name="TextBox 18">
            <a:extLst>
              <a:ext uri="{FF2B5EF4-FFF2-40B4-BE49-F238E27FC236}">
                <a16:creationId xmlns:a16="http://schemas.microsoft.com/office/drawing/2014/main" id="{FC3E7391-1B6A-70E6-F137-42B85CD9D700}"/>
              </a:ext>
            </a:extLst>
          </p:cNvPr>
          <p:cNvSpPr txBox="1"/>
          <p:nvPr/>
        </p:nvSpPr>
        <p:spPr>
          <a:xfrm>
            <a:off x="5145906" y="4633762"/>
            <a:ext cx="764953" cy="646331"/>
          </a:xfrm>
          <a:prstGeom prst="rect">
            <a:avLst/>
          </a:prstGeom>
          <a:noFill/>
        </p:spPr>
        <p:txBody>
          <a:bodyPr wrap="none" rtlCol="0" anchor="ctr">
            <a:spAutoFit/>
          </a:bodyPr>
          <a:lstStyle/>
          <a:p>
            <a:r>
              <a:rPr lang="en-US" sz="3600" b="1" dirty="0">
                <a:solidFill>
                  <a:schemeClr val="bg1"/>
                </a:solidFill>
                <a:latin typeface="Poppins" pitchFamily="2" charset="77"/>
                <a:cs typeface="Poppins" pitchFamily="2" charset="77"/>
              </a:rPr>
              <a:t>03</a:t>
            </a:r>
          </a:p>
        </p:txBody>
      </p:sp>
      <p:sp>
        <p:nvSpPr>
          <p:cNvPr id="20" name="Subtitle 2">
            <a:extLst>
              <a:ext uri="{FF2B5EF4-FFF2-40B4-BE49-F238E27FC236}">
                <a16:creationId xmlns:a16="http://schemas.microsoft.com/office/drawing/2014/main" id="{952CE813-2878-23FB-D356-193B0098AAFE}"/>
              </a:ext>
            </a:extLst>
          </p:cNvPr>
          <p:cNvSpPr txBox="1">
            <a:spLocks/>
          </p:cNvSpPr>
          <p:nvPr/>
        </p:nvSpPr>
        <p:spPr>
          <a:xfrm>
            <a:off x="5910859" y="4730159"/>
            <a:ext cx="5069450" cy="43088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21" name="TextBox 20">
            <a:extLst>
              <a:ext uri="{FF2B5EF4-FFF2-40B4-BE49-F238E27FC236}">
                <a16:creationId xmlns:a16="http://schemas.microsoft.com/office/drawing/2014/main" id="{9523D221-DC8F-8A95-6E6F-33B4A4B834FB}"/>
              </a:ext>
            </a:extLst>
          </p:cNvPr>
          <p:cNvSpPr txBox="1"/>
          <p:nvPr/>
        </p:nvSpPr>
        <p:spPr>
          <a:xfrm>
            <a:off x="4779460" y="5379541"/>
            <a:ext cx="748923" cy="646331"/>
          </a:xfrm>
          <a:prstGeom prst="rect">
            <a:avLst/>
          </a:prstGeom>
          <a:noFill/>
        </p:spPr>
        <p:txBody>
          <a:bodyPr wrap="none" rtlCol="0" anchor="ctr">
            <a:spAutoFit/>
          </a:bodyPr>
          <a:lstStyle/>
          <a:p>
            <a:r>
              <a:rPr lang="en-US" sz="3600" b="1" dirty="0">
                <a:solidFill>
                  <a:schemeClr val="bg1"/>
                </a:solidFill>
                <a:latin typeface="Poppins" pitchFamily="2" charset="77"/>
                <a:cs typeface="Poppins" pitchFamily="2" charset="77"/>
              </a:rPr>
              <a:t>02</a:t>
            </a:r>
          </a:p>
        </p:txBody>
      </p:sp>
      <p:sp>
        <p:nvSpPr>
          <p:cNvPr id="22" name="Subtitle 2">
            <a:extLst>
              <a:ext uri="{FF2B5EF4-FFF2-40B4-BE49-F238E27FC236}">
                <a16:creationId xmlns:a16="http://schemas.microsoft.com/office/drawing/2014/main" id="{FEFC5745-30FA-578F-15C8-AF3C0DBF87F4}"/>
              </a:ext>
            </a:extLst>
          </p:cNvPr>
          <p:cNvSpPr txBox="1">
            <a:spLocks/>
          </p:cNvSpPr>
          <p:nvPr/>
        </p:nvSpPr>
        <p:spPr>
          <a:xfrm>
            <a:off x="5488982" y="5454907"/>
            <a:ext cx="5585418" cy="43088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23" name="TextBox 22">
            <a:extLst>
              <a:ext uri="{FF2B5EF4-FFF2-40B4-BE49-F238E27FC236}">
                <a16:creationId xmlns:a16="http://schemas.microsoft.com/office/drawing/2014/main" id="{1CB471B0-4192-6AD0-D5B4-90C8C613ECD0}"/>
              </a:ext>
            </a:extLst>
          </p:cNvPr>
          <p:cNvSpPr txBox="1"/>
          <p:nvPr/>
        </p:nvSpPr>
        <p:spPr>
          <a:xfrm>
            <a:off x="4242236" y="6062190"/>
            <a:ext cx="659155" cy="646331"/>
          </a:xfrm>
          <a:prstGeom prst="rect">
            <a:avLst/>
          </a:prstGeom>
          <a:noFill/>
        </p:spPr>
        <p:txBody>
          <a:bodyPr wrap="none" rtlCol="0" anchor="ctr">
            <a:spAutoFit/>
          </a:bodyPr>
          <a:lstStyle/>
          <a:p>
            <a:r>
              <a:rPr lang="en-US" sz="3600" b="1" dirty="0">
                <a:solidFill>
                  <a:schemeClr val="bg1"/>
                </a:solidFill>
                <a:latin typeface="Poppins" pitchFamily="2" charset="77"/>
                <a:cs typeface="Poppins" pitchFamily="2" charset="77"/>
              </a:rPr>
              <a:t>01</a:t>
            </a:r>
          </a:p>
        </p:txBody>
      </p:sp>
      <p:sp>
        <p:nvSpPr>
          <p:cNvPr id="24" name="Subtitle 2">
            <a:extLst>
              <a:ext uri="{FF2B5EF4-FFF2-40B4-BE49-F238E27FC236}">
                <a16:creationId xmlns:a16="http://schemas.microsoft.com/office/drawing/2014/main" id="{F12613BB-966E-0484-AF5A-D070BCF4A411}"/>
              </a:ext>
            </a:extLst>
          </p:cNvPr>
          <p:cNvSpPr txBox="1">
            <a:spLocks/>
          </p:cNvSpPr>
          <p:nvPr/>
        </p:nvSpPr>
        <p:spPr>
          <a:xfrm>
            <a:off x="5006368" y="6143186"/>
            <a:ext cx="6068032" cy="43088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25" name="TextBox 24">
            <a:extLst>
              <a:ext uri="{FF2B5EF4-FFF2-40B4-BE49-F238E27FC236}">
                <a16:creationId xmlns:a16="http://schemas.microsoft.com/office/drawing/2014/main" id="{2A5FB567-68D1-0CCD-068C-78D2A5F5BD2C}"/>
              </a:ext>
            </a:extLst>
          </p:cNvPr>
          <p:cNvSpPr txBox="1"/>
          <p:nvPr/>
        </p:nvSpPr>
        <p:spPr>
          <a:xfrm rot="18900000">
            <a:off x="1951250" y="5819614"/>
            <a:ext cx="1271873" cy="408656"/>
          </a:xfrm>
          <a:prstGeom prst="rect">
            <a:avLst/>
          </a:prstGeom>
          <a:noFill/>
        </p:spPr>
        <p:txBody>
          <a:bodyPr wrap="square" rtlCol="0" anchor="ctr">
            <a:spAutoFit/>
          </a:bodyPr>
          <a:lstStyle/>
          <a:p>
            <a:r>
              <a:rPr lang="en-US" sz="1600" b="1" dirty="0">
                <a:solidFill>
                  <a:schemeClr val="bg1"/>
                </a:solidFill>
                <a:latin typeface="Poppins" pitchFamily="2" charset="77"/>
                <a:cs typeface="Poppins" pitchFamily="2" charset="77"/>
              </a:rPr>
              <a:t>TITLE 01</a:t>
            </a:r>
          </a:p>
        </p:txBody>
      </p:sp>
      <p:sp>
        <p:nvSpPr>
          <p:cNvPr id="26" name="TextBox 25">
            <a:extLst>
              <a:ext uri="{FF2B5EF4-FFF2-40B4-BE49-F238E27FC236}">
                <a16:creationId xmlns:a16="http://schemas.microsoft.com/office/drawing/2014/main" id="{90DD0090-1E36-C714-F7A9-8781E70BF9EA}"/>
              </a:ext>
            </a:extLst>
          </p:cNvPr>
          <p:cNvSpPr txBox="1"/>
          <p:nvPr/>
        </p:nvSpPr>
        <p:spPr>
          <a:xfrm rot="18900000">
            <a:off x="1951250" y="5063736"/>
            <a:ext cx="1271873" cy="408656"/>
          </a:xfrm>
          <a:prstGeom prst="rect">
            <a:avLst/>
          </a:prstGeom>
          <a:noFill/>
        </p:spPr>
        <p:txBody>
          <a:bodyPr wrap="square" rtlCol="0" anchor="ctr">
            <a:spAutoFit/>
          </a:bodyPr>
          <a:lstStyle/>
          <a:p>
            <a:r>
              <a:rPr lang="en-US" sz="1600" b="1" dirty="0">
                <a:solidFill>
                  <a:schemeClr val="bg1"/>
                </a:solidFill>
                <a:latin typeface="Poppins" pitchFamily="2" charset="77"/>
                <a:cs typeface="Poppins" pitchFamily="2" charset="77"/>
              </a:rPr>
              <a:t>TITLE 02</a:t>
            </a:r>
          </a:p>
        </p:txBody>
      </p:sp>
      <p:sp>
        <p:nvSpPr>
          <p:cNvPr id="27" name="TextBox 26">
            <a:extLst>
              <a:ext uri="{FF2B5EF4-FFF2-40B4-BE49-F238E27FC236}">
                <a16:creationId xmlns:a16="http://schemas.microsoft.com/office/drawing/2014/main" id="{B7025924-1E24-E8F5-5CB0-46A945EE3112}"/>
              </a:ext>
            </a:extLst>
          </p:cNvPr>
          <p:cNvSpPr txBox="1"/>
          <p:nvPr/>
        </p:nvSpPr>
        <p:spPr>
          <a:xfrm rot="18900000">
            <a:off x="1951250" y="4153116"/>
            <a:ext cx="1271873" cy="408656"/>
          </a:xfrm>
          <a:prstGeom prst="rect">
            <a:avLst/>
          </a:prstGeom>
          <a:noFill/>
        </p:spPr>
        <p:txBody>
          <a:bodyPr wrap="square" rtlCol="0" anchor="ctr">
            <a:spAutoFit/>
          </a:bodyPr>
          <a:lstStyle/>
          <a:p>
            <a:r>
              <a:rPr lang="en-US" sz="1600" b="1" dirty="0">
                <a:solidFill>
                  <a:schemeClr val="bg1"/>
                </a:solidFill>
                <a:latin typeface="Poppins" pitchFamily="2" charset="77"/>
                <a:cs typeface="Poppins" pitchFamily="2" charset="77"/>
              </a:rPr>
              <a:t>TITLE 03</a:t>
            </a:r>
          </a:p>
        </p:txBody>
      </p:sp>
      <p:sp>
        <p:nvSpPr>
          <p:cNvPr id="28" name="TextBox 27">
            <a:extLst>
              <a:ext uri="{FF2B5EF4-FFF2-40B4-BE49-F238E27FC236}">
                <a16:creationId xmlns:a16="http://schemas.microsoft.com/office/drawing/2014/main" id="{75364F43-1202-6AF8-16F1-72A9598491DE}"/>
              </a:ext>
            </a:extLst>
          </p:cNvPr>
          <p:cNvSpPr txBox="1"/>
          <p:nvPr/>
        </p:nvSpPr>
        <p:spPr>
          <a:xfrm rot="18900000">
            <a:off x="1951250" y="3086310"/>
            <a:ext cx="1271873" cy="408656"/>
          </a:xfrm>
          <a:prstGeom prst="rect">
            <a:avLst/>
          </a:prstGeom>
          <a:noFill/>
        </p:spPr>
        <p:txBody>
          <a:bodyPr wrap="square" rtlCol="0" anchor="ctr">
            <a:spAutoFit/>
          </a:bodyPr>
          <a:lstStyle/>
          <a:p>
            <a:r>
              <a:rPr lang="en-US" sz="1600" b="1" dirty="0">
                <a:solidFill>
                  <a:schemeClr val="bg1"/>
                </a:solidFill>
                <a:latin typeface="Poppins" pitchFamily="2" charset="77"/>
                <a:cs typeface="Poppins" pitchFamily="2" charset="77"/>
              </a:rPr>
              <a:t>TITLE 04</a:t>
            </a:r>
          </a:p>
        </p:txBody>
      </p:sp>
      <p:sp>
        <p:nvSpPr>
          <p:cNvPr id="29" name="TextBox 28">
            <a:extLst>
              <a:ext uri="{FF2B5EF4-FFF2-40B4-BE49-F238E27FC236}">
                <a16:creationId xmlns:a16="http://schemas.microsoft.com/office/drawing/2014/main" id="{BEF92BCE-4531-1F92-D253-CF61286DB02F}"/>
              </a:ext>
            </a:extLst>
          </p:cNvPr>
          <p:cNvSpPr txBox="1"/>
          <p:nvPr/>
        </p:nvSpPr>
        <p:spPr>
          <a:xfrm rot="18900000">
            <a:off x="1951250" y="1846025"/>
            <a:ext cx="1271873" cy="408656"/>
          </a:xfrm>
          <a:prstGeom prst="rect">
            <a:avLst/>
          </a:prstGeom>
          <a:noFill/>
        </p:spPr>
        <p:txBody>
          <a:bodyPr wrap="square" rtlCol="0" anchor="ctr">
            <a:spAutoFit/>
          </a:bodyPr>
          <a:lstStyle/>
          <a:p>
            <a:r>
              <a:rPr lang="en-US" sz="1600" b="1" dirty="0">
                <a:solidFill>
                  <a:schemeClr val="bg1"/>
                </a:solidFill>
                <a:latin typeface="Poppins" pitchFamily="2" charset="77"/>
                <a:cs typeface="Poppins" pitchFamily="2" charset="77"/>
              </a:rPr>
              <a:t>TITLE 05</a:t>
            </a:r>
          </a:p>
        </p:txBody>
      </p:sp>
      <p:sp>
        <p:nvSpPr>
          <p:cNvPr id="30" name="TextBox 29">
            <a:extLst>
              <a:ext uri="{FF2B5EF4-FFF2-40B4-BE49-F238E27FC236}">
                <a16:creationId xmlns:a16="http://schemas.microsoft.com/office/drawing/2014/main" id="{F15A38C6-D673-3C9A-546B-EFA8A469ED26}"/>
              </a:ext>
            </a:extLst>
          </p:cNvPr>
          <p:cNvSpPr txBox="1"/>
          <p:nvPr/>
        </p:nvSpPr>
        <p:spPr>
          <a:xfrm>
            <a:off x="5712522" y="1052037"/>
            <a:ext cx="1317990" cy="338554"/>
          </a:xfrm>
          <a:prstGeom prst="rect">
            <a:avLst/>
          </a:prstGeom>
          <a:noFill/>
        </p:spPr>
        <p:txBody>
          <a:bodyPr wrap="none" rtlCol="0" anchor="ctr" anchorCtr="0">
            <a:spAutoFit/>
          </a:bodyPr>
          <a:lstStyle/>
          <a:p>
            <a:r>
              <a:rPr lang="en-US" sz="1600" b="1" dirty="0">
                <a:solidFill>
                  <a:schemeClr val="tx2"/>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5239A7FD-DF8E-6E42-1B23-A018161EF9FD}"/>
              </a:ext>
            </a:extLst>
          </p:cNvPr>
          <p:cNvSpPr txBox="1">
            <a:spLocks/>
          </p:cNvSpPr>
          <p:nvPr/>
        </p:nvSpPr>
        <p:spPr>
          <a:xfrm>
            <a:off x="5706016" y="1384264"/>
            <a:ext cx="5829042" cy="76944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Tree>
    <p:extLst>
      <p:ext uri="{BB962C8B-B14F-4D97-AF65-F5344CB8AC3E}">
        <p14:creationId xmlns:p14="http://schemas.microsoft.com/office/powerpoint/2010/main" val="141201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46460">
            <a:extLst>
              <a:ext uri="{FF2B5EF4-FFF2-40B4-BE49-F238E27FC236}">
                <a16:creationId xmlns:a16="http://schemas.microsoft.com/office/drawing/2014/main" id="{DB213579-5CB3-5286-8570-FA7DC84015CD}"/>
              </a:ext>
            </a:extLst>
          </p:cNvPr>
          <p:cNvSpPr/>
          <p:nvPr/>
        </p:nvSpPr>
        <p:spPr>
          <a:xfrm>
            <a:off x="1199762" y="545527"/>
            <a:ext cx="10052868" cy="478624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9028" y="1509"/>
                </a:lnTo>
                <a:lnTo>
                  <a:pt x="19608" y="2727"/>
                </a:lnTo>
                <a:lnTo>
                  <a:pt x="13700" y="18484"/>
                </a:lnTo>
                <a:lnTo>
                  <a:pt x="12757" y="11517"/>
                </a:lnTo>
                <a:lnTo>
                  <a:pt x="10642" y="16851"/>
                </a:lnTo>
                <a:lnTo>
                  <a:pt x="8243" y="8415"/>
                </a:lnTo>
                <a:lnTo>
                  <a:pt x="5794" y="17536"/>
                </a:lnTo>
                <a:lnTo>
                  <a:pt x="3063" y="13801"/>
                </a:lnTo>
                <a:lnTo>
                  <a:pt x="1161" y="17207"/>
                </a:lnTo>
                <a:lnTo>
                  <a:pt x="0" y="15366"/>
                </a:lnTo>
                <a:lnTo>
                  <a:pt x="1218" y="17816"/>
                </a:lnTo>
                <a:lnTo>
                  <a:pt x="3041" y="14711"/>
                </a:lnTo>
                <a:lnTo>
                  <a:pt x="5895" y="18940"/>
                </a:lnTo>
                <a:lnTo>
                  <a:pt x="8220" y="10528"/>
                </a:lnTo>
                <a:lnTo>
                  <a:pt x="10563" y="18849"/>
                </a:lnTo>
                <a:lnTo>
                  <a:pt x="12386" y="14479"/>
                </a:lnTo>
                <a:lnTo>
                  <a:pt x="13447" y="21600"/>
                </a:lnTo>
                <a:lnTo>
                  <a:pt x="20242" y="4059"/>
                </a:lnTo>
                <a:lnTo>
                  <a:pt x="20882" y="5403"/>
                </a:lnTo>
                <a:lnTo>
                  <a:pt x="21600" y="0"/>
                </a:lnTo>
                <a:close/>
              </a:path>
            </a:pathLst>
          </a:custGeom>
          <a:solidFill>
            <a:srgbClr val="E32D8E"/>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9" name="TextBox 8">
            <a:extLst>
              <a:ext uri="{FF2B5EF4-FFF2-40B4-BE49-F238E27FC236}">
                <a16:creationId xmlns:a16="http://schemas.microsoft.com/office/drawing/2014/main" id="{DB096806-1EB3-73CB-2B80-93BC2E91EDFD}"/>
              </a:ext>
            </a:extLst>
          </p:cNvPr>
          <p:cNvSpPr txBox="1"/>
          <p:nvPr/>
        </p:nvSpPr>
        <p:spPr>
          <a:xfrm>
            <a:off x="8083569" y="4738720"/>
            <a:ext cx="3324541" cy="400110"/>
          </a:xfrm>
          <a:prstGeom prst="rect">
            <a:avLst/>
          </a:prstGeom>
          <a:solidFill>
            <a:srgbClr val="00B0C9"/>
          </a:solidFill>
        </p:spPr>
        <p:txBody>
          <a:bodyPr wrap="square" rtlCol="0" anchor="ctr" anchorCtr="0">
            <a:spAutoFit/>
          </a:bodyPr>
          <a:lstStyle/>
          <a:p>
            <a:r>
              <a:rPr lang="en-US" sz="2000" b="1" dirty="0">
                <a:solidFill>
                  <a:schemeClr val="bg1"/>
                </a:solidFill>
                <a:latin typeface="Poppins" pitchFamily="2" charset="77"/>
                <a:ea typeface="League Spartan" charset="0"/>
                <a:cs typeface="Poppins" pitchFamily="2" charset="77"/>
              </a:rPr>
              <a:t>YOUR TITLE</a:t>
            </a:r>
          </a:p>
        </p:txBody>
      </p:sp>
      <p:sp>
        <p:nvSpPr>
          <p:cNvPr id="10" name="Subtitle 2">
            <a:extLst>
              <a:ext uri="{FF2B5EF4-FFF2-40B4-BE49-F238E27FC236}">
                <a16:creationId xmlns:a16="http://schemas.microsoft.com/office/drawing/2014/main" id="{DD19BE76-8456-A500-CF59-06A30B91C9E5}"/>
              </a:ext>
            </a:extLst>
          </p:cNvPr>
          <p:cNvSpPr txBox="1">
            <a:spLocks/>
          </p:cNvSpPr>
          <p:nvPr/>
        </p:nvSpPr>
        <p:spPr>
          <a:xfrm>
            <a:off x="8083569" y="5140911"/>
            <a:ext cx="3324542" cy="116955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
        <p:nvSpPr>
          <p:cNvPr id="11" name="TextBox 10">
            <a:extLst>
              <a:ext uri="{FF2B5EF4-FFF2-40B4-BE49-F238E27FC236}">
                <a16:creationId xmlns:a16="http://schemas.microsoft.com/office/drawing/2014/main" id="{B5A94A18-FD83-631C-6DB3-B258B040D0AD}"/>
              </a:ext>
            </a:extLst>
          </p:cNvPr>
          <p:cNvSpPr txBox="1"/>
          <p:nvPr/>
        </p:nvSpPr>
        <p:spPr>
          <a:xfrm>
            <a:off x="402956" y="1808551"/>
            <a:ext cx="3138613" cy="400110"/>
          </a:xfrm>
          <a:prstGeom prst="rect">
            <a:avLst/>
          </a:prstGeom>
          <a:solidFill>
            <a:srgbClr val="6B3BC4"/>
          </a:solidFill>
        </p:spPr>
        <p:txBody>
          <a:bodyPr wrap="square" rtlCol="0" anchor="ctr" anchorCtr="0">
            <a:spAutoFit/>
          </a:bodyPr>
          <a:lstStyle/>
          <a:p>
            <a:pPr algn="r"/>
            <a:r>
              <a:rPr lang="en-US" sz="2000" b="1" dirty="0">
                <a:solidFill>
                  <a:schemeClr val="bg1"/>
                </a:solidFill>
                <a:latin typeface="Poppins" pitchFamily="2" charset="77"/>
                <a:ea typeface="League Spartan" charset="0"/>
                <a:cs typeface="Poppins" pitchFamily="2" charset="77"/>
              </a:rPr>
              <a:t>YOUR TITLE</a:t>
            </a:r>
          </a:p>
        </p:txBody>
      </p:sp>
      <p:sp>
        <p:nvSpPr>
          <p:cNvPr id="12" name="Subtitle 2">
            <a:extLst>
              <a:ext uri="{FF2B5EF4-FFF2-40B4-BE49-F238E27FC236}">
                <a16:creationId xmlns:a16="http://schemas.microsoft.com/office/drawing/2014/main" id="{864836DF-4995-0FD3-89EB-3D18656649AE}"/>
              </a:ext>
            </a:extLst>
          </p:cNvPr>
          <p:cNvSpPr txBox="1">
            <a:spLocks/>
          </p:cNvSpPr>
          <p:nvPr/>
        </p:nvSpPr>
        <p:spPr>
          <a:xfrm>
            <a:off x="217027" y="2210742"/>
            <a:ext cx="3324542"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a:t>
            </a:r>
          </a:p>
        </p:txBody>
      </p:sp>
      <p:sp>
        <p:nvSpPr>
          <p:cNvPr id="13" name="TextBox 12">
            <a:extLst>
              <a:ext uri="{FF2B5EF4-FFF2-40B4-BE49-F238E27FC236}">
                <a16:creationId xmlns:a16="http://schemas.microsoft.com/office/drawing/2014/main" id="{382A8A24-5969-D6E4-9F96-0876955533C6}"/>
              </a:ext>
            </a:extLst>
          </p:cNvPr>
          <p:cNvSpPr txBox="1"/>
          <p:nvPr/>
        </p:nvSpPr>
        <p:spPr>
          <a:xfrm>
            <a:off x="5703377" y="1021639"/>
            <a:ext cx="3169060" cy="400110"/>
          </a:xfrm>
          <a:prstGeom prst="rect">
            <a:avLst/>
          </a:prstGeom>
          <a:solidFill>
            <a:srgbClr val="FFA200"/>
          </a:solidFill>
        </p:spPr>
        <p:txBody>
          <a:bodyPr wrap="square" rtlCol="0" anchor="ctr" anchorCtr="0">
            <a:spAutoFit/>
          </a:bodyPr>
          <a:lstStyle/>
          <a:p>
            <a:pPr algn="r"/>
            <a:r>
              <a:rPr lang="en-US" sz="2000" b="1" dirty="0">
                <a:solidFill>
                  <a:schemeClr val="bg1"/>
                </a:solidFill>
                <a:latin typeface="Poppins" pitchFamily="2" charset="77"/>
                <a:ea typeface="League Spartan" charset="0"/>
                <a:cs typeface="Poppins" pitchFamily="2" charset="77"/>
              </a:rPr>
              <a:t>YOUR TITLE</a:t>
            </a:r>
          </a:p>
        </p:txBody>
      </p:sp>
      <p:sp>
        <p:nvSpPr>
          <p:cNvPr id="14" name="Subtitle 2">
            <a:extLst>
              <a:ext uri="{FF2B5EF4-FFF2-40B4-BE49-F238E27FC236}">
                <a16:creationId xmlns:a16="http://schemas.microsoft.com/office/drawing/2014/main" id="{8F0E834D-24B3-2AD8-E4DF-1E9BA7685497}"/>
              </a:ext>
            </a:extLst>
          </p:cNvPr>
          <p:cNvSpPr txBox="1">
            <a:spLocks/>
          </p:cNvSpPr>
          <p:nvPr/>
        </p:nvSpPr>
        <p:spPr>
          <a:xfrm>
            <a:off x="5547893" y="1423831"/>
            <a:ext cx="3324542" cy="116955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a:t>
            </a:r>
          </a:p>
        </p:txBody>
      </p:sp>
    </p:spTree>
    <p:extLst>
      <p:ext uri="{BB962C8B-B14F-4D97-AF65-F5344CB8AC3E}">
        <p14:creationId xmlns:p14="http://schemas.microsoft.com/office/powerpoint/2010/main" val="744758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a:extLst>
              <a:ext uri="{FF2B5EF4-FFF2-40B4-BE49-F238E27FC236}">
                <a16:creationId xmlns:a16="http://schemas.microsoft.com/office/drawing/2014/main" id="{18E6F6C6-5BBA-9399-E8E8-7C00D4113647}"/>
              </a:ext>
            </a:extLst>
          </p:cNvPr>
          <p:cNvSpPr/>
          <p:nvPr/>
        </p:nvSpPr>
        <p:spPr>
          <a:xfrm>
            <a:off x="8213740" y="1356177"/>
            <a:ext cx="3474921" cy="4861757"/>
          </a:xfrm>
          <a:prstGeom prst="roundRect">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FB3ACDA1-0BA7-EB08-660B-389040010324}"/>
              </a:ext>
            </a:extLst>
          </p:cNvPr>
          <p:cNvSpPr/>
          <p:nvPr/>
        </p:nvSpPr>
        <p:spPr>
          <a:xfrm>
            <a:off x="7754045" y="1559997"/>
            <a:ext cx="3672800" cy="486175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 name="Group 2">
            <a:extLst>
              <a:ext uri="{FF2B5EF4-FFF2-40B4-BE49-F238E27FC236}">
                <a16:creationId xmlns:a16="http://schemas.microsoft.com/office/drawing/2014/main" id="{01935273-8462-F83E-8B40-F46E5106D255}"/>
              </a:ext>
            </a:extLst>
          </p:cNvPr>
          <p:cNvGrpSpPr/>
          <p:nvPr/>
        </p:nvGrpSpPr>
        <p:grpSpPr>
          <a:xfrm>
            <a:off x="1029919" y="3043051"/>
            <a:ext cx="3788813" cy="3822266"/>
            <a:chOff x="2704100" y="6592429"/>
            <a:chExt cx="7061226" cy="7123571"/>
          </a:xfrm>
        </p:grpSpPr>
        <p:grpSp>
          <p:nvGrpSpPr>
            <p:cNvPr id="17" name="Group 16">
              <a:extLst>
                <a:ext uri="{FF2B5EF4-FFF2-40B4-BE49-F238E27FC236}">
                  <a16:creationId xmlns:a16="http://schemas.microsoft.com/office/drawing/2014/main" id="{83793DF7-1336-C775-5A0F-F3FCF6034A23}"/>
                </a:ext>
              </a:extLst>
            </p:cNvPr>
            <p:cNvGrpSpPr/>
            <p:nvPr/>
          </p:nvGrpSpPr>
          <p:grpSpPr>
            <a:xfrm>
              <a:off x="7151891" y="6592429"/>
              <a:ext cx="2613435" cy="3500174"/>
              <a:chOff x="7151891" y="6592429"/>
              <a:chExt cx="2613435" cy="3500174"/>
            </a:xfrm>
          </p:grpSpPr>
          <p:sp>
            <p:nvSpPr>
              <p:cNvPr id="26" name="Shape 59160">
                <a:extLst>
                  <a:ext uri="{FF2B5EF4-FFF2-40B4-BE49-F238E27FC236}">
                    <a16:creationId xmlns:a16="http://schemas.microsoft.com/office/drawing/2014/main" id="{81CA07C5-7AE8-1747-8450-7F0BE23251AB}"/>
                  </a:ext>
                </a:extLst>
              </p:cNvPr>
              <p:cNvSpPr/>
              <p:nvPr/>
            </p:nvSpPr>
            <p:spPr>
              <a:xfrm rot="271260" flipH="1">
                <a:off x="7634274" y="9058782"/>
                <a:ext cx="1028008" cy="1033821"/>
              </a:xfrm>
              <a:custGeom>
                <a:avLst/>
                <a:gdLst/>
                <a:ahLst/>
                <a:cxnLst>
                  <a:cxn ang="0">
                    <a:pos x="wd2" y="hd2"/>
                  </a:cxn>
                  <a:cxn ang="5400000">
                    <a:pos x="wd2" y="hd2"/>
                  </a:cxn>
                  <a:cxn ang="10800000">
                    <a:pos x="wd2" y="hd2"/>
                  </a:cxn>
                  <a:cxn ang="16200000">
                    <a:pos x="wd2" y="hd2"/>
                  </a:cxn>
                </a:cxnLst>
                <a:rect l="0" t="0" r="r" b="b"/>
                <a:pathLst>
                  <a:path w="21600" h="21600" extrusionOk="0">
                    <a:moveTo>
                      <a:pt x="15939" y="0"/>
                    </a:moveTo>
                    <a:cubicBezTo>
                      <a:pt x="16554" y="311"/>
                      <a:pt x="17119" y="710"/>
                      <a:pt x="17617" y="1185"/>
                    </a:cubicBezTo>
                    <a:cubicBezTo>
                      <a:pt x="18203" y="1745"/>
                      <a:pt x="18687" y="2401"/>
                      <a:pt x="19064" y="3117"/>
                    </a:cubicBezTo>
                    <a:cubicBezTo>
                      <a:pt x="19441" y="3832"/>
                      <a:pt x="19708" y="4597"/>
                      <a:pt x="19898" y="5381"/>
                    </a:cubicBezTo>
                    <a:cubicBezTo>
                      <a:pt x="20039" y="5966"/>
                      <a:pt x="20138" y="6561"/>
                      <a:pt x="20248" y="7152"/>
                    </a:cubicBezTo>
                    <a:cubicBezTo>
                      <a:pt x="20589" y="8978"/>
                      <a:pt x="21040" y="10782"/>
                      <a:pt x="21600" y="12553"/>
                    </a:cubicBezTo>
                    <a:lnTo>
                      <a:pt x="12798" y="21600"/>
                    </a:lnTo>
                    <a:cubicBezTo>
                      <a:pt x="10840" y="20304"/>
                      <a:pt x="8863" y="19037"/>
                      <a:pt x="6867" y="17800"/>
                    </a:cubicBezTo>
                    <a:cubicBezTo>
                      <a:pt x="4602" y="16397"/>
                      <a:pt x="2312" y="15032"/>
                      <a:pt x="0" y="13707"/>
                    </a:cubicBezTo>
                    <a:cubicBezTo>
                      <a:pt x="725" y="9280"/>
                      <a:pt x="3243" y="5343"/>
                      <a:pt x="6968" y="2814"/>
                    </a:cubicBezTo>
                    <a:cubicBezTo>
                      <a:pt x="9614" y="1017"/>
                      <a:pt x="12735" y="38"/>
                      <a:pt x="15939" y="0"/>
                    </a:cubicBez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7" name="Shape 59161">
                <a:extLst>
                  <a:ext uri="{FF2B5EF4-FFF2-40B4-BE49-F238E27FC236}">
                    <a16:creationId xmlns:a16="http://schemas.microsoft.com/office/drawing/2014/main" id="{F1C22882-6128-C26C-C503-15DD31DEA62A}"/>
                  </a:ext>
                </a:extLst>
              </p:cNvPr>
              <p:cNvSpPr/>
              <p:nvPr/>
            </p:nvSpPr>
            <p:spPr>
              <a:xfrm rot="271260" flipH="1">
                <a:off x="7671641" y="8716061"/>
                <a:ext cx="1141168" cy="1281721"/>
              </a:xfrm>
              <a:custGeom>
                <a:avLst/>
                <a:gdLst/>
                <a:ahLst/>
                <a:cxnLst>
                  <a:cxn ang="0">
                    <a:pos x="wd2" y="hd2"/>
                  </a:cxn>
                  <a:cxn ang="5400000">
                    <a:pos x="wd2" y="hd2"/>
                  </a:cxn>
                  <a:cxn ang="10800000">
                    <a:pos x="wd2" y="hd2"/>
                  </a:cxn>
                  <a:cxn ang="16200000">
                    <a:pos x="wd2" y="hd2"/>
                  </a:cxn>
                </a:cxnLst>
                <a:rect l="0" t="0" r="r" b="b"/>
                <a:pathLst>
                  <a:path w="21478" h="21491" extrusionOk="0">
                    <a:moveTo>
                      <a:pt x="20252" y="2494"/>
                    </a:moveTo>
                    <a:lnTo>
                      <a:pt x="17903" y="787"/>
                    </a:lnTo>
                    <a:cubicBezTo>
                      <a:pt x="17369" y="398"/>
                      <a:pt x="17097" y="201"/>
                      <a:pt x="16734" y="73"/>
                    </a:cubicBezTo>
                    <a:cubicBezTo>
                      <a:pt x="16325" y="-54"/>
                      <a:pt x="15874" y="-13"/>
                      <a:pt x="15502" y="184"/>
                    </a:cubicBezTo>
                    <a:cubicBezTo>
                      <a:pt x="15175" y="375"/>
                      <a:pt x="14954" y="617"/>
                      <a:pt x="14511" y="1100"/>
                    </a:cubicBezTo>
                    <a:lnTo>
                      <a:pt x="883" y="15982"/>
                    </a:lnTo>
                    <a:cubicBezTo>
                      <a:pt x="447" y="16458"/>
                      <a:pt x="225" y="16700"/>
                      <a:pt x="82" y="17023"/>
                    </a:cubicBezTo>
                    <a:cubicBezTo>
                      <a:pt x="-61" y="17388"/>
                      <a:pt x="-15" y="17790"/>
                      <a:pt x="207" y="18121"/>
                    </a:cubicBezTo>
                    <a:cubicBezTo>
                      <a:pt x="420" y="18412"/>
                      <a:pt x="692" y="18610"/>
                      <a:pt x="1235" y="19004"/>
                    </a:cubicBezTo>
                    <a:lnTo>
                      <a:pt x="3575" y="20705"/>
                    </a:lnTo>
                    <a:cubicBezTo>
                      <a:pt x="4109" y="21094"/>
                      <a:pt x="4381" y="21291"/>
                      <a:pt x="4744" y="21419"/>
                    </a:cubicBezTo>
                    <a:cubicBezTo>
                      <a:pt x="5153" y="21546"/>
                      <a:pt x="5604" y="21505"/>
                      <a:pt x="5976" y="21308"/>
                    </a:cubicBezTo>
                    <a:cubicBezTo>
                      <a:pt x="6303" y="21117"/>
                      <a:pt x="6524" y="20875"/>
                      <a:pt x="6967" y="20392"/>
                    </a:cubicBezTo>
                    <a:lnTo>
                      <a:pt x="20595" y="5510"/>
                    </a:lnTo>
                    <a:cubicBezTo>
                      <a:pt x="21031" y="5034"/>
                      <a:pt x="21253" y="4792"/>
                      <a:pt x="21396" y="4469"/>
                    </a:cubicBezTo>
                    <a:cubicBezTo>
                      <a:pt x="21539" y="4104"/>
                      <a:pt x="21493" y="3702"/>
                      <a:pt x="21271" y="3371"/>
                    </a:cubicBezTo>
                    <a:cubicBezTo>
                      <a:pt x="21058" y="3080"/>
                      <a:pt x="20786" y="2882"/>
                      <a:pt x="20243" y="2488"/>
                    </a:cubicBez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28" name="Shape 59162">
                <a:extLst>
                  <a:ext uri="{FF2B5EF4-FFF2-40B4-BE49-F238E27FC236}">
                    <a16:creationId xmlns:a16="http://schemas.microsoft.com/office/drawing/2014/main" id="{09C20DE3-2A11-BCAF-6ACA-A3883366F58A}"/>
                  </a:ext>
                </a:extLst>
              </p:cNvPr>
              <p:cNvSpPr/>
              <p:nvPr/>
            </p:nvSpPr>
            <p:spPr>
              <a:xfrm rot="271260" flipH="1">
                <a:off x="7756816" y="8895624"/>
                <a:ext cx="1092963" cy="906984"/>
              </a:xfrm>
              <a:custGeom>
                <a:avLst/>
                <a:gdLst/>
                <a:ahLst/>
                <a:cxnLst>
                  <a:cxn ang="0">
                    <a:pos x="wd2" y="hd2"/>
                  </a:cxn>
                  <a:cxn ang="5400000">
                    <a:pos x="wd2" y="hd2"/>
                  </a:cxn>
                  <a:cxn ang="10800000">
                    <a:pos x="wd2" y="hd2"/>
                  </a:cxn>
                  <a:cxn ang="16200000">
                    <a:pos x="wd2" y="hd2"/>
                  </a:cxn>
                </a:cxnLst>
                <a:rect l="0" t="0" r="r" b="b"/>
                <a:pathLst>
                  <a:path w="21161" h="21073" extrusionOk="0">
                    <a:moveTo>
                      <a:pt x="14756" y="478"/>
                    </a:moveTo>
                    <a:lnTo>
                      <a:pt x="20565" y="6372"/>
                    </a:lnTo>
                    <a:cubicBezTo>
                      <a:pt x="21276" y="7094"/>
                      <a:pt x="21364" y="8371"/>
                      <a:pt x="20763" y="9224"/>
                    </a:cubicBezTo>
                    <a:cubicBezTo>
                      <a:pt x="20162" y="10078"/>
                      <a:pt x="19097" y="10184"/>
                      <a:pt x="18386" y="9462"/>
                    </a:cubicBezTo>
                    <a:lnTo>
                      <a:pt x="12577" y="3568"/>
                    </a:lnTo>
                    <a:cubicBezTo>
                      <a:pt x="11866" y="2847"/>
                      <a:pt x="11778" y="1569"/>
                      <a:pt x="12379" y="716"/>
                    </a:cubicBezTo>
                    <a:cubicBezTo>
                      <a:pt x="12980" y="-137"/>
                      <a:pt x="14045" y="-243"/>
                      <a:pt x="14756" y="478"/>
                    </a:cubicBezTo>
                    <a:close/>
                    <a:moveTo>
                      <a:pt x="13061" y="4320"/>
                    </a:moveTo>
                    <a:cubicBezTo>
                      <a:pt x="14068" y="5082"/>
                      <a:pt x="14370" y="6678"/>
                      <a:pt x="13736" y="7887"/>
                    </a:cubicBezTo>
                    <a:cubicBezTo>
                      <a:pt x="13101" y="9097"/>
                      <a:pt x="11771" y="9459"/>
                      <a:pt x="10763" y="8697"/>
                    </a:cubicBezTo>
                    <a:lnTo>
                      <a:pt x="7053" y="5893"/>
                    </a:lnTo>
                    <a:cubicBezTo>
                      <a:pt x="6045" y="5131"/>
                      <a:pt x="5743" y="3535"/>
                      <a:pt x="6378" y="2325"/>
                    </a:cubicBezTo>
                    <a:cubicBezTo>
                      <a:pt x="7013" y="1116"/>
                      <a:pt x="8343" y="754"/>
                      <a:pt x="9351" y="1515"/>
                    </a:cubicBezTo>
                    <a:lnTo>
                      <a:pt x="13061" y="4320"/>
                    </a:lnTo>
                    <a:close/>
                    <a:moveTo>
                      <a:pt x="9766" y="8277"/>
                    </a:moveTo>
                    <a:cubicBezTo>
                      <a:pt x="10774" y="9039"/>
                      <a:pt x="11076" y="10635"/>
                      <a:pt x="10441" y="11845"/>
                    </a:cubicBezTo>
                    <a:cubicBezTo>
                      <a:pt x="9806" y="13054"/>
                      <a:pt x="8476" y="13416"/>
                      <a:pt x="7468" y="12655"/>
                    </a:cubicBezTo>
                    <a:lnTo>
                      <a:pt x="3765" y="9855"/>
                    </a:lnTo>
                    <a:cubicBezTo>
                      <a:pt x="2757" y="9093"/>
                      <a:pt x="2455" y="7497"/>
                      <a:pt x="3090" y="6288"/>
                    </a:cubicBezTo>
                    <a:cubicBezTo>
                      <a:pt x="3725" y="5078"/>
                      <a:pt x="5055" y="4716"/>
                      <a:pt x="6063" y="5478"/>
                    </a:cubicBezTo>
                    <a:lnTo>
                      <a:pt x="9766" y="8277"/>
                    </a:lnTo>
                    <a:close/>
                    <a:moveTo>
                      <a:pt x="7542" y="13044"/>
                    </a:moveTo>
                    <a:cubicBezTo>
                      <a:pt x="8440" y="13723"/>
                      <a:pt x="8705" y="15152"/>
                      <a:pt x="8139" y="16229"/>
                    </a:cubicBezTo>
                    <a:cubicBezTo>
                      <a:pt x="7574" y="17307"/>
                      <a:pt x="6389" y="17629"/>
                      <a:pt x="5491" y="16951"/>
                    </a:cubicBezTo>
                    <a:lnTo>
                      <a:pt x="1856" y="14203"/>
                    </a:lnTo>
                    <a:cubicBezTo>
                      <a:pt x="959" y="13524"/>
                      <a:pt x="690" y="12102"/>
                      <a:pt x="1255" y="11025"/>
                    </a:cubicBezTo>
                    <a:cubicBezTo>
                      <a:pt x="1821" y="9948"/>
                      <a:pt x="3009" y="9618"/>
                      <a:pt x="3907" y="10296"/>
                    </a:cubicBezTo>
                    <a:lnTo>
                      <a:pt x="7542" y="13044"/>
                    </a:lnTo>
                    <a:close/>
                    <a:moveTo>
                      <a:pt x="5565" y="17340"/>
                    </a:moveTo>
                    <a:cubicBezTo>
                      <a:pt x="6353" y="17936"/>
                      <a:pt x="6589" y="19183"/>
                      <a:pt x="6092" y="20129"/>
                    </a:cubicBezTo>
                    <a:cubicBezTo>
                      <a:pt x="5596" y="21074"/>
                      <a:pt x="4557" y="21357"/>
                      <a:pt x="3769" y="20762"/>
                    </a:cubicBezTo>
                    <a:lnTo>
                      <a:pt x="788" y="18508"/>
                    </a:lnTo>
                    <a:cubicBezTo>
                      <a:pt x="0" y="17912"/>
                      <a:pt x="-236" y="16665"/>
                      <a:pt x="260" y="15720"/>
                    </a:cubicBezTo>
                    <a:cubicBezTo>
                      <a:pt x="756" y="14774"/>
                      <a:pt x="1796" y="14491"/>
                      <a:pt x="2584" y="15087"/>
                    </a:cubicBezTo>
                    <a:lnTo>
                      <a:pt x="5565" y="17340"/>
                    </a:lnTo>
                    <a:close/>
                  </a:path>
                </a:pathLst>
              </a:custGeom>
              <a:solidFill>
                <a:schemeClr val="accent2">
                  <a:lumMod val="20000"/>
                  <a:lumOff val="80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29" name="Shape 59163">
                <a:extLst>
                  <a:ext uri="{FF2B5EF4-FFF2-40B4-BE49-F238E27FC236}">
                    <a16:creationId xmlns:a16="http://schemas.microsoft.com/office/drawing/2014/main" id="{2608DE56-DA43-3DC1-C10F-18F17D92F544}"/>
                  </a:ext>
                </a:extLst>
              </p:cNvPr>
              <p:cNvSpPr/>
              <p:nvPr/>
            </p:nvSpPr>
            <p:spPr>
              <a:xfrm rot="271260" flipH="1">
                <a:off x="8816445" y="7100448"/>
                <a:ext cx="678941" cy="678941"/>
              </a:xfrm>
              <a:prstGeom prst="ellipse">
                <a:avLst/>
              </a:prstGeom>
              <a:solidFill>
                <a:srgbClr val="6B3BC4"/>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30" name="Shape 59164">
                <a:extLst>
                  <a:ext uri="{FF2B5EF4-FFF2-40B4-BE49-F238E27FC236}">
                    <a16:creationId xmlns:a16="http://schemas.microsoft.com/office/drawing/2014/main" id="{64A43D77-61C7-D314-9ADE-CF3099F78800}"/>
                  </a:ext>
                </a:extLst>
              </p:cNvPr>
              <p:cNvSpPr/>
              <p:nvPr/>
            </p:nvSpPr>
            <p:spPr>
              <a:xfrm rot="271260" flipH="1">
                <a:off x="7151891" y="6687768"/>
                <a:ext cx="2521053" cy="2371389"/>
              </a:xfrm>
              <a:custGeom>
                <a:avLst/>
                <a:gdLst/>
                <a:ahLst/>
                <a:cxnLst>
                  <a:cxn ang="0">
                    <a:pos x="wd2" y="hd2"/>
                  </a:cxn>
                  <a:cxn ang="5400000">
                    <a:pos x="wd2" y="hd2"/>
                  </a:cxn>
                  <a:cxn ang="10800000">
                    <a:pos x="wd2" y="hd2"/>
                  </a:cxn>
                  <a:cxn ang="16200000">
                    <a:pos x="wd2" y="hd2"/>
                  </a:cxn>
                </a:cxnLst>
                <a:rect l="0" t="0" r="r" b="b"/>
                <a:pathLst>
                  <a:path w="21402" h="21424" extrusionOk="0">
                    <a:moveTo>
                      <a:pt x="10801" y="0"/>
                    </a:moveTo>
                    <a:cubicBezTo>
                      <a:pt x="11248" y="2650"/>
                      <a:pt x="12009" y="5227"/>
                      <a:pt x="13066" y="7673"/>
                    </a:cubicBezTo>
                    <a:cubicBezTo>
                      <a:pt x="13997" y="9827"/>
                      <a:pt x="15181" y="11939"/>
                      <a:pt x="16913" y="13449"/>
                    </a:cubicBezTo>
                    <a:cubicBezTo>
                      <a:pt x="18318" y="14674"/>
                      <a:pt x="20035" y="15457"/>
                      <a:pt x="20951" y="17159"/>
                    </a:cubicBezTo>
                    <a:cubicBezTo>
                      <a:pt x="21553" y="18278"/>
                      <a:pt x="21600" y="19685"/>
                      <a:pt x="20803" y="20616"/>
                    </a:cubicBezTo>
                    <a:cubicBezTo>
                      <a:pt x="20071" y="21472"/>
                      <a:pt x="18882" y="21600"/>
                      <a:pt x="17833" y="21226"/>
                    </a:cubicBezTo>
                    <a:cubicBezTo>
                      <a:pt x="16090" y="20604"/>
                      <a:pt x="15019" y="18973"/>
                      <a:pt x="13608" y="17761"/>
                    </a:cubicBezTo>
                    <a:cubicBezTo>
                      <a:pt x="11866" y="16264"/>
                      <a:pt x="9687" y="15450"/>
                      <a:pt x="7518" y="14910"/>
                    </a:cubicBezTo>
                    <a:cubicBezTo>
                      <a:pt x="5054" y="14296"/>
                      <a:pt x="2529" y="14021"/>
                      <a:pt x="0" y="14089"/>
                    </a:cubicBezTo>
                    <a:lnTo>
                      <a:pt x="4806" y="7820"/>
                    </a:lnTo>
                    <a:lnTo>
                      <a:pt x="5218" y="7283"/>
                    </a:lnTo>
                    <a:lnTo>
                      <a:pt x="5583" y="6807"/>
                    </a:lnTo>
                    <a:lnTo>
                      <a:pt x="5995" y="6269"/>
                    </a:lnTo>
                    <a:lnTo>
                      <a:pt x="10801" y="0"/>
                    </a:lnTo>
                    <a:close/>
                  </a:path>
                </a:pathLst>
              </a:custGeom>
              <a:solidFill>
                <a:srgbClr val="00B0C9"/>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1" name="Freeform 30">
                <a:extLst>
                  <a:ext uri="{FF2B5EF4-FFF2-40B4-BE49-F238E27FC236}">
                    <a16:creationId xmlns:a16="http://schemas.microsoft.com/office/drawing/2014/main" id="{9A52CD30-6F04-BC9D-9AAD-11BA902AD545}"/>
                  </a:ext>
                </a:extLst>
              </p:cNvPr>
              <p:cNvSpPr/>
              <p:nvPr/>
            </p:nvSpPr>
            <p:spPr>
              <a:xfrm rot="271260" flipH="1">
                <a:off x="7231750" y="6592429"/>
                <a:ext cx="2533576" cy="2485193"/>
              </a:xfrm>
              <a:custGeom>
                <a:avLst/>
                <a:gdLst>
                  <a:gd name="connsiteX0" fmla="*/ 2124703 w 2533576"/>
                  <a:gd name="connsiteY0" fmla="*/ 1490123 h 2485193"/>
                  <a:gd name="connsiteX1" fmla="*/ 2071020 w 2533576"/>
                  <a:gd name="connsiteY1" fmla="*/ 1507873 h 2485193"/>
                  <a:gd name="connsiteX2" fmla="*/ 1982666 w 2533576"/>
                  <a:gd name="connsiteY2" fmla="*/ 1599495 h 2485193"/>
                  <a:gd name="connsiteX3" fmla="*/ 1663159 w 2533576"/>
                  <a:gd name="connsiteY3" fmla="*/ 1991146 h 2485193"/>
                  <a:gd name="connsiteX4" fmla="*/ 1591738 w 2533576"/>
                  <a:gd name="connsiteY4" fmla="*/ 2095303 h 2485193"/>
                  <a:gd name="connsiteX5" fmla="*/ 1602893 w 2533576"/>
                  <a:gd name="connsiteY5" fmla="*/ 2205193 h 2485193"/>
                  <a:gd name="connsiteX6" fmla="*/ 1694492 w 2533576"/>
                  <a:gd name="connsiteY6" fmla="*/ 2293506 h 2485193"/>
                  <a:gd name="connsiteX7" fmla="*/ 1832979 w 2533576"/>
                  <a:gd name="connsiteY7" fmla="*/ 2406518 h 2485193"/>
                  <a:gd name="connsiteX8" fmla="*/ 1937155 w 2533576"/>
                  <a:gd name="connsiteY8" fmla="*/ 2477913 h 2485193"/>
                  <a:gd name="connsiteX9" fmla="*/ 2047020 w 2533576"/>
                  <a:gd name="connsiteY9" fmla="*/ 2466775 h 2485193"/>
                  <a:gd name="connsiteX10" fmla="*/ 2135374 w 2533576"/>
                  <a:gd name="connsiteY10" fmla="*/ 2375154 h 2485193"/>
                  <a:gd name="connsiteX11" fmla="*/ 2454881 w 2533576"/>
                  <a:gd name="connsiteY11" fmla="*/ 1983503 h 2485193"/>
                  <a:gd name="connsiteX12" fmla="*/ 2526302 w 2533576"/>
                  <a:gd name="connsiteY12" fmla="*/ 1879345 h 2485193"/>
                  <a:gd name="connsiteX13" fmla="*/ 2515146 w 2533576"/>
                  <a:gd name="connsiteY13" fmla="*/ 1769455 h 2485193"/>
                  <a:gd name="connsiteX14" fmla="*/ 2423548 w 2533576"/>
                  <a:gd name="connsiteY14" fmla="*/ 1681143 h 2485193"/>
                  <a:gd name="connsiteX15" fmla="*/ 2424259 w 2533576"/>
                  <a:gd name="connsiteY15" fmla="*/ 1681749 h 2485193"/>
                  <a:gd name="connsiteX16" fmla="*/ 2285061 w 2533576"/>
                  <a:gd name="connsiteY16" fmla="*/ 1568131 h 2485193"/>
                  <a:gd name="connsiteX17" fmla="*/ 2180884 w 2533576"/>
                  <a:gd name="connsiteY17" fmla="*/ 1496735 h 2485193"/>
                  <a:gd name="connsiteX18" fmla="*/ 2124703 w 2533576"/>
                  <a:gd name="connsiteY18" fmla="*/ 1490123 h 2485193"/>
                  <a:gd name="connsiteX19" fmla="*/ 1330534 w 2533576"/>
                  <a:gd name="connsiteY19" fmla="*/ 517 h 2485193"/>
                  <a:gd name="connsiteX20" fmla="*/ 1262376 w 2533576"/>
                  <a:gd name="connsiteY20" fmla="*/ 37190 h 2485193"/>
                  <a:gd name="connsiteX21" fmla="*/ 22783 w 2533576"/>
                  <a:gd name="connsiteY21" fmla="*/ 1556601 h 2485193"/>
                  <a:gd name="connsiteX22" fmla="*/ 37180 w 2533576"/>
                  <a:gd name="connsiteY22" fmla="*/ 1698847 h 2485193"/>
                  <a:gd name="connsiteX23" fmla="*/ 179455 w 2533576"/>
                  <a:gd name="connsiteY23" fmla="*/ 1684452 h 2485193"/>
                  <a:gd name="connsiteX24" fmla="*/ 1419049 w 2533576"/>
                  <a:gd name="connsiteY24" fmla="*/ 165041 h 2485193"/>
                  <a:gd name="connsiteX25" fmla="*/ 1404652 w 2533576"/>
                  <a:gd name="connsiteY25" fmla="*/ 22796 h 2485193"/>
                  <a:gd name="connsiteX26" fmla="*/ 1330534 w 2533576"/>
                  <a:gd name="connsiteY26" fmla="*/ 517 h 248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33576" h="2485193">
                    <a:moveTo>
                      <a:pt x="2124703" y="1490123"/>
                    </a:moveTo>
                    <a:cubicBezTo>
                      <a:pt x="2105941" y="1492028"/>
                      <a:pt x="2087597" y="1497993"/>
                      <a:pt x="2071020" y="1507873"/>
                    </a:cubicBezTo>
                    <a:cubicBezTo>
                      <a:pt x="2041909" y="1526934"/>
                      <a:pt x="2022132" y="1551120"/>
                      <a:pt x="1982666" y="1599495"/>
                    </a:cubicBezTo>
                    <a:lnTo>
                      <a:pt x="1663159" y="1991146"/>
                    </a:lnTo>
                    <a:cubicBezTo>
                      <a:pt x="1624271" y="2038774"/>
                      <a:pt x="1604538" y="2062961"/>
                      <a:pt x="1591738" y="2095303"/>
                    </a:cubicBezTo>
                    <a:cubicBezTo>
                      <a:pt x="1579027" y="2131793"/>
                      <a:pt x="1583116" y="2172012"/>
                      <a:pt x="1602893" y="2205193"/>
                    </a:cubicBezTo>
                    <a:cubicBezTo>
                      <a:pt x="1621915" y="2234320"/>
                      <a:pt x="1646137" y="2254033"/>
                      <a:pt x="1694492" y="2293506"/>
                    </a:cubicBezTo>
                    <a:lnTo>
                      <a:pt x="1832979" y="2406518"/>
                    </a:lnTo>
                    <a:cubicBezTo>
                      <a:pt x="1880622" y="2445384"/>
                      <a:pt x="1904845" y="2465098"/>
                      <a:pt x="1937155" y="2477913"/>
                    </a:cubicBezTo>
                    <a:cubicBezTo>
                      <a:pt x="1973644" y="2490636"/>
                      <a:pt x="2013865" y="2486535"/>
                      <a:pt x="2047020" y="2466775"/>
                    </a:cubicBezTo>
                    <a:cubicBezTo>
                      <a:pt x="2076131" y="2447714"/>
                      <a:pt x="2095908" y="2423528"/>
                      <a:pt x="2135374" y="2375154"/>
                    </a:cubicBezTo>
                    <a:lnTo>
                      <a:pt x="2454881" y="1983503"/>
                    </a:lnTo>
                    <a:cubicBezTo>
                      <a:pt x="2493769" y="1935875"/>
                      <a:pt x="2513502" y="1911687"/>
                      <a:pt x="2526302" y="1879345"/>
                    </a:cubicBezTo>
                    <a:cubicBezTo>
                      <a:pt x="2539013" y="1842855"/>
                      <a:pt x="2534925" y="1802637"/>
                      <a:pt x="2515146" y="1769455"/>
                    </a:cubicBezTo>
                    <a:cubicBezTo>
                      <a:pt x="2496125" y="1740328"/>
                      <a:pt x="2471903" y="1720615"/>
                      <a:pt x="2423548" y="1681143"/>
                    </a:cubicBezTo>
                    <a:lnTo>
                      <a:pt x="2424259" y="1681749"/>
                    </a:lnTo>
                    <a:lnTo>
                      <a:pt x="2285061" y="1568131"/>
                    </a:lnTo>
                    <a:cubicBezTo>
                      <a:pt x="2237417" y="1529264"/>
                      <a:pt x="2213196" y="1509551"/>
                      <a:pt x="2180884" y="1496735"/>
                    </a:cubicBezTo>
                    <a:cubicBezTo>
                      <a:pt x="2162640" y="1490374"/>
                      <a:pt x="2143463" y="1488219"/>
                      <a:pt x="2124703" y="1490123"/>
                    </a:cubicBezTo>
                    <a:close/>
                    <a:moveTo>
                      <a:pt x="1330534" y="517"/>
                    </a:moveTo>
                    <a:cubicBezTo>
                      <a:pt x="1304788" y="3125"/>
                      <a:pt x="1280033" y="15558"/>
                      <a:pt x="1262376" y="37190"/>
                    </a:cubicBezTo>
                    <a:lnTo>
                      <a:pt x="22783" y="1556601"/>
                    </a:lnTo>
                    <a:cubicBezTo>
                      <a:pt x="-12532" y="1599865"/>
                      <a:pt x="-6079" y="1663589"/>
                      <a:pt x="37180" y="1698847"/>
                    </a:cubicBezTo>
                    <a:cubicBezTo>
                      <a:pt x="80440" y="1734186"/>
                      <a:pt x="144141" y="1727716"/>
                      <a:pt x="179455" y="1684452"/>
                    </a:cubicBezTo>
                    <a:lnTo>
                      <a:pt x="1419049" y="165041"/>
                    </a:lnTo>
                    <a:cubicBezTo>
                      <a:pt x="1454363" y="121777"/>
                      <a:pt x="1447911" y="58054"/>
                      <a:pt x="1404652" y="22796"/>
                    </a:cubicBezTo>
                    <a:cubicBezTo>
                      <a:pt x="1383021" y="5126"/>
                      <a:pt x="1356281" y="-2091"/>
                      <a:pt x="1330534" y="517"/>
                    </a:cubicBezTo>
                    <a:close/>
                  </a:path>
                </a:pathLst>
              </a:custGeom>
              <a:solidFill>
                <a:srgbClr val="FFC00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grpSp>
        <p:grpSp>
          <p:nvGrpSpPr>
            <p:cNvPr id="18" name="Group 17">
              <a:extLst>
                <a:ext uri="{FF2B5EF4-FFF2-40B4-BE49-F238E27FC236}">
                  <a16:creationId xmlns:a16="http://schemas.microsoft.com/office/drawing/2014/main" id="{912F3B45-03A7-8946-1D6F-F2243F255512}"/>
                </a:ext>
              </a:extLst>
            </p:cNvPr>
            <p:cNvGrpSpPr/>
            <p:nvPr/>
          </p:nvGrpSpPr>
          <p:grpSpPr>
            <a:xfrm>
              <a:off x="4385399" y="6826735"/>
              <a:ext cx="2291785" cy="2575305"/>
              <a:chOff x="4385399" y="6826735"/>
              <a:chExt cx="2291785" cy="2575305"/>
            </a:xfrm>
          </p:grpSpPr>
          <p:sp>
            <p:nvSpPr>
              <p:cNvPr id="24" name="Shape 59168">
                <a:extLst>
                  <a:ext uri="{FF2B5EF4-FFF2-40B4-BE49-F238E27FC236}">
                    <a16:creationId xmlns:a16="http://schemas.microsoft.com/office/drawing/2014/main" id="{F590497E-7A9C-5284-3C4B-7B15C1C4EE99}"/>
                  </a:ext>
                </a:extLst>
              </p:cNvPr>
              <p:cNvSpPr/>
              <p:nvPr/>
            </p:nvSpPr>
            <p:spPr>
              <a:xfrm>
                <a:off x="4451341" y="7315749"/>
                <a:ext cx="2225843" cy="2086291"/>
              </a:xfrm>
              <a:custGeom>
                <a:avLst/>
                <a:gdLst/>
                <a:ahLst/>
                <a:cxnLst>
                  <a:cxn ang="0">
                    <a:pos x="wd2" y="hd2"/>
                  </a:cxn>
                  <a:cxn ang="5400000">
                    <a:pos x="wd2" y="hd2"/>
                  </a:cxn>
                  <a:cxn ang="10800000">
                    <a:pos x="wd2" y="hd2"/>
                  </a:cxn>
                  <a:cxn ang="16200000">
                    <a:pos x="wd2" y="hd2"/>
                  </a:cxn>
                </a:cxnLst>
                <a:rect l="0" t="0" r="r" b="b"/>
                <a:pathLst>
                  <a:path w="20689" h="21519" extrusionOk="0">
                    <a:moveTo>
                      <a:pt x="14387" y="40"/>
                    </a:moveTo>
                    <a:cubicBezTo>
                      <a:pt x="14131" y="2"/>
                      <a:pt x="13872" y="0"/>
                      <a:pt x="13614" y="0"/>
                    </a:cubicBezTo>
                    <a:cubicBezTo>
                      <a:pt x="11170" y="-4"/>
                      <a:pt x="8709" y="218"/>
                      <a:pt x="6398" y="1108"/>
                    </a:cubicBezTo>
                    <a:cubicBezTo>
                      <a:pt x="2218" y="2718"/>
                      <a:pt x="-826" y="6761"/>
                      <a:pt x="200" y="11156"/>
                    </a:cubicBezTo>
                    <a:cubicBezTo>
                      <a:pt x="642" y="13047"/>
                      <a:pt x="1602" y="14692"/>
                      <a:pt x="2792" y="16131"/>
                    </a:cubicBezTo>
                    <a:cubicBezTo>
                      <a:pt x="4410" y="18087"/>
                      <a:pt x="6272" y="19776"/>
                      <a:pt x="8513" y="20596"/>
                    </a:cubicBezTo>
                    <a:cubicBezTo>
                      <a:pt x="9611" y="20998"/>
                      <a:pt x="10757" y="21170"/>
                      <a:pt x="11910" y="21320"/>
                    </a:cubicBezTo>
                    <a:cubicBezTo>
                      <a:pt x="13052" y="21468"/>
                      <a:pt x="14210" y="21596"/>
                      <a:pt x="15358" y="21461"/>
                    </a:cubicBezTo>
                    <a:cubicBezTo>
                      <a:pt x="16348" y="21345"/>
                      <a:pt x="17346" y="21010"/>
                      <a:pt x="17968" y="20152"/>
                    </a:cubicBezTo>
                    <a:cubicBezTo>
                      <a:pt x="18737" y="19091"/>
                      <a:pt x="18683" y="17633"/>
                      <a:pt x="18379" y="16301"/>
                    </a:cubicBezTo>
                    <a:cubicBezTo>
                      <a:pt x="18212" y="15571"/>
                      <a:pt x="18047" y="14751"/>
                      <a:pt x="18543" y="14273"/>
                    </a:cubicBezTo>
                    <a:cubicBezTo>
                      <a:pt x="18686" y="14136"/>
                      <a:pt x="18868" y="14061"/>
                      <a:pt x="19053" y="14017"/>
                    </a:cubicBezTo>
                    <a:cubicBezTo>
                      <a:pt x="19579" y="13890"/>
                      <a:pt x="20203" y="13952"/>
                      <a:pt x="20529" y="13455"/>
                    </a:cubicBezTo>
                    <a:cubicBezTo>
                      <a:pt x="20774" y="13083"/>
                      <a:pt x="20706" y="12586"/>
                      <a:pt x="20538" y="12156"/>
                    </a:cubicBezTo>
                    <a:cubicBezTo>
                      <a:pt x="19989" y="10754"/>
                      <a:pt x="18622" y="9991"/>
                      <a:pt x="17978" y="8646"/>
                    </a:cubicBezTo>
                    <a:cubicBezTo>
                      <a:pt x="17214" y="7049"/>
                      <a:pt x="17653" y="5100"/>
                      <a:pt x="17110" y="3407"/>
                    </a:cubicBezTo>
                    <a:cubicBezTo>
                      <a:pt x="16916" y="2800"/>
                      <a:pt x="16596" y="2245"/>
                      <a:pt x="16282" y="1697"/>
                    </a:cubicBezTo>
                    <a:cubicBezTo>
                      <a:pt x="15968" y="1151"/>
                      <a:pt x="15640" y="589"/>
                      <a:pt x="15123" y="285"/>
                    </a:cubicBezTo>
                    <a:cubicBezTo>
                      <a:pt x="14894" y="151"/>
                      <a:pt x="14643" y="78"/>
                      <a:pt x="14387" y="40"/>
                    </a:cubicBezTo>
                    <a:close/>
                  </a:path>
                </a:pathLst>
              </a:custGeom>
              <a:solidFill>
                <a:schemeClr val="accent2">
                  <a:lumMod val="20000"/>
                  <a:lumOff val="80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5" name="Shape 59169">
                <a:extLst>
                  <a:ext uri="{FF2B5EF4-FFF2-40B4-BE49-F238E27FC236}">
                    <a16:creationId xmlns:a16="http://schemas.microsoft.com/office/drawing/2014/main" id="{1B74C119-739F-5F5E-85FF-DED0C43C04E8}"/>
                  </a:ext>
                </a:extLst>
              </p:cNvPr>
              <p:cNvSpPr/>
              <p:nvPr/>
            </p:nvSpPr>
            <p:spPr>
              <a:xfrm>
                <a:off x="4385399" y="6826735"/>
                <a:ext cx="1868714" cy="2033236"/>
              </a:xfrm>
              <a:custGeom>
                <a:avLst/>
                <a:gdLst/>
                <a:ahLst/>
                <a:cxnLst>
                  <a:cxn ang="0">
                    <a:pos x="wd2" y="hd2"/>
                  </a:cxn>
                  <a:cxn ang="5400000">
                    <a:pos x="wd2" y="hd2"/>
                  </a:cxn>
                  <a:cxn ang="10800000">
                    <a:pos x="wd2" y="hd2"/>
                  </a:cxn>
                  <a:cxn ang="16200000">
                    <a:pos x="wd2" y="hd2"/>
                  </a:cxn>
                </a:cxnLst>
                <a:rect l="0" t="0" r="r" b="b"/>
                <a:pathLst>
                  <a:path w="21365" h="21600" extrusionOk="0">
                    <a:moveTo>
                      <a:pt x="16641" y="2461"/>
                    </a:moveTo>
                    <a:cubicBezTo>
                      <a:pt x="16734" y="2170"/>
                      <a:pt x="16783" y="1874"/>
                      <a:pt x="16784" y="1573"/>
                    </a:cubicBezTo>
                    <a:cubicBezTo>
                      <a:pt x="16787" y="1021"/>
                      <a:pt x="16632" y="479"/>
                      <a:pt x="16337" y="0"/>
                    </a:cubicBezTo>
                    <a:cubicBezTo>
                      <a:pt x="15673" y="992"/>
                      <a:pt x="14723" y="1798"/>
                      <a:pt x="13599" y="2327"/>
                    </a:cubicBezTo>
                    <a:cubicBezTo>
                      <a:pt x="12069" y="3046"/>
                      <a:pt x="10328" y="3204"/>
                      <a:pt x="8634" y="3474"/>
                    </a:cubicBezTo>
                    <a:cubicBezTo>
                      <a:pt x="6929" y="3745"/>
                      <a:pt x="5219" y="4156"/>
                      <a:pt x="3767" y="4985"/>
                    </a:cubicBezTo>
                    <a:cubicBezTo>
                      <a:pt x="2517" y="5698"/>
                      <a:pt x="1501" y="6696"/>
                      <a:pt x="866" y="7932"/>
                    </a:cubicBezTo>
                    <a:cubicBezTo>
                      <a:pt x="427" y="8788"/>
                      <a:pt x="200" y="9720"/>
                      <a:pt x="86" y="10662"/>
                    </a:cubicBezTo>
                    <a:cubicBezTo>
                      <a:pt x="-162" y="12725"/>
                      <a:pt x="135" y="14779"/>
                      <a:pt x="858" y="16684"/>
                    </a:cubicBezTo>
                    <a:cubicBezTo>
                      <a:pt x="1542" y="18488"/>
                      <a:pt x="2612" y="20162"/>
                      <a:pt x="4024" y="21600"/>
                    </a:cubicBezTo>
                    <a:cubicBezTo>
                      <a:pt x="3561" y="20596"/>
                      <a:pt x="3205" y="19553"/>
                      <a:pt x="2962" y="18484"/>
                    </a:cubicBezTo>
                    <a:cubicBezTo>
                      <a:pt x="2787" y="17718"/>
                      <a:pt x="2677" y="16940"/>
                      <a:pt x="2540" y="16168"/>
                    </a:cubicBezTo>
                    <a:cubicBezTo>
                      <a:pt x="2270" y="14658"/>
                      <a:pt x="2456" y="13010"/>
                      <a:pt x="3912" y="12846"/>
                    </a:cubicBezTo>
                    <a:cubicBezTo>
                      <a:pt x="4417" y="12789"/>
                      <a:pt x="4887" y="13005"/>
                      <a:pt x="5255" y="13295"/>
                    </a:cubicBezTo>
                    <a:cubicBezTo>
                      <a:pt x="5699" y="13645"/>
                      <a:pt x="6106" y="14125"/>
                      <a:pt x="6700" y="14034"/>
                    </a:cubicBezTo>
                    <a:cubicBezTo>
                      <a:pt x="7951" y="13842"/>
                      <a:pt x="7414" y="12357"/>
                      <a:pt x="7241" y="11101"/>
                    </a:cubicBezTo>
                    <a:cubicBezTo>
                      <a:pt x="7069" y="9853"/>
                      <a:pt x="8008" y="8776"/>
                      <a:pt x="9163" y="8030"/>
                    </a:cubicBezTo>
                    <a:cubicBezTo>
                      <a:pt x="9692" y="7689"/>
                      <a:pt x="10263" y="7402"/>
                      <a:pt x="10845" y="7142"/>
                    </a:cubicBezTo>
                    <a:cubicBezTo>
                      <a:pt x="13337" y="6031"/>
                      <a:pt x="16141" y="5360"/>
                      <a:pt x="18734" y="6209"/>
                    </a:cubicBezTo>
                    <a:cubicBezTo>
                      <a:pt x="19590" y="6490"/>
                      <a:pt x="20378" y="6922"/>
                      <a:pt x="21054" y="7486"/>
                    </a:cubicBezTo>
                    <a:cubicBezTo>
                      <a:pt x="21356" y="6172"/>
                      <a:pt x="21438" y="4857"/>
                      <a:pt x="21301" y="3563"/>
                    </a:cubicBezTo>
                    <a:cubicBezTo>
                      <a:pt x="21207" y="2680"/>
                      <a:pt x="21011" y="1808"/>
                      <a:pt x="20709" y="949"/>
                    </a:cubicBezTo>
                    <a:cubicBezTo>
                      <a:pt x="20601" y="1429"/>
                      <a:pt x="20340" y="1882"/>
                      <a:pt x="19951" y="2262"/>
                    </a:cubicBezTo>
                    <a:cubicBezTo>
                      <a:pt x="19720" y="2489"/>
                      <a:pt x="19446" y="2686"/>
                      <a:pt x="19142" y="2846"/>
                    </a:cubicBezTo>
                    <a:cubicBezTo>
                      <a:pt x="19126" y="2519"/>
                      <a:pt x="19088" y="2194"/>
                      <a:pt x="19027" y="1873"/>
                    </a:cubicBezTo>
                    <a:cubicBezTo>
                      <a:pt x="18914" y="1275"/>
                      <a:pt x="18726" y="691"/>
                      <a:pt x="18465" y="135"/>
                    </a:cubicBezTo>
                    <a:cubicBezTo>
                      <a:pt x="18341" y="647"/>
                      <a:pt x="18084" y="1136"/>
                      <a:pt x="17710" y="1570"/>
                    </a:cubicBezTo>
                    <a:cubicBezTo>
                      <a:pt x="17416" y="1912"/>
                      <a:pt x="17054" y="2213"/>
                      <a:pt x="16641" y="2461"/>
                    </a:cubicBezTo>
                    <a:close/>
                  </a:path>
                </a:pathLst>
              </a:custGeom>
              <a:solidFill>
                <a:schemeClr val="bg1">
                  <a:lumMod val="50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grpSp>
        <p:grpSp>
          <p:nvGrpSpPr>
            <p:cNvPr id="19" name="Group 18">
              <a:extLst>
                <a:ext uri="{FF2B5EF4-FFF2-40B4-BE49-F238E27FC236}">
                  <a16:creationId xmlns:a16="http://schemas.microsoft.com/office/drawing/2014/main" id="{05242E8F-E326-0C76-7F3D-EE2A90005DD1}"/>
                </a:ext>
              </a:extLst>
            </p:cNvPr>
            <p:cNvGrpSpPr/>
            <p:nvPr/>
          </p:nvGrpSpPr>
          <p:grpSpPr>
            <a:xfrm>
              <a:off x="2704100" y="8856374"/>
              <a:ext cx="5436847" cy="4859626"/>
              <a:chOff x="2704100" y="8856374"/>
              <a:chExt cx="5436847" cy="4859626"/>
            </a:xfrm>
          </p:grpSpPr>
          <p:sp>
            <p:nvSpPr>
              <p:cNvPr id="20" name="Freeform 19">
                <a:extLst>
                  <a:ext uri="{FF2B5EF4-FFF2-40B4-BE49-F238E27FC236}">
                    <a16:creationId xmlns:a16="http://schemas.microsoft.com/office/drawing/2014/main" id="{268CBFAF-C686-D5E6-25E3-D95D7E03D59A}"/>
                  </a:ext>
                </a:extLst>
              </p:cNvPr>
              <p:cNvSpPr/>
              <p:nvPr/>
            </p:nvSpPr>
            <p:spPr>
              <a:xfrm>
                <a:off x="2704100" y="9452432"/>
                <a:ext cx="5436847" cy="4263568"/>
              </a:xfrm>
              <a:custGeom>
                <a:avLst/>
                <a:gdLst>
                  <a:gd name="connsiteX0" fmla="*/ 2688103 w 5436847"/>
                  <a:gd name="connsiteY0" fmla="*/ 0 h 4263568"/>
                  <a:gd name="connsiteX1" fmla="*/ 2950963 w 5436847"/>
                  <a:gd name="connsiteY1" fmla="*/ 10603 h 4263568"/>
                  <a:gd name="connsiteX2" fmla="*/ 3373261 w 5436847"/>
                  <a:gd name="connsiteY2" fmla="*/ 144409 h 4263568"/>
                  <a:gd name="connsiteX3" fmla="*/ 3822683 w 5436847"/>
                  <a:gd name="connsiteY3" fmla="*/ 381698 h 4263568"/>
                  <a:gd name="connsiteX4" fmla="*/ 4493139 w 5436847"/>
                  <a:gd name="connsiteY4" fmla="*/ 747916 h 4263568"/>
                  <a:gd name="connsiteX5" fmla="*/ 4892624 w 5436847"/>
                  <a:gd name="connsiteY5" fmla="*/ 89275 h 4263568"/>
                  <a:gd name="connsiteX6" fmla="*/ 5436847 w 5436847"/>
                  <a:gd name="connsiteY6" fmla="*/ 642313 h 4263568"/>
                  <a:gd name="connsiteX7" fmla="*/ 4950671 w 5436847"/>
                  <a:gd name="connsiteY7" fmla="*/ 1433700 h 4263568"/>
                  <a:gd name="connsiteX8" fmla="*/ 4728623 w 5436847"/>
                  <a:gd name="connsiteY8" fmla="*/ 1685409 h 4263568"/>
                  <a:gd name="connsiteX9" fmla="*/ 4543328 w 5436847"/>
                  <a:gd name="connsiteY9" fmla="*/ 1730788 h 4263568"/>
                  <a:gd name="connsiteX10" fmla="*/ 4206705 w 5436847"/>
                  <a:gd name="connsiteY10" fmla="*/ 1628578 h 4263568"/>
                  <a:gd name="connsiteX11" fmla="*/ 3722051 w 5436847"/>
                  <a:gd name="connsiteY11" fmla="*/ 1360965 h 4263568"/>
                  <a:gd name="connsiteX12" fmla="*/ 3713433 w 5436847"/>
                  <a:gd name="connsiteY12" fmla="*/ 2423782 h 4263568"/>
                  <a:gd name="connsiteX13" fmla="*/ 3848153 w 5436847"/>
                  <a:gd name="connsiteY13" fmla="*/ 4263568 h 4263568"/>
                  <a:gd name="connsiteX14" fmla="*/ 1444175 w 5436847"/>
                  <a:gd name="connsiteY14" fmla="*/ 4263568 h 4263568"/>
                  <a:gd name="connsiteX15" fmla="*/ 1460497 w 5436847"/>
                  <a:gd name="connsiteY15" fmla="*/ 4127216 h 4263568"/>
                  <a:gd name="connsiteX16" fmla="*/ 1545160 w 5436847"/>
                  <a:gd name="connsiteY16" fmla="*/ 3582448 h 4263568"/>
                  <a:gd name="connsiteX17" fmla="*/ 1422982 w 5436847"/>
                  <a:gd name="connsiteY17" fmla="*/ 3160035 h 4263568"/>
                  <a:gd name="connsiteX18" fmla="*/ 1192568 w 5436847"/>
                  <a:gd name="connsiteY18" fmla="*/ 2531506 h 4263568"/>
                  <a:gd name="connsiteX19" fmla="*/ 822994 w 5436847"/>
                  <a:gd name="connsiteY19" fmla="*/ 3355338 h 4263568"/>
                  <a:gd name="connsiteX20" fmla="*/ 955859 w 5436847"/>
                  <a:gd name="connsiteY20" fmla="*/ 4263568 h 4263568"/>
                  <a:gd name="connsiteX21" fmla="*/ 243855 w 5436847"/>
                  <a:gd name="connsiteY21" fmla="*/ 4263568 h 4263568"/>
                  <a:gd name="connsiteX22" fmla="*/ 226649 w 5436847"/>
                  <a:gd name="connsiteY22" fmla="*/ 4200083 h 4263568"/>
                  <a:gd name="connsiteX23" fmla="*/ 102095 w 5436847"/>
                  <a:gd name="connsiteY23" fmla="*/ 3826310 h 4263568"/>
                  <a:gd name="connsiteX24" fmla="*/ 20981 w 5436847"/>
                  <a:gd name="connsiteY24" fmla="*/ 3577995 h 4263568"/>
                  <a:gd name="connsiteX25" fmla="*/ 110967 w 5436847"/>
                  <a:gd name="connsiteY25" fmla="*/ 2763706 h 4263568"/>
                  <a:gd name="connsiteX26" fmla="*/ 508424 w 5436847"/>
                  <a:gd name="connsiteY26" fmla="*/ 1313253 h 4263568"/>
                  <a:gd name="connsiteX27" fmla="*/ 671919 w 5436847"/>
                  <a:gd name="connsiteY27" fmla="*/ 924769 h 4263568"/>
                  <a:gd name="connsiteX28" fmla="*/ 1469369 w 5436847"/>
                  <a:gd name="connsiteY28" fmla="*/ 246195 h 4263568"/>
                  <a:gd name="connsiteX29" fmla="*/ 1705360 w 5436847"/>
                  <a:gd name="connsiteY29" fmla="*/ 153527 h 4263568"/>
                  <a:gd name="connsiteX30" fmla="*/ 1906877 w 5436847"/>
                  <a:gd name="connsiteY30" fmla="*/ 95424 h 4263568"/>
                  <a:gd name="connsiteX31" fmla="*/ 2688103 w 5436847"/>
                  <a:gd name="connsiteY31" fmla="*/ 0 h 426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36847" h="4263568">
                    <a:moveTo>
                      <a:pt x="2688103" y="0"/>
                    </a:moveTo>
                    <a:cubicBezTo>
                      <a:pt x="2776061" y="0"/>
                      <a:pt x="2863765" y="3605"/>
                      <a:pt x="2950963" y="10603"/>
                    </a:cubicBezTo>
                    <a:cubicBezTo>
                      <a:pt x="3095954" y="40502"/>
                      <a:pt x="3237396" y="85246"/>
                      <a:pt x="3373261" y="144409"/>
                    </a:cubicBezTo>
                    <a:cubicBezTo>
                      <a:pt x="3528645" y="212054"/>
                      <a:pt x="3675411" y="297936"/>
                      <a:pt x="3822683" y="381698"/>
                    </a:cubicBezTo>
                    <a:cubicBezTo>
                      <a:pt x="4043971" y="507658"/>
                      <a:pt x="4267541" y="629802"/>
                      <a:pt x="4493139" y="747916"/>
                    </a:cubicBezTo>
                    <a:lnTo>
                      <a:pt x="4892624" y="89275"/>
                    </a:lnTo>
                    <a:lnTo>
                      <a:pt x="5436847" y="642313"/>
                    </a:lnTo>
                    <a:cubicBezTo>
                      <a:pt x="5275380" y="906533"/>
                      <a:pt x="5113153" y="1170328"/>
                      <a:pt x="4950671" y="1433700"/>
                    </a:cubicBezTo>
                    <a:cubicBezTo>
                      <a:pt x="4891103" y="1530609"/>
                      <a:pt x="4828240" y="1630062"/>
                      <a:pt x="4728623" y="1685409"/>
                    </a:cubicBezTo>
                    <a:cubicBezTo>
                      <a:pt x="4672096" y="1717005"/>
                      <a:pt x="4607965" y="1731212"/>
                      <a:pt x="4543328" y="1730788"/>
                    </a:cubicBezTo>
                    <a:cubicBezTo>
                      <a:pt x="4424445" y="1729728"/>
                      <a:pt x="4313421" y="1680744"/>
                      <a:pt x="4206705" y="1628578"/>
                    </a:cubicBezTo>
                    <a:cubicBezTo>
                      <a:pt x="4040929" y="1547573"/>
                      <a:pt x="3878955" y="1457874"/>
                      <a:pt x="3722051" y="1360965"/>
                    </a:cubicBezTo>
                    <a:lnTo>
                      <a:pt x="3713433" y="2423782"/>
                    </a:lnTo>
                    <a:lnTo>
                      <a:pt x="3848153" y="4263568"/>
                    </a:lnTo>
                    <a:lnTo>
                      <a:pt x="1444175" y="4263568"/>
                    </a:lnTo>
                    <a:lnTo>
                      <a:pt x="1460497" y="4127216"/>
                    </a:lnTo>
                    <a:cubicBezTo>
                      <a:pt x="1485085" y="3945061"/>
                      <a:pt x="1513475" y="3763542"/>
                      <a:pt x="1545160" y="3582448"/>
                    </a:cubicBezTo>
                    <a:cubicBezTo>
                      <a:pt x="1508405" y="3441008"/>
                      <a:pt x="1467848" y="3299991"/>
                      <a:pt x="1422982" y="3160035"/>
                    </a:cubicBezTo>
                    <a:cubicBezTo>
                      <a:pt x="1355049" y="2947345"/>
                      <a:pt x="1277991" y="2737835"/>
                      <a:pt x="1192568" y="2531506"/>
                    </a:cubicBezTo>
                    <a:lnTo>
                      <a:pt x="822994" y="3355338"/>
                    </a:lnTo>
                    <a:lnTo>
                      <a:pt x="955859" y="4263568"/>
                    </a:lnTo>
                    <a:lnTo>
                      <a:pt x="243855" y="4263568"/>
                    </a:lnTo>
                    <a:lnTo>
                      <a:pt x="226649" y="4200083"/>
                    </a:lnTo>
                    <a:cubicBezTo>
                      <a:pt x="188975" y="4074255"/>
                      <a:pt x="147721" y="3949514"/>
                      <a:pt x="102095" y="3826310"/>
                    </a:cubicBezTo>
                    <a:cubicBezTo>
                      <a:pt x="71677" y="3744670"/>
                      <a:pt x="39739" y="3663240"/>
                      <a:pt x="20981" y="3577995"/>
                    </a:cubicBezTo>
                    <a:cubicBezTo>
                      <a:pt x="-38334" y="3306565"/>
                      <a:pt x="39739" y="3031530"/>
                      <a:pt x="110967" y="2763706"/>
                    </a:cubicBezTo>
                    <a:cubicBezTo>
                      <a:pt x="239735" y="2278949"/>
                      <a:pt x="348985" y="1788891"/>
                      <a:pt x="508424" y="1313253"/>
                    </a:cubicBezTo>
                    <a:cubicBezTo>
                      <a:pt x="553037" y="1179659"/>
                      <a:pt x="601959" y="1047125"/>
                      <a:pt x="671919" y="924769"/>
                    </a:cubicBezTo>
                    <a:cubicBezTo>
                      <a:pt x="849356" y="614110"/>
                      <a:pt x="1143393" y="393997"/>
                      <a:pt x="1469369" y="246195"/>
                    </a:cubicBezTo>
                    <a:cubicBezTo>
                      <a:pt x="1546427" y="211206"/>
                      <a:pt x="1625260" y="180246"/>
                      <a:pt x="1705360" y="153527"/>
                    </a:cubicBezTo>
                    <a:cubicBezTo>
                      <a:pt x="1771771" y="131474"/>
                      <a:pt x="1838944" y="112389"/>
                      <a:pt x="1906877" y="95424"/>
                    </a:cubicBezTo>
                    <a:cubicBezTo>
                      <a:pt x="2162638" y="31808"/>
                      <a:pt x="2425244" y="0"/>
                      <a:pt x="2688103" y="0"/>
                    </a:cubicBezTo>
                    <a:close/>
                  </a:path>
                </a:pathLst>
              </a:cu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71438" tIns="71438" rIns="71438" bIns="71438" numCol="1" anchor="ctr">
                <a:noAutofit/>
              </a:bodyPr>
              <a:lstStyle/>
              <a:p>
                <a:r>
                  <a:rPr sz="3600" dirty="0">
                    <a:latin typeface="Lato Light" panose="020F0502020204030203" pitchFamily="34" charset="0"/>
                  </a:rPr>
                  <a:t> </a:t>
                </a:r>
              </a:p>
            </p:txBody>
          </p:sp>
          <p:sp>
            <p:nvSpPr>
              <p:cNvPr id="21" name="Freeform 20">
                <a:extLst>
                  <a:ext uri="{FF2B5EF4-FFF2-40B4-BE49-F238E27FC236}">
                    <a16:creationId xmlns:a16="http://schemas.microsoft.com/office/drawing/2014/main" id="{B483A2A8-2B44-092E-5FE1-C65BE8E77C6F}"/>
                  </a:ext>
                </a:extLst>
              </p:cNvPr>
              <p:cNvSpPr/>
              <p:nvPr/>
            </p:nvSpPr>
            <p:spPr>
              <a:xfrm>
                <a:off x="4802929" y="9511590"/>
                <a:ext cx="1161681" cy="4204410"/>
              </a:xfrm>
              <a:custGeom>
                <a:avLst/>
                <a:gdLst>
                  <a:gd name="connsiteX0" fmla="*/ 0 w 1161681"/>
                  <a:gd name="connsiteY0" fmla="*/ 0 h 4204410"/>
                  <a:gd name="connsiteX1" fmla="*/ 454820 w 1161681"/>
                  <a:gd name="connsiteY1" fmla="*/ 502148 h 4204410"/>
                  <a:gd name="connsiteX2" fmla="*/ 733859 w 1161681"/>
                  <a:gd name="connsiteY2" fmla="*/ 483100 h 4204410"/>
                  <a:gd name="connsiteX3" fmla="*/ 968893 w 1161681"/>
                  <a:gd name="connsiteY3" fmla="*/ 372372 h 4204410"/>
                  <a:gd name="connsiteX4" fmla="*/ 1161681 w 1161681"/>
                  <a:gd name="connsiteY4" fmla="*/ 4204410 h 4204410"/>
                  <a:gd name="connsiteX5" fmla="*/ 150235 w 1161681"/>
                  <a:gd name="connsiteY5" fmla="*/ 4204410 h 4204410"/>
                  <a:gd name="connsiteX6" fmla="*/ 178047 w 1161681"/>
                  <a:gd name="connsiteY6" fmla="*/ 4165878 h 4204410"/>
                  <a:gd name="connsiteX7" fmla="*/ 373387 w 1161681"/>
                  <a:gd name="connsiteY7" fmla="*/ 3748214 h 4204410"/>
                  <a:gd name="connsiteX8" fmla="*/ 421936 w 1161681"/>
                  <a:gd name="connsiteY8" fmla="*/ 3550620 h 4204410"/>
                  <a:gd name="connsiteX9" fmla="*/ 391264 w 1161681"/>
                  <a:gd name="connsiteY9" fmla="*/ 2953443 h 4204410"/>
                  <a:gd name="connsiteX10" fmla="*/ 0 w 1161681"/>
                  <a:gd name="connsiteY10" fmla="*/ 0 h 4204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1681" h="4204410">
                    <a:moveTo>
                      <a:pt x="0" y="0"/>
                    </a:moveTo>
                    <a:cubicBezTo>
                      <a:pt x="17638" y="252225"/>
                      <a:pt x="205557" y="459866"/>
                      <a:pt x="454820" y="502148"/>
                    </a:cubicBezTo>
                    <a:cubicBezTo>
                      <a:pt x="549288" y="518265"/>
                      <a:pt x="644294" y="508428"/>
                      <a:pt x="733859" y="483100"/>
                    </a:cubicBezTo>
                    <a:cubicBezTo>
                      <a:pt x="816668" y="459657"/>
                      <a:pt x="896189" y="422608"/>
                      <a:pt x="968893" y="372372"/>
                    </a:cubicBezTo>
                    <a:lnTo>
                      <a:pt x="1161681" y="4204410"/>
                    </a:lnTo>
                    <a:lnTo>
                      <a:pt x="150235" y="4204410"/>
                    </a:lnTo>
                    <a:lnTo>
                      <a:pt x="178047" y="4165878"/>
                    </a:lnTo>
                    <a:cubicBezTo>
                      <a:pt x="259936" y="4036076"/>
                      <a:pt x="325735" y="3895887"/>
                      <a:pt x="373387" y="3748214"/>
                    </a:cubicBezTo>
                    <a:cubicBezTo>
                      <a:pt x="394253" y="3683536"/>
                      <a:pt x="411652" y="3617811"/>
                      <a:pt x="421936" y="3550620"/>
                    </a:cubicBezTo>
                    <a:cubicBezTo>
                      <a:pt x="452548" y="3351143"/>
                      <a:pt x="421338" y="3151874"/>
                      <a:pt x="391264" y="2953443"/>
                    </a:cubicBezTo>
                    <a:cubicBezTo>
                      <a:pt x="242328" y="1971544"/>
                      <a:pt x="111867" y="986923"/>
                      <a:pt x="0" y="0"/>
                    </a:cubicBezTo>
                    <a:close/>
                  </a:path>
                </a:pathLst>
              </a:custGeom>
              <a:solidFill>
                <a:srgbClr val="002060"/>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2" name="Shape 59173">
                <a:extLst>
                  <a:ext uri="{FF2B5EF4-FFF2-40B4-BE49-F238E27FC236}">
                    <a16:creationId xmlns:a16="http://schemas.microsoft.com/office/drawing/2014/main" id="{FF78BF07-91CC-4EDA-9847-1DA8684248E2}"/>
                  </a:ext>
                </a:extLst>
              </p:cNvPr>
              <p:cNvSpPr/>
              <p:nvPr/>
            </p:nvSpPr>
            <p:spPr>
              <a:xfrm>
                <a:off x="4752714" y="8856374"/>
                <a:ext cx="1027719" cy="11710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51" y="1824"/>
                      <a:pt x="695" y="3683"/>
                      <a:pt x="727" y="5549"/>
                    </a:cubicBezTo>
                    <a:cubicBezTo>
                      <a:pt x="745" y="6583"/>
                      <a:pt x="698" y="7617"/>
                      <a:pt x="586" y="8647"/>
                    </a:cubicBezTo>
                    <a:cubicBezTo>
                      <a:pt x="569" y="8659"/>
                      <a:pt x="551" y="8671"/>
                      <a:pt x="533" y="8683"/>
                    </a:cubicBezTo>
                    <a:cubicBezTo>
                      <a:pt x="516" y="8695"/>
                      <a:pt x="498" y="8707"/>
                      <a:pt x="481" y="8719"/>
                    </a:cubicBezTo>
                    <a:lnTo>
                      <a:pt x="12864" y="21600"/>
                    </a:lnTo>
                    <a:cubicBezTo>
                      <a:pt x="14362" y="21509"/>
                      <a:pt x="15844" y="21268"/>
                      <a:pt x="17280" y="20883"/>
                    </a:cubicBezTo>
                    <a:cubicBezTo>
                      <a:pt x="18791" y="20477"/>
                      <a:pt x="20242" y="19913"/>
                      <a:pt x="21600" y="19204"/>
                    </a:cubicBezTo>
                    <a:cubicBezTo>
                      <a:pt x="20591" y="17902"/>
                      <a:pt x="19824" y="16465"/>
                      <a:pt x="19343" y="14947"/>
                    </a:cubicBezTo>
                    <a:cubicBezTo>
                      <a:pt x="19000" y="13866"/>
                      <a:pt x="18812" y="12752"/>
                      <a:pt x="18756" y="11633"/>
                    </a:cubicBezTo>
                    <a:cubicBezTo>
                      <a:pt x="18744" y="11540"/>
                      <a:pt x="18733" y="11448"/>
                      <a:pt x="18723" y="11355"/>
                    </a:cubicBezTo>
                    <a:cubicBezTo>
                      <a:pt x="18713" y="11262"/>
                      <a:pt x="18705" y="11170"/>
                      <a:pt x="18698" y="11077"/>
                    </a:cubicBezTo>
                    <a:cubicBezTo>
                      <a:pt x="18696" y="11056"/>
                      <a:pt x="18694" y="11035"/>
                      <a:pt x="18692" y="11015"/>
                    </a:cubicBezTo>
                    <a:cubicBezTo>
                      <a:pt x="18690" y="10994"/>
                      <a:pt x="18688" y="10974"/>
                      <a:pt x="18686" y="10953"/>
                    </a:cubicBezTo>
                    <a:lnTo>
                      <a:pt x="18698" y="10953"/>
                    </a:lnTo>
                    <a:cubicBezTo>
                      <a:pt x="18678" y="10713"/>
                      <a:pt x="18657" y="10471"/>
                      <a:pt x="18649" y="10230"/>
                    </a:cubicBezTo>
                    <a:cubicBezTo>
                      <a:pt x="18641" y="9987"/>
                      <a:pt x="18636" y="9745"/>
                      <a:pt x="18651" y="9502"/>
                    </a:cubicBezTo>
                    <a:cubicBezTo>
                      <a:pt x="15451" y="8999"/>
                      <a:pt x="12367" y="8063"/>
                      <a:pt x="9513" y="6743"/>
                    </a:cubicBezTo>
                    <a:cubicBezTo>
                      <a:pt x="5873" y="5059"/>
                      <a:pt x="2641" y="2769"/>
                      <a:pt x="0" y="0"/>
                    </a:cubicBez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3" name="Freeform 22">
                <a:extLst>
                  <a:ext uri="{FF2B5EF4-FFF2-40B4-BE49-F238E27FC236}">
                    <a16:creationId xmlns:a16="http://schemas.microsoft.com/office/drawing/2014/main" id="{13D57784-18C5-331C-A674-E35C12C38E63}"/>
                  </a:ext>
                </a:extLst>
              </p:cNvPr>
              <p:cNvSpPr/>
              <p:nvPr/>
            </p:nvSpPr>
            <p:spPr>
              <a:xfrm>
                <a:off x="4493722" y="9322592"/>
                <a:ext cx="1808965" cy="1240322"/>
              </a:xfrm>
              <a:custGeom>
                <a:avLst/>
                <a:gdLst>
                  <a:gd name="connsiteX0" fmla="*/ 1148023 w 1808965"/>
                  <a:gd name="connsiteY0" fmla="*/ 127830 h 1240322"/>
                  <a:gd name="connsiteX1" fmla="*/ 1808965 w 1808965"/>
                  <a:gd name="connsiteY1" fmla="*/ 677399 h 1240322"/>
                  <a:gd name="connsiteX2" fmla="*/ 1270909 w 1808965"/>
                  <a:gd name="connsiteY2" fmla="*/ 567918 h 1240322"/>
                  <a:gd name="connsiteX3" fmla="*/ 1179418 w 1808965"/>
                  <a:gd name="connsiteY3" fmla="*/ 344172 h 1240322"/>
                  <a:gd name="connsiteX4" fmla="*/ 1148023 w 1808965"/>
                  <a:gd name="connsiteY4" fmla="*/ 127830 h 1240322"/>
                  <a:gd name="connsiteX5" fmla="*/ 276477 w 1808965"/>
                  <a:gd name="connsiteY5" fmla="*/ 0 h 1240322"/>
                  <a:gd name="connsiteX6" fmla="*/ 875774 w 1808965"/>
                  <a:gd name="connsiteY6" fmla="*/ 693087 h 1240322"/>
                  <a:gd name="connsiteX7" fmla="*/ 432211 w 1808965"/>
                  <a:gd name="connsiteY7" fmla="*/ 1240322 h 1240322"/>
                  <a:gd name="connsiteX8" fmla="*/ 0 w 1808965"/>
                  <a:gd name="connsiteY8" fmla="*/ 241748 h 1240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8965" h="1240322">
                    <a:moveTo>
                      <a:pt x="1148023" y="127830"/>
                    </a:moveTo>
                    <a:lnTo>
                      <a:pt x="1808965" y="677399"/>
                    </a:lnTo>
                    <a:lnTo>
                      <a:pt x="1270909" y="567918"/>
                    </a:lnTo>
                    <a:cubicBezTo>
                      <a:pt x="1230977" y="497568"/>
                      <a:pt x="1200225" y="422358"/>
                      <a:pt x="1179418" y="344172"/>
                    </a:cubicBezTo>
                    <a:cubicBezTo>
                      <a:pt x="1160630" y="273517"/>
                      <a:pt x="1150073" y="200928"/>
                      <a:pt x="1148023" y="127830"/>
                    </a:cubicBezTo>
                    <a:close/>
                    <a:moveTo>
                      <a:pt x="276477" y="0"/>
                    </a:moveTo>
                    <a:lnTo>
                      <a:pt x="875774" y="693087"/>
                    </a:lnTo>
                    <a:lnTo>
                      <a:pt x="432211" y="1240322"/>
                    </a:lnTo>
                    <a:lnTo>
                      <a:pt x="0" y="241748"/>
                    </a:lnTo>
                    <a:close/>
                  </a:path>
                </a:pathLst>
              </a:custGeom>
              <a:solidFill>
                <a:schemeClr val="accent1"/>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grpSp>
      </p:grpSp>
      <p:sp>
        <p:nvSpPr>
          <p:cNvPr id="6" name="Shape 59179">
            <a:extLst>
              <a:ext uri="{FF2B5EF4-FFF2-40B4-BE49-F238E27FC236}">
                <a16:creationId xmlns:a16="http://schemas.microsoft.com/office/drawing/2014/main" id="{244D222B-074F-08C4-84AC-FFA5C1CF1B34}"/>
              </a:ext>
            </a:extLst>
          </p:cNvPr>
          <p:cNvSpPr/>
          <p:nvPr/>
        </p:nvSpPr>
        <p:spPr>
          <a:xfrm>
            <a:off x="2973021" y="895939"/>
            <a:ext cx="1916661" cy="2232874"/>
          </a:xfrm>
          <a:custGeom>
            <a:avLst/>
            <a:gdLst/>
            <a:ahLst/>
            <a:cxnLst>
              <a:cxn ang="0">
                <a:pos x="wd2" y="hd2"/>
              </a:cxn>
              <a:cxn ang="5400000">
                <a:pos x="wd2" y="hd2"/>
              </a:cxn>
              <a:cxn ang="10800000">
                <a:pos x="wd2" y="hd2"/>
              </a:cxn>
              <a:cxn ang="16200000">
                <a:pos x="wd2" y="hd2"/>
              </a:cxn>
            </a:cxnLst>
            <a:rect l="0" t="0" r="r" b="b"/>
            <a:pathLst>
              <a:path w="19315" h="20446" extrusionOk="0">
                <a:moveTo>
                  <a:pt x="651" y="11936"/>
                </a:moveTo>
                <a:cubicBezTo>
                  <a:pt x="2326" y="15875"/>
                  <a:pt x="6788" y="18089"/>
                  <a:pt x="11200" y="17437"/>
                </a:cubicBezTo>
                <a:lnTo>
                  <a:pt x="14621" y="20446"/>
                </a:lnTo>
                <a:lnTo>
                  <a:pt x="14985" y="16091"/>
                </a:lnTo>
                <a:cubicBezTo>
                  <a:pt x="18691" y="13868"/>
                  <a:pt x="20330" y="9532"/>
                  <a:pt x="18665" y="5614"/>
                </a:cubicBezTo>
                <a:cubicBezTo>
                  <a:pt x="16743" y="1094"/>
                  <a:pt x="11155" y="-1154"/>
                  <a:pt x="6181" y="592"/>
                </a:cubicBezTo>
                <a:cubicBezTo>
                  <a:pt x="1206" y="2338"/>
                  <a:pt x="-1270" y="7416"/>
                  <a:pt x="651" y="11936"/>
                </a:cubicBezTo>
                <a:close/>
              </a:path>
            </a:pathLst>
          </a:custGeom>
          <a:solidFill>
            <a:srgbClr val="72BA0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7" name="Shape 59184">
            <a:extLst>
              <a:ext uri="{FF2B5EF4-FFF2-40B4-BE49-F238E27FC236}">
                <a16:creationId xmlns:a16="http://schemas.microsoft.com/office/drawing/2014/main" id="{16D6F549-1533-3C15-7408-3B295CF7F102}"/>
              </a:ext>
            </a:extLst>
          </p:cNvPr>
          <p:cNvSpPr/>
          <p:nvPr/>
        </p:nvSpPr>
        <p:spPr>
          <a:xfrm>
            <a:off x="4902286" y="1581562"/>
            <a:ext cx="2078661" cy="1916223"/>
          </a:xfrm>
          <a:custGeom>
            <a:avLst/>
            <a:gdLst/>
            <a:ahLst/>
            <a:cxnLst>
              <a:cxn ang="0">
                <a:pos x="wd2" y="hd2"/>
              </a:cxn>
              <a:cxn ang="5400000">
                <a:pos x="wd2" y="hd2"/>
              </a:cxn>
              <a:cxn ang="10800000">
                <a:pos x="wd2" y="hd2"/>
              </a:cxn>
              <a:cxn ang="16200000">
                <a:pos x="wd2" y="hd2"/>
              </a:cxn>
            </a:cxnLst>
            <a:rect l="0" t="0" r="r" b="b"/>
            <a:pathLst>
              <a:path w="20326" h="19371" extrusionOk="0">
                <a:moveTo>
                  <a:pt x="5595" y="1743"/>
                </a:moveTo>
                <a:cubicBezTo>
                  <a:pt x="1897" y="4411"/>
                  <a:pt x="634" y="9341"/>
                  <a:pt x="2330" y="13467"/>
                </a:cubicBezTo>
                <a:lnTo>
                  <a:pt x="0" y="17591"/>
                </a:lnTo>
                <a:lnTo>
                  <a:pt x="4601" y="16800"/>
                </a:lnTo>
                <a:cubicBezTo>
                  <a:pt x="7764" y="19826"/>
                  <a:pt x="12639" y="20282"/>
                  <a:pt x="16317" y="17629"/>
                </a:cubicBezTo>
                <a:cubicBezTo>
                  <a:pt x="20561" y="14568"/>
                  <a:pt x="21600" y="8532"/>
                  <a:pt x="18639" y="4145"/>
                </a:cubicBezTo>
                <a:cubicBezTo>
                  <a:pt x="15678" y="-242"/>
                  <a:pt x="9839" y="-1318"/>
                  <a:pt x="5595" y="1743"/>
                </a:cubicBezTo>
                <a:close/>
              </a:path>
            </a:pathLst>
          </a:custGeom>
          <a:solidFill>
            <a:srgbClr val="C6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59189">
            <a:extLst>
              <a:ext uri="{FF2B5EF4-FFF2-40B4-BE49-F238E27FC236}">
                <a16:creationId xmlns:a16="http://schemas.microsoft.com/office/drawing/2014/main" id="{BBD4E93A-B35C-1EA3-DF49-1728F77D7B3D}"/>
              </a:ext>
            </a:extLst>
          </p:cNvPr>
          <p:cNvSpPr/>
          <p:nvPr/>
        </p:nvSpPr>
        <p:spPr>
          <a:xfrm>
            <a:off x="4891158" y="3765680"/>
            <a:ext cx="2195680" cy="1916624"/>
          </a:xfrm>
          <a:custGeom>
            <a:avLst/>
            <a:gdLst/>
            <a:ahLst/>
            <a:cxnLst>
              <a:cxn ang="0">
                <a:pos x="wd2" y="hd2"/>
              </a:cxn>
              <a:cxn ang="5400000">
                <a:pos x="wd2" y="hd2"/>
              </a:cxn>
              <a:cxn ang="10800000">
                <a:pos x="wd2" y="hd2"/>
              </a:cxn>
              <a:cxn ang="16200000">
                <a:pos x="wd2" y="hd2"/>
              </a:cxn>
            </a:cxnLst>
            <a:rect l="0" t="0" r="r" b="b"/>
            <a:pathLst>
              <a:path w="20360" h="19208" extrusionOk="0">
                <a:moveTo>
                  <a:pt x="15243" y="908"/>
                </a:moveTo>
                <a:cubicBezTo>
                  <a:pt x="11370" y="-1052"/>
                  <a:pt x="6855" y="270"/>
                  <a:pt x="4381" y="3821"/>
                </a:cubicBezTo>
                <a:lnTo>
                  <a:pt x="0" y="3797"/>
                </a:lnTo>
                <a:lnTo>
                  <a:pt x="2810" y="7489"/>
                </a:lnTo>
                <a:cubicBezTo>
                  <a:pt x="1906" y="11796"/>
                  <a:pt x="3855" y="16349"/>
                  <a:pt x="7707" y="18299"/>
                </a:cubicBezTo>
                <a:cubicBezTo>
                  <a:pt x="12151" y="20548"/>
                  <a:pt x="17438" y="18479"/>
                  <a:pt x="19519" y="13676"/>
                </a:cubicBezTo>
                <a:cubicBezTo>
                  <a:pt x="21600" y="8874"/>
                  <a:pt x="19686" y="3157"/>
                  <a:pt x="15243" y="908"/>
                </a:cubicBezTo>
                <a:close/>
              </a:path>
            </a:pathLst>
          </a:custGeom>
          <a:solidFill>
            <a:srgbClr val="E03734"/>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TextBox 8">
            <a:extLst>
              <a:ext uri="{FF2B5EF4-FFF2-40B4-BE49-F238E27FC236}">
                <a16:creationId xmlns:a16="http://schemas.microsoft.com/office/drawing/2014/main" id="{6CD81CF6-7BE2-F133-5B85-A42B7C73D12B}"/>
              </a:ext>
            </a:extLst>
          </p:cNvPr>
          <p:cNvSpPr txBox="1"/>
          <p:nvPr/>
        </p:nvSpPr>
        <p:spPr>
          <a:xfrm>
            <a:off x="3220750" y="1347256"/>
            <a:ext cx="1460656" cy="369332"/>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YOUR TITLE</a:t>
            </a:r>
          </a:p>
        </p:txBody>
      </p:sp>
      <p:sp>
        <p:nvSpPr>
          <p:cNvPr id="10" name="Subtitle 2">
            <a:extLst>
              <a:ext uri="{FF2B5EF4-FFF2-40B4-BE49-F238E27FC236}">
                <a16:creationId xmlns:a16="http://schemas.microsoft.com/office/drawing/2014/main" id="{3FD5766B-B77F-1568-4951-9C957B9A37EA}"/>
              </a:ext>
            </a:extLst>
          </p:cNvPr>
          <p:cNvSpPr txBox="1">
            <a:spLocks/>
          </p:cNvSpPr>
          <p:nvPr/>
        </p:nvSpPr>
        <p:spPr>
          <a:xfrm>
            <a:off x="3229974" y="1745639"/>
            <a:ext cx="1473207" cy="73866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11" name="TextBox 10">
            <a:extLst>
              <a:ext uri="{FF2B5EF4-FFF2-40B4-BE49-F238E27FC236}">
                <a16:creationId xmlns:a16="http://schemas.microsoft.com/office/drawing/2014/main" id="{2F77733E-C64A-3872-7667-03E7025F3C20}"/>
              </a:ext>
            </a:extLst>
          </p:cNvPr>
          <p:cNvSpPr txBox="1"/>
          <p:nvPr/>
        </p:nvSpPr>
        <p:spPr>
          <a:xfrm>
            <a:off x="5282032" y="2023855"/>
            <a:ext cx="1460656" cy="369332"/>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YOUR TITLE</a:t>
            </a:r>
          </a:p>
        </p:txBody>
      </p:sp>
      <p:sp>
        <p:nvSpPr>
          <p:cNvPr id="12" name="Subtitle 2">
            <a:extLst>
              <a:ext uri="{FF2B5EF4-FFF2-40B4-BE49-F238E27FC236}">
                <a16:creationId xmlns:a16="http://schemas.microsoft.com/office/drawing/2014/main" id="{669CE9A9-5743-67ED-CEB9-A82710974A96}"/>
              </a:ext>
            </a:extLst>
          </p:cNvPr>
          <p:cNvSpPr txBox="1">
            <a:spLocks/>
          </p:cNvSpPr>
          <p:nvPr/>
        </p:nvSpPr>
        <p:spPr>
          <a:xfrm>
            <a:off x="5291255" y="2422238"/>
            <a:ext cx="1473207" cy="73866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13" name="TextBox 12">
            <a:extLst>
              <a:ext uri="{FF2B5EF4-FFF2-40B4-BE49-F238E27FC236}">
                <a16:creationId xmlns:a16="http://schemas.microsoft.com/office/drawing/2014/main" id="{444E084D-4631-B9F0-2D01-CA6F51004D8F}"/>
              </a:ext>
            </a:extLst>
          </p:cNvPr>
          <p:cNvSpPr txBox="1"/>
          <p:nvPr/>
        </p:nvSpPr>
        <p:spPr>
          <a:xfrm>
            <a:off x="5400954" y="4208174"/>
            <a:ext cx="1460656" cy="369332"/>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YOUR TITLE</a:t>
            </a:r>
          </a:p>
        </p:txBody>
      </p:sp>
      <p:sp>
        <p:nvSpPr>
          <p:cNvPr id="14" name="Subtitle 2">
            <a:extLst>
              <a:ext uri="{FF2B5EF4-FFF2-40B4-BE49-F238E27FC236}">
                <a16:creationId xmlns:a16="http://schemas.microsoft.com/office/drawing/2014/main" id="{C55427B8-4969-3C4D-A5F9-C0E1F8174B8E}"/>
              </a:ext>
            </a:extLst>
          </p:cNvPr>
          <p:cNvSpPr txBox="1">
            <a:spLocks/>
          </p:cNvSpPr>
          <p:nvPr/>
        </p:nvSpPr>
        <p:spPr>
          <a:xfrm>
            <a:off x="5410178" y="4606557"/>
            <a:ext cx="1473207" cy="73866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15" name="TextBox 14">
            <a:extLst>
              <a:ext uri="{FF2B5EF4-FFF2-40B4-BE49-F238E27FC236}">
                <a16:creationId xmlns:a16="http://schemas.microsoft.com/office/drawing/2014/main" id="{70EBA85E-2817-BD2E-3A9F-8258304555C1}"/>
              </a:ext>
            </a:extLst>
          </p:cNvPr>
          <p:cNvSpPr txBox="1"/>
          <p:nvPr/>
        </p:nvSpPr>
        <p:spPr>
          <a:xfrm>
            <a:off x="8030850" y="2006080"/>
            <a:ext cx="1460656" cy="369332"/>
          </a:xfrm>
          <a:prstGeom prst="rect">
            <a:avLst/>
          </a:prstGeom>
          <a:noFill/>
        </p:spPr>
        <p:txBody>
          <a:bodyPr wrap="none" rtlCol="0" anchor="ctr" anchorCtr="0">
            <a:spAutoFit/>
          </a:bodyPr>
          <a:lstStyle/>
          <a:p>
            <a:r>
              <a:rPr lang="en-US" b="1" dirty="0">
                <a:solidFill>
                  <a:srgbClr val="FFA200"/>
                </a:solidFill>
                <a:latin typeface="Poppins" pitchFamily="2" charset="77"/>
                <a:ea typeface="League Spartan" charset="0"/>
                <a:cs typeface="Poppins" pitchFamily="2" charset="77"/>
              </a:rPr>
              <a:t>YOUR TITLE</a:t>
            </a:r>
          </a:p>
        </p:txBody>
      </p:sp>
      <p:sp>
        <p:nvSpPr>
          <p:cNvPr id="16" name="Subtitle 2">
            <a:extLst>
              <a:ext uri="{FF2B5EF4-FFF2-40B4-BE49-F238E27FC236}">
                <a16:creationId xmlns:a16="http://schemas.microsoft.com/office/drawing/2014/main" id="{BB29D375-0540-E9EB-C43F-EE5053D60393}"/>
              </a:ext>
            </a:extLst>
          </p:cNvPr>
          <p:cNvSpPr txBox="1">
            <a:spLocks/>
          </p:cNvSpPr>
          <p:nvPr/>
        </p:nvSpPr>
        <p:spPr>
          <a:xfrm>
            <a:off x="8030850" y="2445547"/>
            <a:ext cx="3131230" cy="357020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spcBef>
                <a:spcPts val="1200"/>
              </a:spcBef>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a:p>
            <a:pPr algn="just">
              <a:lnSpc>
                <a:spcPct val="100000"/>
              </a:lnSpc>
              <a:spcBef>
                <a:spcPts val="1200"/>
              </a:spcBef>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The fee structure for private-equity firms varies, but it typically consists of a management fee and a performance fee (in some cases, a yearly management fee of 2% of assets managed and 20% of gross profits upon sale of the company). How firms are incentivized can vary considerably.</a:t>
            </a:r>
          </a:p>
        </p:txBody>
      </p:sp>
    </p:spTree>
    <p:extLst>
      <p:ext uri="{BB962C8B-B14F-4D97-AF65-F5344CB8AC3E}">
        <p14:creationId xmlns:p14="http://schemas.microsoft.com/office/powerpoint/2010/main" val="4264796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2B5CDD1C-D5A8-CDC9-60F8-23870852751B}"/>
              </a:ext>
            </a:extLst>
          </p:cNvPr>
          <p:cNvSpPr/>
          <p:nvPr/>
        </p:nvSpPr>
        <p:spPr>
          <a:xfrm>
            <a:off x="7082006" y="5769615"/>
            <a:ext cx="4352544" cy="947109"/>
          </a:xfrm>
          <a:prstGeom prst="ellipse">
            <a:avLst/>
          </a:prstGeom>
          <a:solidFill>
            <a:schemeClr val="bg1">
              <a:lumMod val="85000"/>
              <a:alpha val="5005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18" name="Group 60139">
            <a:extLst>
              <a:ext uri="{FF2B5EF4-FFF2-40B4-BE49-F238E27FC236}">
                <a16:creationId xmlns:a16="http://schemas.microsoft.com/office/drawing/2014/main" id="{6ED67866-49E7-17C6-E758-97E13558464F}"/>
              </a:ext>
            </a:extLst>
          </p:cNvPr>
          <p:cNvGrpSpPr/>
          <p:nvPr/>
        </p:nvGrpSpPr>
        <p:grpSpPr>
          <a:xfrm>
            <a:off x="7393328" y="3415522"/>
            <a:ext cx="3729901" cy="3053268"/>
            <a:chOff x="0" y="0"/>
            <a:chExt cx="3810000" cy="3118833"/>
          </a:xfrm>
        </p:grpSpPr>
        <p:grpSp>
          <p:nvGrpSpPr>
            <p:cNvPr id="20" name="Group 60132">
              <a:extLst>
                <a:ext uri="{FF2B5EF4-FFF2-40B4-BE49-F238E27FC236}">
                  <a16:creationId xmlns:a16="http://schemas.microsoft.com/office/drawing/2014/main" id="{442D2BED-BD66-8009-99F3-E7FAF130C5A3}"/>
                </a:ext>
              </a:extLst>
            </p:cNvPr>
            <p:cNvGrpSpPr/>
            <p:nvPr/>
          </p:nvGrpSpPr>
          <p:grpSpPr>
            <a:xfrm>
              <a:off x="0" y="1447998"/>
              <a:ext cx="3810000" cy="1670836"/>
              <a:chOff x="0" y="0"/>
              <a:chExt cx="3810000" cy="1670835"/>
            </a:xfrm>
          </p:grpSpPr>
          <p:sp>
            <p:nvSpPr>
              <p:cNvPr id="27" name="Shape 60130">
                <a:extLst>
                  <a:ext uri="{FF2B5EF4-FFF2-40B4-BE49-F238E27FC236}">
                    <a16:creationId xmlns:a16="http://schemas.microsoft.com/office/drawing/2014/main" id="{6A9AD346-0CE9-F1BD-8CD1-48A196CDDE91}"/>
                  </a:ext>
                </a:extLst>
              </p:cNvPr>
              <p:cNvSpPr/>
              <p:nvPr/>
            </p:nvSpPr>
            <p:spPr>
              <a:xfrm>
                <a:off x="0" y="440370"/>
                <a:ext cx="3810000" cy="1230466"/>
              </a:xfrm>
              <a:custGeom>
                <a:avLst/>
                <a:gdLst/>
                <a:ahLst/>
                <a:cxnLst>
                  <a:cxn ang="0">
                    <a:pos x="wd2" y="hd2"/>
                  </a:cxn>
                  <a:cxn ang="5400000">
                    <a:pos x="wd2" y="hd2"/>
                  </a:cxn>
                  <a:cxn ang="10800000">
                    <a:pos x="wd2" y="hd2"/>
                  </a:cxn>
                  <a:cxn ang="16200000">
                    <a:pos x="wd2" y="hd2"/>
                  </a:cxn>
                </a:cxnLst>
                <a:rect l="0" t="0" r="r" b="b"/>
                <a:pathLst>
                  <a:path w="21600" h="21600" extrusionOk="0">
                    <a:moveTo>
                      <a:pt x="14" y="0"/>
                    </a:moveTo>
                    <a:lnTo>
                      <a:pt x="14" y="243"/>
                    </a:lnTo>
                    <a:cubicBezTo>
                      <a:pt x="14" y="216"/>
                      <a:pt x="17" y="189"/>
                      <a:pt x="20" y="162"/>
                    </a:cubicBezTo>
                    <a:cubicBezTo>
                      <a:pt x="22" y="135"/>
                      <a:pt x="25" y="108"/>
                      <a:pt x="26" y="81"/>
                    </a:cubicBezTo>
                    <a:cubicBezTo>
                      <a:pt x="25" y="67"/>
                      <a:pt x="23" y="54"/>
                      <a:pt x="20" y="40"/>
                    </a:cubicBezTo>
                    <a:cubicBezTo>
                      <a:pt x="17" y="27"/>
                      <a:pt x="15" y="14"/>
                      <a:pt x="14" y="0"/>
                    </a:cubicBezTo>
                    <a:close/>
                    <a:moveTo>
                      <a:pt x="14" y="243"/>
                    </a:moveTo>
                    <a:lnTo>
                      <a:pt x="0" y="15376"/>
                    </a:lnTo>
                    <a:cubicBezTo>
                      <a:pt x="107" y="16722"/>
                      <a:pt x="1164" y="18127"/>
                      <a:pt x="3165" y="19385"/>
                    </a:cubicBezTo>
                    <a:cubicBezTo>
                      <a:pt x="5310" y="20735"/>
                      <a:pt x="8053" y="21600"/>
                      <a:pt x="10804" y="21600"/>
                    </a:cubicBezTo>
                    <a:cubicBezTo>
                      <a:pt x="13554" y="21600"/>
                      <a:pt x="16295" y="20735"/>
                      <a:pt x="18440" y="19385"/>
                    </a:cubicBezTo>
                    <a:cubicBezTo>
                      <a:pt x="20441" y="18126"/>
                      <a:pt x="21493" y="16722"/>
                      <a:pt x="21600" y="15376"/>
                    </a:cubicBezTo>
                    <a:lnTo>
                      <a:pt x="21600" y="235"/>
                    </a:lnTo>
                    <a:cubicBezTo>
                      <a:pt x="21598" y="268"/>
                      <a:pt x="21593" y="300"/>
                      <a:pt x="21587" y="331"/>
                    </a:cubicBezTo>
                    <a:cubicBezTo>
                      <a:pt x="21582" y="363"/>
                      <a:pt x="21576" y="394"/>
                      <a:pt x="21571" y="427"/>
                    </a:cubicBezTo>
                    <a:cubicBezTo>
                      <a:pt x="21527" y="1411"/>
                      <a:pt x="21267" y="2344"/>
                      <a:pt x="20776" y="3193"/>
                    </a:cubicBezTo>
                    <a:cubicBezTo>
                      <a:pt x="20237" y="4124"/>
                      <a:pt x="19439" y="4956"/>
                      <a:pt x="18397" y="5672"/>
                    </a:cubicBezTo>
                    <a:cubicBezTo>
                      <a:pt x="14122" y="8612"/>
                      <a:pt x="7286" y="9036"/>
                      <a:pt x="3122" y="5672"/>
                    </a:cubicBezTo>
                    <a:cubicBezTo>
                      <a:pt x="1047" y="3996"/>
                      <a:pt x="13" y="2132"/>
                      <a:pt x="14" y="243"/>
                    </a:cubicBezTo>
                    <a:close/>
                  </a:path>
                </a:pathLst>
              </a:custGeom>
              <a:solidFill>
                <a:srgbClr val="0070C0"/>
              </a:solidFill>
              <a:ln w="12700" cap="flat">
                <a:noFill/>
                <a:miter lim="400000"/>
              </a:ln>
              <a:effectLst/>
            </p:spPr>
            <p:txBody>
              <a:bodyPr wrap="square" lIns="0" tIns="0" rIns="0" bIns="0" numCol="1" anchor="t">
                <a:noAutofit/>
              </a:bodyPr>
              <a:lstStyle/>
              <a:p>
                <a:endParaRPr sz="4400" dirty="0">
                  <a:latin typeface="Lato Light" panose="020F0502020204030203" pitchFamily="34" charset="0"/>
                </a:endParaRPr>
              </a:p>
            </p:txBody>
          </p:sp>
          <p:sp>
            <p:nvSpPr>
              <p:cNvPr id="28" name="Shape 60131">
                <a:extLst>
                  <a:ext uri="{FF2B5EF4-FFF2-40B4-BE49-F238E27FC236}">
                    <a16:creationId xmlns:a16="http://schemas.microsoft.com/office/drawing/2014/main" id="{31ABDF83-7F78-45AC-F8CB-6BECA47F37BB}"/>
                  </a:ext>
                </a:extLst>
              </p:cNvPr>
              <p:cNvSpPr/>
              <p:nvPr/>
            </p:nvSpPr>
            <p:spPr>
              <a:xfrm>
                <a:off x="1182" y="0"/>
                <a:ext cx="3807636" cy="901457"/>
              </a:xfrm>
              <a:custGeom>
                <a:avLst/>
                <a:gdLst/>
                <a:ahLst/>
                <a:cxnLst>
                  <a:cxn ang="0">
                    <a:pos x="wd2" y="hd2"/>
                  </a:cxn>
                  <a:cxn ang="5400000">
                    <a:pos x="wd2" y="hd2"/>
                  </a:cxn>
                  <a:cxn ang="10800000">
                    <a:pos x="wd2" y="hd2"/>
                  </a:cxn>
                  <a:cxn ang="16200000">
                    <a:pos x="wd2" y="hd2"/>
                  </a:cxn>
                </a:cxnLst>
                <a:rect l="0" t="0" r="r" b="b"/>
                <a:pathLst>
                  <a:path w="20588" h="19045" extrusionOk="0">
                    <a:moveTo>
                      <a:pt x="17544" y="2901"/>
                    </a:moveTo>
                    <a:cubicBezTo>
                      <a:pt x="19524" y="4568"/>
                      <a:pt x="20601" y="6894"/>
                      <a:pt x="20588" y="9588"/>
                    </a:cubicBezTo>
                    <a:cubicBezTo>
                      <a:pt x="20581" y="10887"/>
                      <a:pt x="20320" y="12107"/>
                      <a:pt x="19813" y="13217"/>
                    </a:cubicBezTo>
                    <a:cubicBezTo>
                      <a:pt x="19299" y="14339"/>
                      <a:pt x="18538" y="15344"/>
                      <a:pt x="17544" y="16205"/>
                    </a:cubicBezTo>
                    <a:cubicBezTo>
                      <a:pt x="13467" y="19737"/>
                      <a:pt x="6947" y="20241"/>
                      <a:pt x="2976" y="16205"/>
                    </a:cubicBezTo>
                    <a:cubicBezTo>
                      <a:pt x="-999" y="12164"/>
                      <a:pt x="-985" y="7171"/>
                      <a:pt x="2976" y="2901"/>
                    </a:cubicBezTo>
                    <a:cubicBezTo>
                      <a:pt x="6928" y="-1359"/>
                      <a:pt x="13441" y="-553"/>
                      <a:pt x="17544" y="2901"/>
                    </a:cubicBezTo>
                    <a:close/>
                  </a:path>
                </a:pathLst>
              </a:custGeom>
              <a:solidFill>
                <a:srgbClr val="00B0C9"/>
              </a:solidFill>
              <a:ln w="12700" cap="flat">
                <a:noFill/>
                <a:miter lim="400000"/>
              </a:ln>
              <a:effectLst/>
            </p:spPr>
            <p:txBody>
              <a:bodyPr wrap="square" lIns="0" tIns="0" rIns="0" bIns="0" numCol="1" anchor="t">
                <a:noAutofit/>
              </a:bodyPr>
              <a:lstStyle/>
              <a:p>
                <a:endParaRPr sz="4400" dirty="0">
                  <a:latin typeface="Lato Light" panose="020F0502020204030203" pitchFamily="34" charset="0"/>
                </a:endParaRPr>
              </a:p>
            </p:txBody>
          </p:sp>
        </p:grpSp>
        <p:grpSp>
          <p:nvGrpSpPr>
            <p:cNvPr id="21" name="Group 60135">
              <a:extLst>
                <a:ext uri="{FF2B5EF4-FFF2-40B4-BE49-F238E27FC236}">
                  <a16:creationId xmlns:a16="http://schemas.microsoft.com/office/drawing/2014/main" id="{82E4470F-7B70-8201-1085-F4CD99A82BB3}"/>
                </a:ext>
              </a:extLst>
            </p:cNvPr>
            <p:cNvGrpSpPr/>
            <p:nvPr/>
          </p:nvGrpSpPr>
          <p:grpSpPr>
            <a:xfrm>
              <a:off x="317500" y="689844"/>
              <a:ext cx="3175000" cy="1421546"/>
              <a:chOff x="0" y="0"/>
              <a:chExt cx="3175000" cy="1421544"/>
            </a:xfrm>
          </p:grpSpPr>
          <p:sp>
            <p:nvSpPr>
              <p:cNvPr id="25" name="Shape 60133">
                <a:extLst>
                  <a:ext uri="{FF2B5EF4-FFF2-40B4-BE49-F238E27FC236}">
                    <a16:creationId xmlns:a16="http://schemas.microsoft.com/office/drawing/2014/main" id="{85590266-FD10-0243-260B-FB0B18684912}"/>
                  </a:ext>
                </a:extLst>
              </p:cNvPr>
              <p:cNvSpPr/>
              <p:nvPr/>
            </p:nvSpPr>
            <p:spPr>
              <a:xfrm>
                <a:off x="0" y="331705"/>
                <a:ext cx="3175000" cy="1089840"/>
              </a:xfrm>
              <a:custGeom>
                <a:avLst/>
                <a:gdLst/>
                <a:ahLst/>
                <a:cxnLst>
                  <a:cxn ang="0">
                    <a:pos x="wd2" y="hd2"/>
                  </a:cxn>
                  <a:cxn ang="5400000">
                    <a:pos x="wd2" y="hd2"/>
                  </a:cxn>
                  <a:cxn ang="10800000">
                    <a:pos x="wd2" y="hd2"/>
                  </a:cxn>
                  <a:cxn ang="16200000">
                    <a:pos x="wd2" y="hd2"/>
                  </a:cxn>
                </a:cxnLst>
                <a:rect l="0" t="0" r="r" b="b"/>
                <a:pathLst>
                  <a:path w="21583" h="21571" extrusionOk="0">
                    <a:moveTo>
                      <a:pt x="15" y="0"/>
                    </a:moveTo>
                    <a:lnTo>
                      <a:pt x="0" y="15836"/>
                    </a:lnTo>
                    <a:cubicBezTo>
                      <a:pt x="64" y="17166"/>
                      <a:pt x="1121" y="18372"/>
                      <a:pt x="3161" y="19487"/>
                    </a:cubicBezTo>
                    <a:cubicBezTo>
                      <a:pt x="5295" y="20653"/>
                      <a:pt x="8041" y="21541"/>
                      <a:pt x="10794" y="21571"/>
                    </a:cubicBezTo>
                    <a:cubicBezTo>
                      <a:pt x="13549" y="21600"/>
                      <a:pt x="16295" y="20748"/>
                      <a:pt x="18424" y="19487"/>
                    </a:cubicBezTo>
                    <a:cubicBezTo>
                      <a:pt x="20460" y="18281"/>
                      <a:pt x="21513" y="16919"/>
                      <a:pt x="21583" y="15560"/>
                    </a:cubicBezTo>
                    <a:lnTo>
                      <a:pt x="21583" y="241"/>
                    </a:lnTo>
                    <a:cubicBezTo>
                      <a:pt x="21578" y="316"/>
                      <a:pt x="21570" y="391"/>
                      <a:pt x="21558" y="466"/>
                    </a:cubicBezTo>
                    <a:cubicBezTo>
                      <a:pt x="21547" y="541"/>
                      <a:pt x="21533" y="615"/>
                      <a:pt x="21518" y="689"/>
                    </a:cubicBezTo>
                    <a:cubicBezTo>
                      <a:pt x="21425" y="1392"/>
                      <a:pt x="21173" y="2061"/>
                      <a:pt x="20752" y="2678"/>
                    </a:cubicBezTo>
                    <a:cubicBezTo>
                      <a:pt x="20214" y="3465"/>
                      <a:pt x="19418" y="4173"/>
                      <a:pt x="18377" y="4779"/>
                    </a:cubicBezTo>
                    <a:cubicBezTo>
                      <a:pt x="14108" y="7265"/>
                      <a:pt x="7282" y="7623"/>
                      <a:pt x="3123" y="4779"/>
                    </a:cubicBezTo>
                    <a:cubicBezTo>
                      <a:pt x="1010" y="3334"/>
                      <a:pt x="-17" y="1716"/>
                      <a:pt x="26" y="86"/>
                    </a:cubicBezTo>
                    <a:cubicBezTo>
                      <a:pt x="25" y="72"/>
                      <a:pt x="23" y="57"/>
                      <a:pt x="20" y="43"/>
                    </a:cubicBezTo>
                    <a:cubicBezTo>
                      <a:pt x="17" y="29"/>
                      <a:pt x="15" y="14"/>
                      <a:pt x="15" y="0"/>
                    </a:cubicBezTo>
                    <a:close/>
                  </a:path>
                </a:pathLst>
              </a:custGeom>
              <a:solidFill>
                <a:srgbClr val="C62D8E"/>
              </a:solidFill>
              <a:ln w="12700" cap="flat">
                <a:noFill/>
                <a:miter lim="400000"/>
              </a:ln>
              <a:effectLst/>
            </p:spPr>
            <p:txBody>
              <a:bodyPr wrap="square" lIns="0" tIns="0" rIns="0" bIns="0" numCol="1" anchor="t">
                <a:noAutofit/>
              </a:bodyPr>
              <a:lstStyle/>
              <a:p>
                <a:endParaRPr sz="4400" dirty="0">
                  <a:latin typeface="Lato Light" panose="020F0502020204030203" pitchFamily="34" charset="0"/>
                </a:endParaRPr>
              </a:p>
            </p:txBody>
          </p:sp>
          <p:sp>
            <p:nvSpPr>
              <p:cNvPr id="26" name="Shape 60134">
                <a:extLst>
                  <a:ext uri="{FF2B5EF4-FFF2-40B4-BE49-F238E27FC236}">
                    <a16:creationId xmlns:a16="http://schemas.microsoft.com/office/drawing/2014/main" id="{15A1C22C-E6A1-E3DF-D4CD-E93D4C610D12}"/>
                  </a:ext>
                </a:extLst>
              </p:cNvPr>
              <p:cNvSpPr/>
              <p:nvPr/>
            </p:nvSpPr>
            <p:spPr>
              <a:xfrm>
                <a:off x="1554" y="0"/>
                <a:ext cx="3171892" cy="677206"/>
              </a:xfrm>
              <a:custGeom>
                <a:avLst/>
                <a:gdLst/>
                <a:ahLst/>
                <a:cxnLst>
                  <a:cxn ang="0">
                    <a:pos x="wd2" y="hd2"/>
                  </a:cxn>
                  <a:cxn ang="5400000">
                    <a:pos x="wd2" y="hd2"/>
                  </a:cxn>
                  <a:cxn ang="10800000">
                    <a:pos x="wd2" y="hd2"/>
                  </a:cxn>
                  <a:cxn ang="16200000">
                    <a:pos x="wd2" y="hd2"/>
                  </a:cxn>
                </a:cxnLst>
                <a:rect l="0" t="0" r="r" b="b"/>
                <a:pathLst>
                  <a:path w="20586" h="19058" extrusionOk="0">
                    <a:moveTo>
                      <a:pt x="17544" y="2909"/>
                    </a:moveTo>
                    <a:cubicBezTo>
                      <a:pt x="19522" y="4585"/>
                      <a:pt x="20600" y="6918"/>
                      <a:pt x="20586" y="9615"/>
                    </a:cubicBezTo>
                    <a:cubicBezTo>
                      <a:pt x="20579" y="10912"/>
                      <a:pt x="20319" y="12131"/>
                      <a:pt x="19811" y="13239"/>
                    </a:cubicBezTo>
                    <a:cubicBezTo>
                      <a:pt x="19298" y="14361"/>
                      <a:pt x="18537" y="15364"/>
                      <a:pt x="17544" y="16223"/>
                    </a:cubicBezTo>
                    <a:cubicBezTo>
                      <a:pt x="13468" y="19749"/>
                      <a:pt x="6949" y="20249"/>
                      <a:pt x="2980" y="16223"/>
                    </a:cubicBezTo>
                    <a:cubicBezTo>
                      <a:pt x="-1000" y="12186"/>
                      <a:pt x="-985" y="7190"/>
                      <a:pt x="2980" y="2909"/>
                    </a:cubicBezTo>
                    <a:cubicBezTo>
                      <a:pt x="6926" y="-1351"/>
                      <a:pt x="13439" y="-568"/>
                      <a:pt x="17544" y="2909"/>
                    </a:cubicBezTo>
                    <a:close/>
                  </a:path>
                </a:pathLst>
              </a:custGeom>
              <a:solidFill>
                <a:srgbClr val="E32D8E"/>
              </a:solidFill>
              <a:ln w="12700" cap="flat">
                <a:noFill/>
                <a:miter lim="400000"/>
              </a:ln>
              <a:effectLst/>
            </p:spPr>
            <p:txBody>
              <a:bodyPr wrap="square" lIns="0" tIns="0" rIns="0" bIns="0" numCol="1" anchor="t">
                <a:noAutofit/>
              </a:bodyPr>
              <a:lstStyle/>
              <a:p>
                <a:endParaRPr sz="4400" dirty="0">
                  <a:latin typeface="Lato Light" panose="020F0502020204030203" pitchFamily="34" charset="0"/>
                </a:endParaRPr>
              </a:p>
            </p:txBody>
          </p:sp>
        </p:grpSp>
        <p:grpSp>
          <p:nvGrpSpPr>
            <p:cNvPr id="22" name="Group 60138">
              <a:extLst>
                <a:ext uri="{FF2B5EF4-FFF2-40B4-BE49-F238E27FC236}">
                  <a16:creationId xmlns:a16="http://schemas.microsoft.com/office/drawing/2014/main" id="{2A75E758-8883-86C4-98DC-1FFBD331C317}"/>
                </a:ext>
              </a:extLst>
            </p:cNvPr>
            <p:cNvGrpSpPr/>
            <p:nvPr/>
          </p:nvGrpSpPr>
          <p:grpSpPr>
            <a:xfrm>
              <a:off x="635000" y="-1"/>
              <a:ext cx="2540000" cy="1137237"/>
              <a:chOff x="0" y="0"/>
              <a:chExt cx="2540000" cy="1137235"/>
            </a:xfrm>
          </p:grpSpPr>
          <p:sp>
            <p:nvSpPr>
              <p:cNvPr id="23" name="Shape 60136">
                <a:extLst>
                  <a:ext uri="{FF2B5EF4-FFF2-40B4-BE49-F238E27FC236}">
                    <a16:creationId xmlns:a16="http://schemas.microsoft.com/office/drawing/2014/main" id="{E0C75AFE-5D73-F2B2-6CFA-B7F2ACE10718}"/>
                  </a:ext>
                </a:extLst>
              </p:cNvPr>
              <p:cNvSpPr/>
              <p:nvPr/>
            </p:nvSpPr>
            <p:spPr>
              <a:xfrm>
                <a:off x="0" y="265364"/>
                <a:ext cx="2540000" cy="871872"/>
              </a:xfrm>
              <a:custGeom>
                <a:avLst/>
                <a:gdLst/>
                <a:ahLst/>
                <a:cxnLst>
                  <a:cxn ang="0">
                    <a:pos x="wd2" y="hd2"/>
                  </a:cxn>
                  <a:cxn ang="5400000">
                    <a:pos x="wd2" y="hd2"/>
                  </a:cxn>
                  <a:cxn ang="10800000">
                    <a:pos x="wd2" y="hd2"/>
                  </a:cxn>
                  <a:cxn ang="16200000">
                    <a:pos x="wd2" y="hd2"/>
                  </a:cxn>
                </a:cxnLst>
                <a:rect l="0" t="0" r="r" b="b"/>
                <a:pathLst>
                  <a:path w="21583" h="21571" extrusionOk="0">
                    <a:moveTo>
                      <a:pt x="15" y="0"/>
                    </a:moveTo>
                    <a:lnTo>
                      <a:pt x="0" y="15836"/>
                    </a:lnTo>
                    <a:cubicBezTo>
                      <a:pt x="64" y="17166"/>
                      <a:pt x="1121" y="18372"/>
                      <a:pt x="3161" y="19487"/>
                    </a:cubicBezTo>
                    <a:cubicBezTo>
                      <a:pt x="5295" y="20653"/>
                      <a:pt x="8041" y="21541"/>
                      <a:pt x="10794" y="21571"/>
                    </a:cubicBezTo>
                    <a:cubicBezTo>
                      <a:pt x="13549" y="21600"/>
                      <a:pt x="16295" y="20748"/>
                      <a:pt x="18424" y="19487"/>
                    </a:cubicBezTo>
                    <a:cubicBezTo>
                      <a:pt x="20460" y="18281"/>
                      <a:pt x="21513" y="16919"/>
                      <a:pt x="21583" y="15560"/>
                    </a:cubicBezTo>
                    <a:lnTo>
                      <a:pt x="21583" y="241"/>
                    </a:lnTo>
                    <a:cubicBezTo>
                      <a:pt x="21578" y="316"/>
                      <a:pt x="21570" y="391"/>
                      <a:pt x="21558" y="466"/>
                    </a:cubicBezTo>
                    <a:cubicBezTo>
                      <a:pt x="21547" y="541"/>
                      <a:pt x="21533" y="615"/>
                      <a:pt x="21518" y="689"/>
                    </a:cubicBezTo>
                    <a:cubicBezTo>
                      <a:pt x="21425" y="1392"/>
                      <a:pt x="21173" y="2061"/>
                      <a:pt x="20752" y="2678"/>
                    </a:cubicBezTo>
                    <a:cubicBezTo>
                      <a:pt x="20214" y="3465"/>
                      <a:pt x="19418" y="4173"/>
                      <a:pt x="18377" y="4779"/>
                    </a:cubicBezTo>
                    <a:cubicBezTo>
                      <a:pt x="14108" y="7265"/>
                      <a:pt x="7282" y="7623"/>
                      <a:pt x="3123" y="4779"/>
                    </a:cubicBezTo>
                    <a:cubicBezTo>
                      <a:pt x="1010" y="3334"/>
                      <a:pt x="-17" y="1716"/>
                      <a:pt x="26" y="86"/>
                    </a:cubicBezTo>
                    <a:cubicBezTo>
                      <a:pt x="25" y="72"/>
                      <a:pt x="23" y="57"/>
                      <a:pt x="20" y="43"/>
                    </a:cubicBezTo>
                    <a:cubicBezTo>
                      <a:pt x="17" y="29"/>
                      <a:pt x="15" y="14"/>
                      <a:pt x="15" y="0"/>
                    </a:cubicBezTo>
                    <a:close/>
                  </a:path>
                </a:pathLst>
              </a:custGeom>
              <a:solidFill>
                <a:srgbClr val="FFA200"/>
              </a:solidFill>
              <a:ln w="12700" cap="flat">
                <a:noFill/>
                <a:miter lim="400000"/>
              </a:ln>
              <a:effectLst/>
            </p:spPr>
            <p:txBody>
              <a:bodyPr wrap="square" lIns="0" tIns="0" rIns="0" bIns="0" numCol="1" anchor="t">
                <a:noAutofit/>
              </a:bodyPr>
              <a:lstStyle/>
              <a:p>
                <a:endParaRPr sz="4400" dirty="0">
                  <a:latin typeface="Lato Light" panose="020F0502020204030203" pitchFamily="34" charset="0"/>
                </a:endParaRPr>
              </a:p>
            </p:txBody>
          </p:sp>
          <p:sp>
            <p:nvSpPr>
              <p:cNvPr id="24" name="Shape 60137">
                <a:extLst>
                  <a:ext uri="{FF2B5EF4-FFF2-40B4-BE49-F238E27FC236}">
                    <a16:creationId xmlns:a16="http://schemas.microsoft.com/office/drawing/2014/main" id="{DE4938F8-2FC0-FADF-C280-FC26E8BB808E}"/>
                  </a:ext>
                </a:extLst>
              </p:cNvPr>
              <p:cNvSpPr/>
              <p:nvPr/>
            </p:nvSpPr>
            <p:spPr>
              <a:xfrm>
                <a:off x="1243" y="0"/>
                <a:ext cx="2537513" cy="541765"/>
              </a:xfrm>
              <a:custGeom>
                <a:avLst/>
                <a:gdLst/>
                <a:ahLst/>
                <a:cxnLst>
                  <a:cxn ang="0">
                    <a:pos x="wd2" y="hd2"/>
                  </a:cxn>
                  <a:cxn ang="5400000">
                    <a:pos x="wd2" y="hd2"/>
                  </a:cxn>
                  <a:cxn ang="10800000">
                    <a:pos x="wd2" y="hd2"/>
                  </a:cxn>
                  <a:cxn ang="16200000">
                    <a:pos x="wd2" y="hd2"/>
                  </a:cxn>
                </a:cxnLst>
                <a:rect l="0" t="0" r="r" b="b"/>
                <a:pathLst>
                  <a:path w="20586" h="19058" extrusionOk="0">
                    <a:moveTo>
                      <a:pt x="17544" y="2909"/>
                    </a:moveTo>
                    <a:cubicBezTo>
                      <a:pt x="19522" y="4585"/>
                      <a:pt x="20600" y="6918"/>
                      <a:pt x="20586" y="9615"/>
                    </a:cubicBezTo>
                    <a:cubicBezTo>
                      <a:pt x="20579" y="10912"/>
                      <a:pt x="20319" y="12131"/>
                      <a:pt x="19811" y="13239"/>
                    </a:cubicBezTo>
                    <a:cubicBezTo>
                      <a:pt x="19298" y="14361"/>
                      <a:pt x="18537" y="15364"/>
                      <a:pt x="17544" y="16223"/>
                    </a:cubicBezTo>
                    <a:cubicBezTo>
                      <a:pt x="13468" y="19749"/>
                      <a:pt x="6949" y="20249"/>
                      <a:pt x="2980" y="16223"/>
                    </a:cubicBezTo>
                    <a:cubicBezTo>
                      <a:pt x="-1000" y="12186"/>
                      <a:pt x="-985" y="7190"/>
                      <a:pt x="2980" y="2909"/>
                    </a:cubicBezTo>
                    <a:cubicBezTo>
                      <a:pt x="6926" y="-1351"/>
                      <a:pt x="13439" y="-568"/>
                      <a:pt x="17544" y="2909"/>
                    </a:cubicBezTo>
                    <a:close/>
                  </a:path>
                </a:pathLst>
              </a:custGeom>
              <a:solidFill>
                <a:srgbClr val="FFC000"/>
              </a:solidFill>
              <a:ln w="12700" cap="flat">
                <a:noFill/>
                <a:miter lim="400000"/>
              </a:ln>
              <a:effectLst/>
            </p:spPr>
            <p:txBody>
              <a:bodyPr wrap="square" lIns="0" tIns="0" rIns="0" bIns="0" numCol="1" anchor="t">
                <a:noAutofit/>
              </a:bodyPr>
              <a:lstStyle/>
              <a:p>
                <a:endParaRPr sz="4400" dirty="0">
                  <a:latin typeface="Lato Light" panose="020F0502020204030203" pitchFamily="34" charset="0"/>
                </a:endParaRPr>
              </a:p>
            </p:txBody>
          </p:sp>
        </p:grpSp>
      </p:grpSp>
      <p:sp>
        <p:nvSpPr>
          <p:cNvPr id="19" name="Shape 60140">
            <a:extLst>
              <a:ext uri="{FF2B5EF4-FFF2-40B4-BE49-F238E27FC236}">
                <a16:creationId xmlns:a16="http://schemas.microsoft.com/office/drawing/2014/main" id="{D1AA1002-BAC4-DACC-7EA5-48ABA57CBF7C}"/>
              </a:ext>
            </a:extLst>
          </p:cNvPr>
          <p:cNvSpPr/>
          <p:nvPr/>
        </p:nvSpPr>
        <p:spPr>
          <a:xfrm>
            <a:off x="8327240" y="874954"/>
            <a:ext cx="1862076" cy="2838962"/>
          </a:xfrm>
          <a:custGeom>
            <a:avLst/>
            <a:gdLst/>
            <a:ahLst/>
            <a:cxnLst>
              <a:cxn ang="0">
                <a:pos x="wd2" y="hd2"/>
              </a:cxn>
              <a:cxn ang="5400000">
                <a:pos x="wd2" y="hd2"/>
              </a:cxn>
              <a:cxn ang="10800000">
                <a:pos x="wd2" y="hd2"/>
              </a:cxn>
              <a:cxn ang="16200000">
                <a:pos x="wd2" y="hd2"/>
              </a:cxn>
            </a:cxnLst>
            <a:rect l="0" t="0" r="r" b="b"/>
            <a:pathLst>
              <a:path w="21364" h="21527" extrusionOk="0">
                <a:moveTo>
                  <a:pt x="1136" y="0"/>
                </a:moveTo>
                <a:cubicBezTo>
                  <a:pt x="852" y="-2"/>
                  <a:pt x="565" y="68"/>
                  <a:pt x="344" y="209"/>
                </a:cubicBezTo>
                <a:cubicBezTo>
                  <a:pt x="-97" y="490"/>
                  <a:pt x="-118" y="951"/>
                  <a:pt x="304" y="1240"/>
                </a:cubicBezTo>
                <a:lnTo>
                  <a:pt x="6283" y="5333"/>
                </a:lnTo>
                <a:cubicBezTo>
                  <a:pt x="6441" y="5441"/>
                  <a:pt x="6612" y="5535"/>
                  <a:pt x="6793" y="5615"/>
                </a:cubicBezTo>
                <a:cubicBezTo>
                  <a:pt x="6974" y="5696"/>
                  <a:pt x="7165" y="5763"/>
                  <a:pt x="7362" y="5818"/>
                </a:cubicBezTo>
                <a:lnTo>
                  <a:pt x="7354" y="20598"/>
                </a:lnTo>
                <a:cubicBezTo>
                  <a:pt x="7354" y="21109"/>
                  <a:pt x="7991" y="21527"/>
                  <a:pt x="8771" y="21527"/>
                </a:cubicBezTo>
                <a:cubicBezTo>
                  <a:pt x="9553" y="21527"/>
                  <a:pt x="10183" y="21109"/>
                  <a:pt x="10183" y="20598"/>
                </a:cubicBezTo>
                <a:lnTo>
                  <a:pt x="10183" y="12520"/>
                </a:lnTo>
                <a:cubicBezTo>
                  <a:pt x="10193" y="12430"/>
                  <a:pt x="10253" y="12348"/>
                  <a:pt x="10345" y="12288"/>
                </a:cubicBezTo>
                <a:cubicBezTo>
                  <a:pt x="10431" y="12232"/>
                  <a:pt x="10545" y="12194"/>
                  <a:pt x="10673" y="12186"/>
                </a:cubicBezTo>
                <a:cubicBezTo>
                  <a:pt x="10812" y="12189"/>
                  <a:pt x="10937" y="12228"/>
                  <a:pt x="11031" y="12288"/>
                </a:cubicBezTo>
                <a:cubicBezTo>
                  <a:pt x="11125" y="12348"/>
                  <a:pt x="11186" y="12430"/>
                  <a:pt x="11196" y="12520"/>
                </a:cubicBezTo>
                <a:lnTo>
                  <a:pt x="11196" y="20598"/>
                </a:lnTo>
                <a:cubicBezTo>
                  <a:pt x="11196" y="21109"/>
                  <a:pt x="11826" y="21527"/>
                  <a:pt x="12607" y="21527"/>
                </a:cubicBezTo>
                <a:cubicBezTo>
                  <a:pt x="13388" y="21527"/>
                  <a:pt x="14025" y="21109"/>
                  <a:pt x="14025" y="20598"/>
                </a:cubicBezTo>
                <a:lnTo>
                  <a:pt x="14036" y="5810"/>
                </a:lnTo>
                <a:cubicBezTo>
                  <a:pt x="14227" y="5756"/>
                  <a:pt x="14411" y="5689"/>
                  <a:pt x="14586" y="5609"/>
                </a:cubicBezTo>
                <a:cubicBezTo>
                  <a:pt x="14761" y="5530"/>
                  <a:pt x="14927" y="5438"/>
                  <a:pt x="15081" y="5333"/>
                </a:cubicBezTo>
                <a:lnTo>
                  <a:pt x="21060" y="1240"/>
                </a:lnTo>
                <a:cubicBezTo>
                  <a:pt x="21482" y="951"/>
                  <a:pt x="21461" y="490"/>
                  <a:pt x="21020" y="209"/>
                </a:cubicBezTo>
                <a:cubicBezTo>
                  <a:pt x="20579" y="-73"/>
                  <a:pt x="19876" y="-69"/>
                  <a:pt x="19453" y="220"/>
                </a:cubicBezTo>
                <a:lnTo>
                  <a:pt x="16366" y="2333"/>
                </a:lnTo>
                <a:lnTo>
                  <a:pt x="16372" y="2336"/>
                </a:lnTo>
                <a:lnTo>
                  <a:pt x="14329" y="3736"/>
                </a:lnTo>
                <a:cubicBezTo>
                  <a:pt x="14290" y="3763"/>
                  <a:pt x="14243" y="3780"/>
                  <a:pt x="14193" y="3790"/>
                </a:cubicBezTo>
                <a:cubicBezTo>
                  <a:pt x="14143" y="3800"/>
                  <a:pt x="14089" y="3803"/>
                  <a:pt x="14036" y="3800"/>
                </a:cubicBezTo>
                <a:lnTo>
                  <a:pt x="13766" y="3800"/>
                </a:lnTo>
                <a:cubicBezTo>
                  <a:pt x="13748" y="3798"/>
                  <a:pt x="13730" y="3797"/>
                  <a:pt x="13712" y="3796"/>
                </a:cubicBezTo>
                <a:cubicBezTo>
                  <a:pt x="13694" y="3794"/>
                  <a:pt x="13676" y="3793"/>
                  <a:pt x="13657" y="3793"/>
                </a:cubicBezTo>
                <a:lnTo>
                  <a:pt x="7695" y="3793"/>
                </a:lnTo>
                <a:cubicBezTo>
                  <a:pt x="7677" y="3793"/>
                  <a:pt x="7658" y="3794"/>
                  <a:pt x="7640" y="3796"/>
                </a:cubicBezTo>
                <a:cubicBezTo>
                  <a:pt x="7622" y="3797"/>
                  <a:pt x="7604" y="3798"/>
                  <a:pt x="7586" y="3800"/>
                </a:cubicBezTo>
                <a:lnTo>
                  <a:pt x="7328" y="3800"/>
                </a:lnTo>
                <a:cubicBezTo>
                  <a:pt x="7275" y="3803"/>
                  <a:pt x="7221" y="3800"/>
                  <a:pt x="7171" y="3790"/>
                </a:cubicBezTo>
                <a:cubicBezTo>
                  <a:pt x="7121" y="3780"/>
                  <a:pt x="7074" y="3763"/>
                  <a:pt x="7035" y="3736"/>
                </a:cubicBezTo>
                <a:lnTo>
                  <a:pt x="4992" y="2336"/>
                </a:lnTo>
                <a:lnTo>
                  <a:pt x="4998" y="2333"/>
                </a:lnTo>
                <a:lnTo>
                  <a:pt x="1911" y="220"/>
                </a:lnTo>
                <a:cubicBezTo>
                  <a:pt x="1699" y="75"/>
                  <a:pt x="1419" y="2"/>
                  <a:pt x="1136" y="0"/>
                </a:cubicBezTo>
                <a:close/>
                <a:moveTo>
                  <a:pt x="10673" y="0"/>
                </a:moveTo>
                <a:cubicBezTo>
                  <a:pt x="9293" y="0"/>
                  <a:pt x="8177" y="734"/>
                  <a:pt x="8177" y="1638"/>
                </a:cubicBezTo>
                <a:cubicBezTo>
                  <a:pt x="8177" y="2543"/>
                  <a:pt x="9293" y="3277"/>
                  <a:pt x="10673" y="3277"/>
                </a:cubicBezTo>
                <a:cubicBezTo>
                  <a:pt x="12054" y="3277"/>
                  <a:pt x="13175" y="2543"/>
                  <a:pt x="13175" y="1638"/>
                </a:cubicBezTo>
                <a:cubicBezTo>
                  <a:pt x="13175" y="734"/>
                  <a:pt x="12054" y="0"/>
                  <a:pt x="10673" y="0"/>
                </a:cubicBezTo>
                <a:close/>
              </a:path>
            </a:pathLst>
          </a:custGeom>
          <a:solidFill>
            <a:schemeClr val="accent2">
              <a:lumMod val="20000"/>
              <a:lumOff val="80000"/>
            </a:schemeClr>
          </a:solidFill>
          <a:ln w="12700" cap="flat">
            <a:noFill/>
            <a:miter lim="400000"/>
          </a:ln>
          <a:effectLst/>
        </p:spPr>
        <p:txBody>
          <a:bodyPr wrap="square" lIns="0" tIns="0" rIns="0" bIns="0" numCol="1" anchor="ctr">
            <a:noAutofit/>
          </a:bodyPr>
          <a:lstStyle/>
          <a:p>
            <a:endParaRPr sz="4400" dirty="0">
              <a:latin typeface="Lato Light" panose="020F0502020204030203" pitchFamily="34" charset="0"/>
            </a:endParaRPr>
          </a:p>
        </p:txBody>
      </p:sp>
      <p:sp>
        <p:nvSpPr>
          <p:cNvPr id="9" name="Freeform 926">
            <a:extLst>
              <a:ext uri="{FF2B5EF4-FFF2-40B4-BE49-F238E27FC236}">
                <a16:creationId xmlns:a16="http://schemas.microsoft.com/office/drawing/2014/main" id="{C5CEB7D6-90AB-328A-ABB0-2AF77FD8E760}"/>
              </a:ext>
            </a:extLst>
          </p:cNvPr>
          <p:cNvSpPr>
            <a:spLocks noChangeArrowheads="1"/>
          </p:cNvSpPr>
          <p:nvPr/>
        </p:nvSpPr>
        <p:spPr bwMode="auto">
          <a:xfrm>
            <a:off x="6067370" y="3643064"/>
            <a:ext cx="509765" cy="509765"/>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rgbClr val="00B0C9"/>
          </a:solidFill>
          <a:ln>
            <a:solidFill>
              <a:srgbClr val="00B0C9"/>
            </a:solidFill>
          </a:ln>
          <a:effectLst/>
        </p:spPr>
        <p:txBody>
          <a:bodyPr anchor="ctr"/>
          <a:lstStyle/>
          <a:p>
            <a:endParaRPr lang="en-US" sz="1400" dirty="0">
              <a:latin typeface="Lato Light" panose="020F0502020204030203" pitchFamily="34" charset="0"/>
            </a:endParaRPr>
          </a:p>
        </p:txBody>
      </p:sp>
      <p:sp>
        <p:nvSpPr>
          <p:cNvPr id="10" name="Freeform 927">
            <a:extLst>
              <a:ext uri="{FF2B5EF4-FFF2-40B4-BE49-F238E27FC236}">
                <a16:creationId xmlns:a16="http://schemas.microsoft.com/office/drawing/2014/main" id="{C9B77882-0D78-C8B1-B882-DC3AB64153FD}"/>
              </a:ext>
            </a:extLst>
          </p:cNvPr>
          <p:cNvSpPr>
            <a:spLocks noChangeArrowheads="1"/>
          </p:cNvSpPr>
          <p:nvPr/>
        </p:nvSpPr>
        <p:spPr bwMode="auto">
          <a:xfrm>
            <a:off x="3049921" y="3643064"/>
            <a:ext cx="406007" cy="50976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rgbClr val="E32D8E"/>
          </a:solidFill>
          <a:ln>
            <a:solidFill>
              <a:srgbClr val="E32D8E"/>
            </a:solidFill>
          </a:ln>
          <a:effectLst/>
        </p:spPr>
        <p:txBody>
          <a:bodyPr anchor="ctr"/>
          <a:lstStyle/>
          <a:p>
            <a:endParaRPr lang="en-US" sz="1400" dirty="0">
              <a:latin typeface="Lato Light" panose="020F0502020204030203" pitchFamily="34" charset="0"/>
            </a:endParaRPr>
          </a:p>
        </p:txBody>
      </p:sp>
      <p:sp>
        <p:nvSpPr>
          <p:cNvPr id="11" name="Freeform 928">
            <a:extLst>
              <a:ext uri="{FF2B5EF4-FFF2-40B4-BE49-F238E27FC236}">
                <a16:creationId xmlns:a16="http://schemas.microsoft.com/office/drawing/2014/main" id="{849D7EF8-7CE5-346E-5B49-05A5B61035B9}"/>
              </a:ext>
            </a:extLst>
          </p:cNvPr>
          <p:cNvSpPr>
            <a:spLocks noChangeArrowheads="1"/>
          </p:cNvSpPr>
          <p:nvPr/>
        </p:nvSpPr>
        <p:spPr bwMode="auto">
          <a:xfrm>
            <a:off x="4372146" y="1561659"/>
            <a:ext cx="509765" cy="509765"/>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rgbClr val="FFA200"/>
          </a:solidFill>
          <a:ln>
            <a:solidFill>
              <a:srgbClr val="FFA200"/>
            </a:solidFill>
          </a:ln>
          <a:effectLst/>
        </p:spPr>
        <p:txBody>
          <a:bodyPr anchor="ctr"/>
          <a:lstStyle/>
          <a:p>
            <a:endParaRPr lang="en-US" sz="1400" dirty="0">
              <a:latin typeface="Lato Light" panose="020F0502020204030203" pitchFamily="34" charset="0"/>
            </a:endParaRPr>
          </a:p>
        </p:txBody>
      </p:sp>
      <p:sp>
        <p:nvSpPr>
          <p:cNvPr id="12" name="TextBox 11">
            <a:extLst>
              <a:ext uri="{FF2B5EF4-FFF2-40B4-BE49-F238E27FC236}">
                <a16:creationId xmlns:a16="http://schemas.microsoft.com/office/drawing/2014/main" id="{064E58BD-EE36-33B7-0FB8-8774E3045193}"/>
              </a:ext>
            </a:extLst>
          </p:cNvPr>
          <p:cNvSpPr txBox="1"/>
          <p:nvPr/>
        </p:nvSpPr>
        <p:spPr>
          <a:xfrm>
            <a:off x="2029944" y="1747656"/>
            <a:ext cx="1601721" cy="400110"/>
          </a:xfrm>
          <a:prstGeom prst="rect">
            <a:avLst/>
          </a:prstGeom>
          <a:noFill/>
        </p:spPr>
        <p:txBody>
          <a:bodyPr wrap="none" rtlCol="0" anchor="ctr" anchorCtr="0">
            <a:spAutoFit/>
          </a:bodyPr>
          <a:lstStyle/>
          <a:p>
            <a:r>
              <a:rPr lang="en-US" sz="2000" b="1" dirty="0">
                <a:solidFill>
                  <a:schemeClr val="tx2"/>
                </a:solidFill>
                <a:latin typeface="Poppins" pitchFamily="2" charset="77"/>
                <a:ea typeface="League Spartan" charset="0"/>
                <a:cs typeface="Poppins" pitchFamily="2" charset="77"/>
              </a:rPr>
              <a:t>YOUR TITLE</a:t>
            </a:r>
          </a:p>
        </p:txBody>
      </p:sp>
      <p:sp>
        <p:nvSpPr>
          <p:cNvPr id="13" name="Subtitle 2">
            <a:extLst>
              <a:ext uri="{FF2B5EF4-FFF2-40B4-BE49-F238E27FC236}">
                <a16:creationId xmlns:a16="http://schemas.microsoft.com/office/drawing/2014/main" id="{F14F8C94-E37D-C28D-2159-8B51CD9D6F15}"/>
              </a:ext>
            </a:extLst>
          </p:cNvPr>
          <p:cNvSpPr txBox="1">
            <a:spLocks/>
          </p:cNvSpPr>
          <p:nvPr/>
        </p:nvSpPr>
        <p:spPr>
          <a:xfrm>
            <a:off x="2029944" y="2136708"/>
            <a:ext cx="2851967" cy="83099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14" name="TextBox 13">
            <a:extLst>
              <a:ext uri="{FF2B5EF4-FFF2-40B4-BE49-F238E27FC236}">
                <a16:creationId xmlns:a16="http://schemas.microsoft.com/office/drawing/2014/main" id="{4AE87FEB-4EEE-BAD1-01E8-E86B36853C46}"/>
              </a:ext>
            </a:extLst>
          </p:cNvPr>
          <p:cNvSpPr txBox="1"/>
          <p:nvPr/>
        </p:nvSpPr>
        <p:spPr>
          <a:xfrm>
            <a:off x="655841" y="3908298"/>
            <a:ext cx="1601721" cy="400110"/>
          </a:xfrm>
          <a:prstGeom prst="rect">
            <a:avLst/>
          </a:prstGeom>
          <a:noFill/>
        </p:spPr>
        <p:txBody>
          <a:bodyPr wrap="none" rtlCol="0" anchor="ctr" anchorCtr="0">
            <a:spAutoFit/>
          </a:bodyPr>
          <a:lstStyle/>
          <a:p>
            <a:r>
              <a:rPr lang="en-US" sz="2000" b="1" dirty="0">
                <a:solidFill>
                  <a:schemeClr val="tx2"/>
                </a:solidFill>
                <a:latin typeface="Poppins" pitchFamily="2" charset="77"/>
                <a:ea typeface="League Spartan" charset="0"/>
                <a:cs typeface="Poppins" pitchFamily="2" charset="77"/>
              </a:rPr>
              <a:t>YOUR TITLE</a:t>
            </a:r>
          </a:p>
        </p:txBody>
      </p:sp>
      <p:sp>
        <p:nvSpPr>
          <p:cNvPr id="15" name="Subtitle 2">
            <a:extLst>
              <a:ext uri="{FF2B5EF4-FFF2-40B4-BE49-F238E27FC236}">
                <a16:creationId xmlns:a16="http://schemas.microsoft.com/office/drawing/2014/main" id="{EA2F32CE-B175-07AB-37BE-8C826D08738D}"/>
              </a:ext>
            </a:extLst>
          </p:cNvPr>
          <p:cNvSpPr txBox="1">
            <a:spLocks/>
          </p:cNvSpPr>
          <p:nvPr/>
        </p:nvSpPr>
        <p:spPr>
          <a:xfrm>
            <a:off x="655841" y="4381213"/>
            <a:ext cx="2851967" cy="83099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16" name="TextBox 15">
            <a:extLst>
              <a:ext uri="{FF2B5EF4-FFF2-40B4-BE49-F238E27FC236}">
                <a16:creationId xmlns:a16="http://schemas.microsoft.com/office/drawing/2014/main" id="{F0998BF5-DD26-58B3-B9D1-E7BF0BE000EB}"/>
              </a:ext>
            </a:extLst>
          </p:cNvPr>
          <p:cNvSpPr txBox="1"/>
          <p:nvPr/>
        </p:nvSpPr>
        <p:spPr>
          <a:xfrm>
            <a:off x="3725168" y="3908298"/>
            <a:ext cx="1601721" cy="400110"/>
          </a:xfrm>
          <a:prstGeom prst="rect">
            <a:avLst/>
          </a:prstGeom>
          <a:noFill/>
        </p:spPr>
        <p:txBody>
          <a:bodyPr wrap="none" rtlCol="0" anchor="ctr" anchorCtr="0">
            <a:spAutoFit/>
          </a:bodyPr>
          <a:lstStyle/>
          <a:p>
            <a:r>
              <a:rPr lang="en-US" sz="2000" b="1" dirty="0">
                <a:solidFill>
                  <a:schemeClr val="tx2"/>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EE03BD17-ED32-C2B9-165C-ECECEA8AF6FD}"/>
              </a:ext>
            </a:extLst>
          </p:cNvPr>
          <p:cNvSpPr txBox="1">
            <a:spLocks/>
          </p:cNvSpPr>
          <p:nvPr/>
        </p:nvSpPr>
        <p:spPr>
          <a:xfrm>
            <a:off x="3725168" y="4381213"/>
            <a:ext cx="2851967" cy="83099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953180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49237">
            <a:extLst>
              <a:ext uri="{FF2B5EF4-FFF2-40B4-BE49-F238E27FC236}">
                <a16:creationId xmlns:a16="http://schemas.microsoft.com/office/drawing/2014/main" id="{019C1636-29FC-DD5C-A394-B69CEC6B7463}"/>
              </a:ext>
            </a:extLst>
          </p:cNvPr>
          <p:cNvSpPr/>
          <p:nvPr/>
        </p:nvSpPr>
        <p:spPr>
          <a:xfrm>
            <a:off x="3648675" y="3399137"/>
            <a:ext cx="4868105" cy="1238893"/>
          </a:xfrm>
          <a:custGeom>
            <a:avLst/>
            <a:gdLst/>
            <a:ahLst/>
            <a:cxnLst>
              <a:cxn ang="0">
                <a:pos x="wd2" y="hd2"/>
              </a:cxn>
              <a:cxn ang="5400000">
                <a:pos x="wd2" y="hd2"/>
              </a:cxn>
              <a:cxn ang="10800000">
                <a:pos x="wd2" y="hd2"/>
              </a:cxn>
              <a:cxn ang="16200000">
                <a:pos x="wd2" y="hd2"/>
              </a:cxn>
            </a:cxnLst>
            <a:rect l="0" t="0" r="r" b="b"/>
            <a:pathLst>
              <a:path w="21600" h="21600" extrusionOk="0">
                <a:moveTo>
                  <a:pt x="37" y="0"/>
                </a:moveTo>
                <a:lnTo>
                  <a:pt x="14" y="153"/>
                </a:lnTo>
                <a:cubicBezTo>
                  <a:pt x="12" y="358"/>
                  <a:pt x="10" y="563"/>
                  <a:pt x="7" y="767"/>
                </a:cubicBezTo>
                <a:cubicBezTo>
                  <a:pt x="5" y="971"/>
                  <a:pt x="2" y="1176"/>
                  <a:pt x="0" y="1381"/>
                </a:cubicBezTo>
                <a:lnTo>
                  <a:pt x="0" y="12157"/>
                </a:lnTo>
                <a:cubicBezTo>
                  <a:pt x="1" y="12776"/>
                  <a:pt x="10" y="13390"/>
                  <a:pt x="27" y="13998"/>
                </a:cubicBezTo>
                <a:cubicBezTo>
                  <a:pt x="39" y="14431"/>
                  <a:pt x="55" y="14870"/>
                  <a:pt x="111" y="15262"/>
                </a:cubicBezTo>
                <a:cubicBezTo>
                  <a:pt x="162" y="15623"/>
                  <a:pt x="244" y="15913"/>
                  <a:pt x="335" y="16167"/>
                </a:cubicBezTo>
                <a:cubicBezTo>
                  <a:pt x="443" y="16469"/>
                  <a:pt x="568" y="16715"/>
                  <a:pt x="701" y="16945"/>
                </a:cubicBezTo>
                <a:cubicBezTo>
                  <a:pt x="1308" y="17988"/>
                  <a:pt x="2137" y="18739"/>
                  <a:pt x="3158" y="19405"/>
                </a:cubicBezTo>
                <a:cubicBezTo>
                  <a:pt x="5362" y="20840"/>
                  <a:pt x="8079" y="21586"/>
                  <a:pt x="10796" y="21600"/>
                </a:cubicBezTo>
                <a:cubicBezTo>
                  <a:pt x="10799" y="21600"/>
                  <a:pt x="10801" y="21600"/>
                  <a:pt x="10804" y="21600"/>
                </a:cubicBezTo>
                <a:cubicBezTo>
                  <a:pt x="13521" y="21586"/>
                  <a:pt x="16238" y="20840"/>
                  <a:pt x="18442" y="19405"/>
                </a:cubicBezTo>
                <a:cubicBezTo>
                  <a:pt x="19463" y="18739"/>
                  <a:pt x="20292" y="17988"/>
                  <a:pt x="20899" y="16945"/>
                </a:cubicBezTo>
                <a:cubicBezTo>
                  <a:pt x="21032" y="16715"/>
                  <a:pt x="21157" y="16469"/>
                  <a:pt x="21265" y="16167"/>
                </a:cubicBezTo>
                <a:cubicBezTo>
                  <a:pt x="21356" y="15913"/>
                  <a:pt x="21438" y="15623"/>
                  <a:pt x="21489" y="15262"/>
                </a:cubicBezTo>
                <a:cubicBezTo>
                  <a:pt x="21545" y="14870"/>
                  <a:pt x="21561" y="14431"/>
                  <a:pt x="21573" y="13998"/>
                </a:cubicBezTo>
                <a:cubicBezTo>
                  <a:pt x="21590" y="13390"/>
                  <a:pt x="21599" y="12776"/>
                  <a:pt x="21600" y="12157"/>
                </a:cubicBezTo>
                <a:lnTo>
                  <a:pt x="21600" y="1381"/>
                </a:lnTo>
                <a:cubicBezTo>
                  <a:pt x="21598" y="1176"/>
                  <a:pt x="21595" y="971"/>
                  <a:pt x="21593" y="767"/>
                </a:cubicBezTo>
                <a:cubicBezTo>
                  <a:pt x="21590" y="563"/>
                  <a:pt x="21588" y="358"/>
                  <a:pt x="21586" y="153"/>
                </a:cubicBezTo>
                <a:lnTo>
                  <a:pt x="21563" y="0"/>
                </a:lnTo>
                <a:lnTo>
                  <a:pt x="10804" y="270"/>
                </a:lnTo>
                <a:lnTo>
                  <a:pt x="10796" y="270"/>
                </a:lnTo>
                <a:lnTo>
                  <a:pt x="37" y="0"/>
                </a:lnTo>
                <a:close/>
              </a:path>
            </a:pathLst>
          </a:custGeom>
          <a:solidFill>
            <a:srgbClr val="0070C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6" name="Shape 49238">
            <a:extLst>
              <a:ext uri="{FF2B5EF4-FFF2-40B4-BE49-F238E27FC236}">
                <a16:creationId xmlns:a16="http://schemas.microsoft.com/office/drawing/2014/main" id="{488B76F4-AFB1-56AD-75DA-57C5FE1A3B7F}"/>
              </a:ext>
            </a:extLst>
          </p:cNvPr>
          <p:cNvSpPr/>
          <p:nvPr/>
        </p:nvSpPr>
        <p:spPr>
          <a:xfrm>
            <a:off x="3650160" y="3015071"/>
            <a:ext cx="4866619" cy="785515"/>
          </a:xfrm>
          <a:prstGeom prst="ellipse">
            <a:avLst/>
          </a:prstGeom>
          <a:solidFill>
            <a:srgbClr val="00B0C9"/>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7" name="Shape 49243">
            <a:extLst>
              <a:ext uri="{FF2B5EF4-FFF2-40B4-BE49-F238E27FC236}">
                <a16:creationId xmlns:a16="http://schemas.microsoft.com/office/drawing/2014/main" id="{0C2F51E2-FD33-4B5F-2EFC-3EE507CF74A3}"/>
              </a:ext>
            </a:extLst>
          </p:cNvPr>
          <p:cNvSpPr/>
          <p:nvPr/>
        </p:nvSpPr>
        <p:spPr>
          <a:xfrm>
            <a:off x="4047377" y="2516266"/>
            <a:ext cx="4082309" cy="1108841"/>
          </a:xfrm>
          <a:custGeom>
            <a:avLst/>
            <a:gdLst/>
            <a:ahLst/>
            <a:cxnLst>
              <a:cxn ang="0">
                <a:pos x="wd2" y="hd2"/>
              </a:cxn>
              <a:cxn ang="5400000">
                <a:pos x="wd2" y="hd2"/>
              </a:cxn>
              <a:cxn ang="10800000">
                <a:pos x="wd2" y="hd2"/>
              </a:cxn>
              <a:cxn ang="16200000">
                <a:pos x="wd2" y="hd2"/>
              </a:cxn>
            </a:cxnLst>
            <a:rect l="0" t="0" r="r" b="b"/>
            <a:pathLst>
              <a:path w="21600" h="21600" extrusionOk="0">
                <a:moveTo>
                  <a:pt x="37" y="0"/>
                </a:moveTo>
                <a:lnTo>
                  <a:pt x="14" y="153"/>
                </a:lnTo>
                <a:cubicBezTo>
                  <a:pt x="12" y="358"/>
                  <a:pt x="10" y="563"/>
                  <a:pt x="7" y="767"/>
                </a:cubicBezTo>
                <a:cubicBezTo>
                  <a:pt x="5" y="971"/>
                  <a:pt x="2" y="1176"/>
                  <a:pt x="0" y="1381"/>
                </a:cubicBezTo>
                <a:lnTo>
                  <a:pt x="0" y="12157"/>
                </a:lnTo>
                <a:cubicBezTo>
                  <a:pt x="1" y="12776"/>
                  <a:pt x="10" y="13390"/>
                  <a:pt x="27" y="13998"/>
                </a:cubicBezTo>
                <a:cubicBezTo>
                  <a:pt x="39" y="14431"/>
                  <a:pt x="55" y="14870"/>
                  <a:pt x="111" y="15262"/>
                </a:cubicBezTo>
                <a:cubicBezTo>
                  <a:pt x="162" y="15623"/>
                  <a:pt x="244" y="15913"/>
                  <a:pt x="335" y="16167"/>
                </a:cubicBezTo>
                <a:cubicBezTo>
                  <a:pt x="443" y="16469"/>
                  <a:pt x="568" y="16715"/>
                  <a:pt x="701" y="16945"/>
                </a:cubicBezTo>
                <a:cubicBezTo>
                  <a:pt x="1308" y="17988"/>
                  <a:pt x="2137" y="18739"/>
                  <a:pt x="3158" y="19405"/>
                </a:cubicBezTo>
                <a:cubicBezTo>
                  <a:pt x="5362" y="20840"/>
                  <a:pt x="8079" y="21586"/>
                  <a:pt x="10796" y="21600"/>
                </a:cubicBezTo>
                <a:cubicBezTo>
                  <a:pt x="10799" y="21600"/>
                  <a:pt x="10801" y="21600"/>
                  <a:pt x="10804" y="21600"/>
                </a:cubicBezTo>
                <a:cubicBezTo>
                  <a:pt x="13521" y="21586"/>
                  <a:pt x="16238" y="20840"/>
                  <a:pt x="18442" y="19405"/>
                </a:cubicBezTo>
                <a:cubicBezTo>
                  <a:pt x="19463" y="18739"/>
                  <a:pt x="20292" y="17988"/>
                  <a:pt x="20899" y="16945"/>
                </a:cubicBezTo>
                <a:cubicBezTo>
                  <a:pt x="21032" y="16715"/>
                  <a:pt x="21157" y="16469"/>
                  <a:pt x="21265" y="16167"/>
                </a:cubicBezTo>
                <a:cubicBezTo>
                  <a:pt x="21356" y="15913"/>
                  <a:pt x="21438" y="15623"/>
                  <a:pt x="21489" y="15262"/>
                </a:cubicBezTo>
                <a:cubicBezTo>
                  <a:pt x="21545" y="14870"/>
                  <a:pt x="21561" y="14431"/>
                  <a:pt x="21573" y="13998"/>
                </a:cubicBezTo>
                <a:cubicBezTo>
                  <a:pt x="21590" y="13390"/>
                  <a:pt x="21599" y="12776"/>
                  <a:pt x="21600" y="12157"/>
                </a:cubicBezTo>
                <a:lnTo>
                  <a:pt x="21600" y="1381"/>
                </a:lnTo>
                <a:cubicBezTo>
                  <a:pt x="21598" y="1176"/>
                  <a:pt x="21595" y="971"/>
                  <a:pt x="21593" y="767"/>
                </a:cubicBezTo>
                <a:cubicBezTo>
                  <a:pt x="21590" y="563"/>
                  <a:pt x="21588" y="358"/>
                  <a:pt x="21586" y="153"/>
                </a:cubicBezTo>
                <a:lnTo>
                  <a:pt x="21563" y="0"/>
                </a:lnTo>
                <a:lnTo>
                  <a:pt x="10804" y="270"/>
                </a:lnTo>
                <a:lnTo>
                  <a:pt x="10796" y="270"/>
                </a:lnTo>
                <a:lnTo>
                  <a:pt x="37" y="0"/>
                </a:lnTo>
                <a:close/>
              </a:path>
            </a:pathLst>
          </a:custGeom>
          <a:solidFill>
            <a:srgbClr val="0070C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8" name="Shape 49244">
            <a:extLst>
              <a:ext uri="{FF2B5EF4-FFF2-40B4-BE49-F238E27FC236}">
                <a16:creationId xmlns:a16="http://schemas.microsoft.com/office/drawing/2014/main" id="{DFA18AF3-E354-BB04-DEAD-C35A986A798D}"/>
              </a:ext>
            </a:extLst>
          </p:cNvPr>
          <p:cNvSpPr/>
          <p:nvPr/>
        </p:nvSpPr>
        <p:spPr>
          <a:xfrm>
            <a:off x="4047998" y="2186894"/>
            <a:ext cx="4081017" cy="674287"/>
          </a:xfrm>
          <a:prstGeom prst="ellipse">
            <a:avLst/>
          </a:prstGeom>
          <a:solidFill>
            <a:srgbClr val="00B0C9"/>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9" name="Shape 49249">
            <a:extLst>
              <a:ext uri="{FF2B5EF4-FFF2-40B4-BE49-F238E27FC236}">
                <a16:creationId xmlns:a16="http://schemas.microsoft.com/office/drawing/2014/main" id="{652D44DD-D54B-CDF3-5DFC-145112047FA1}"/>
              </a:ext>
            </a:extLst>
          </p:cNvPr>
          <p:cNvSpPr/>
          <p:nvPr/>
        </p:nvSpPr>
        <p:spPr>
          <a:xfrm>
            <a:off x="4568912" y="1672484"/>
            <a:ext cx="3039192" cy="988799"/>
          </a:xfrm>
          <a:custGeom>
            <a:avLst/>
            <a:gdLst/>
            <a:ahLst/>
            <a:cxnLst>
              <a:cxn ang="0">
                <a:pos x="wd2" y="hd2"/>
              </a:cxn>
              <a:cxn ang="5400000">
                <a:pos x="wd2" y="hd2"/>
              </a:cxn>
              <a:cxn ang="10800000">
                <a:pos x="wd2" y="hd2"/>
              </a:cxn>
              <a:cxn ang="16200000">
                <a:pos x="wd2" y="hd2"/>
              </a:cxn>
            </a:cxnLst>
            <a:rect l="0" t="0" r="r" b="b"/>
            <a:pathLst>
              <a:path w="21600" h="21143" extrusionOk="0">
                <a:moveTo>
                  <a:pt x="0" y="0"/>
                </a:moveTo>
                <a:lnTo>
                  <a:pt x="0" y="16469"/>
                </a:lnTo>
                <a:cubicBezTo>
                  <a:pt x="0" y="17666"/>
                  <a:pt x="1055" y="18859"/>
                  <a:pt x="3163" y="19773"/>
                </a:cubicBezTo>
                <a:cubicBezTo>
                  <a:pt x="7381" y="21600"/>
                  <a:pt x="14219" y="21600"/>
                  <a:pt x="18437" y="19773"/>
                </a:cubicBezTo>
                <a:cubicBezTo>
                  <a:pt x="20545" y="18859"/>
                  <a:pt x="21600" y="17666"/>
                  <a:pt x="21600" y="16469"/>
                </a:cubicBezTo>
                <a:lnTo>
                  <a:pt x="21600" y="0"/>
                </a:lnTo>
                <a:lnTo>
                  <a:pt x="0" y="0"/>
                </a:lnTo>
                <a:close/>
              </a:path>
            </a:pathLst>
          </a:custGeom>
          <a:solidFill>
            <a:srgbClr val="0070C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10" name="Shape 49250">
            <a:extLst>
              <a:ext uri="{FF2B5EF4-FFF2-40B4-BE49-F238E27FC236}">
                <a16:creationId xmlns:a16="http://schemas.microsoft.com/office/drawing/2014/main" id="{6BBAC75B-CEFE-27C2-4796-B2BF7009556B}"/>
              </a:ext>
            </a:extLst>
          </p:cNvPr>
          <p:cNvSpPr/>
          <p:nvPr/>
        </p:nvSpPr>
        <p:spPr>
          <a:xfrm>
            <a:off x="4568979" y="1453799"/>
            <a:ext cx="3039056" cy="437609"/>
          </a:xfrm>
          <a:prstGeom prst="ellipse">
            <a:avLst/>
          </a:prstGeom>
          <a:solidFill>
            <a:srgbClr val="00B0C9"/>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11" name="Shape 49256">
            <a:extLst>
              <a:ext uri="{FF2B5EF4-FFF2-40B4-BE49-F238E27FC236}">
                <a16:creationId xmlns:a16="http://schemas.microsoft.com/office/drawing/2014/main" id="{756F75A5-712D-A5B7-5546-A54570E2CF88}"/>
              </a:ext>
            </a:extLst>
          </p:cNvPr>
          <p:cNvSpPr/>
          <p:nvPr/>
        </p:nvSpPr>
        <p:spPr>
          <a:xfrm>
            <a:off x="3223692" y="4581589"/>
            <a:ext cx="5744615" cy="2305848"/>
          </a:xfrm>
          <a:custGeom>
            <a:avLst/>
            <a:gdLst/>
            <a:ahLst/>
            <a:cxnLst>
              <a:cxn ang="0">
                <a:pos x="wd2" y="hd2"/>
              </a:cxn>
              <a:cxn ang="5400000">
                <a:pos x="wd2" y="hd2"/>
              </a:cxn>
              <a:cxn ang="10800000">
                <a:pos x="wd2" y="hd2"/>
              </a:cxn>
              <a:cxn ang="16200000">
                <a:pos x="wd2" y="hd2"/>
              </a:cxn>
            </a:cxnLst>
            <a:rect l="0" t="0" r="r" b="b"/>
            <a:pathLst>
              <a:path w="21600" h="21600" extrusionOk="0">
                <a:moveTo>
                  <a:pt x="15193" y="0"/>
                </a:moveTo>
                <a:cubicBezTo>
                  <a:pt x="13797" y="294"/>
                  <a:pt x="12278" y="452"/>
                  <a:pt x="10757" y="455"/>
                </a:cubicBezTo>
                <a:cubicBezTo>
                  <a:pt x="10754" y="455"/>
                  <a:pt x="10752" y="455"/>
                  <a:pt x="10749" y="455"/>
                </a:cubicBezTo>
                <a:cubicBezTo>
                  <a:pt x="9260" y="452"/>
                  <a:pt x="7772" y="302"/>
                  <a:pt x="6400" y="20"/>
                </a:cubicBezTo>
                <a:lnTo>
                  <a:pt x="0" y="21600"/>
                </a:lnTo>
                <a:lnTo>
                  <a:pt x="21600" y="21600"/>
                </a:lnTo>
                <a:lnTo>
                  <a:pt x="15193" y="0"/>
                </a:lnTo>
                <a:close/>
              </a:path>
            </a:pathLst>
          </a:custGeom>
          <a:solidFill>
            <a:srgbClr val="E03734"/>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12" name="Shape 49261">
            <a:extLst>
              <a:ext uri="{FF2B5EF4-FFF2-40B4-BE49-F238E27FC236}">
                <a16:creationId xmlns:a16="http://schemas.microsoft.com/office/drawing/2014/main" id="{0005D5F0-1823-4128-4D46-0371E66B7BD2}"/>
              </a:ext>
            </a:extLst>
          </p:cNvPr>
          <p:cNvSpPr/>
          <p:nvPr/>
        </p:nvSpPr>
        <p:spPr>
          <a:xfrm>
            <a:off x="5249908" y="1854710"/>
            <a:ext cx="1677246" cy="806481"/>
          </a:xfrm>
          <a:custGeom>
            <a:avLst/>
            <a:gdLst/>
            <a:ahLst/>
            <a:cxnLst>
              <a:cxn ang="0">
                <a:pos x="wd2" y="hd2"/>
              </a:cxn>
              <a:cxn ang="5400000">
                <a:pos x="wd2" y="hd2"/>
              </a:cxn>
              <a:cxn ang="10800000">
                <a:pos x="wd2" y="hd2"/>
              </a:cxn>
              <a:cxn ang="16200000">
                <a:pos x="wd2" y="hd2"/>
              </a:cxn>
            </a:cxnLst>
            <a:rect l="0" t="0" r="r" b="b"/>
            <a:pathLst>
              <a:path w="21600" h="21281" extrusionOk="0">
                <a:moveTo>
                  <a:pt x="0" y="0"/>
                </a:moveTo>
                <a:lnTo>
                  <a:pt x="0" y="20323"/>
                </a:lnTo>
                <a:cubicBezTo>
                  <a:pt x="6526" y="21600"/>
                  <a:pt x="15074" y="21600"/>
                  <a:pt x="21600" y="20323"/>
                </a:cubicBezTo>
                <a:lnTo>
                  <a:pt x="21600" y="0"/>
                </a:lnTo>
                <a:lnTo>
                  <a:pt x="0" y="0"/>
                </a:lnTo>
                <a:close/>
              </a:path>
            </a:pathLst>
          </a:custGeom>
          <a:solidFill>
            <a:srgbClr val="FFA20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6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49262">
            <a:extLst>
              <a:ext uri="{FF2B5EF4-FFF2-40B4-BE49-F238E27FC236}">
                <a16:creationId xmlns:a16="http://schemas.microsoft.com/office/drawing/2014/main" id="{C12A2897-E0C6-D722-A2B4-C5F40AFFE64F}"/>
              </a:ext>
            </a:extLst>
          </p:cNvPr>
          <p:cNvSpPr/>
          <p:nvPr/>
        </p:nvSpPr>
        <p:spPr>
          <a:xfrm>
            <a:off x="5087498" y="2623266"/>
            <a:ext cx="2009110" cy="239532"/>
          </a:xfrm>
          <a:custGeom>
            <a:avLst/>
            <a:gdLst/>
            <a:ahLst/>
            <a:cxnLst>
              <a:cxn ang="0">
                <a:pos x="wd2" y="hd2"/>
              </a:cxn>
              <a:cxn ang="5400000">
                <a:pos x="wd2" y="hd2"/>
              </a:cxn>
              <a:cxn ang="10800000">
                <a:pos x="wd2" y="hd2"/>
              </a:cxn>
              <a:cxn ang="16200000">
                <a:pos x="wd2" y="hd2"/>
              </a:cxn>
            </a:cxnLst>
            <a:rect l="0" t="0" r="r" b="b"/>
            <a:pathLst>
              <a:path w="21600" h="21597" extrusionOk="0">
                <a:moveTo>
                  <a:pt x="1793" y="0"/>
                </a:moveTo>
                <a:lnTo>
                  <a:pt x="1740" y="294"/>
                </a:lnTo>
                <a:lnTo>
                  <a:pt x="0" y="17581"/>
                </a:lnTo>
                <a:cubicBezTo>
                  <a:pt x="1622" y="18856"/>
                  <a:pt x="3328" y="19827"/>
                  <a:pt x="5081" y="20489"/>
                </a:cubicBezTo>
                <a:cubicBezTo>
                  <a:pt x="6834" y="21151"/>
                  <a:pt x="8634" y="21506"/>
                  <a:pt x="10444" y="21548"/>
                </a:cubicBezTo>
                <a:lnTo>
                  <a:pt x="10444" y="21597"/>
                </a:lnTo>
                <a:cubicBezTo>
                  <a:pt x="10563" y="21600"/>
                  <a:pt x="10681" y="21573"/>
                  <a:pt x="10800" y="21573"/>
                </a:cubicBezTo>
                <a:cubicBezTo>
                  <a:pt x="10919" y="21573"/>
                  <a:pt x="11037" y="21600"/>
                  <a:pt x="11156" y="21597"/>
                </a:cubicBezTo>
                <a:lnTo>
                  <a:pt x="11156" y="21548"/>
                </a:lnTo>
                <a:cubicBezTo>
                  <a:pt x="12966" y="21506"/>
                  <a:pt x="14766" y="21151"/>
                  <a:pt x="16519" y="20489"/>
                </a:cubicBezTo>
                <a:cubicBezTo>
                  <a:pt x="18272" y="19827"/>
                  <a:pt x="19978" y="18856"/>
                  <a:pt x="21600" y="17581"/>
                </a:cubicBezTo>
                <a:lnTo>
                  <a:pt x="19778" y="294"/>
                </a:lnTo>
                <a:lnTo>
                  <a:pt x="19726" y="0"/>
                </a:lnTo>
                <a:cubicBezTo>
                  <a:pt x="17011" y="2150"/>
                  <a:pt x="13886" y="3183"/>
                  <a:pt x="10759" y="3183"/>
                </a:cubicBezTo>
                <a:cubicBezTo>
                  <a:pt x="7633" y="3183"/>
                  <a:pt x="4507" y="2150"/>
                  <a:pt x="1793" y="0"/>
                </a:cubicBezTo>
                <a:close/>
              </a:path>
            </a:pathLst>
          </a:custGeom>
          <a:solidFill>
            <a:srgbClr val="C62D8E"/>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14" name="Shape 49263">
            <a:extLst>
              <a:ext uri="{FF2B5EF4-FFF2-40B4-BE49-F238E27FC236}">
                <a16:creationId xmlns:a16="http://schemas.microsoft.com/office/drawing/2014/main" id="{0F4970B0-C508-3F7A-1C99-30FD8B4BD2F8}"/>
              </a:ext>
            </a:extLst>
          </p:cNvPr>
          <p:cNvSpPr/>
          <p:nvPr/>
        </p:nvSpPr>
        <p:spPr>
          <a:xfrm>
            <a:off x="5085877" y="2809837"/>
            <a:ext cx="2009110" cy="8152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5"/>
                </a:lnTo>
                <a:lnTo>
                  <a:pt x="58" y="0"/>
                </a:lnTo>
                <a:lnTo>
                  <a:pt x="0" y="0"/>
                </a:lnTo>
                <a:close/>
                <a:moveTo>
                  <a:pt x="0" y="165"/>
                </a:moveTo>
                <a:lnTo>
                  <a:pt x="0" y="20197"/>
                </a:lnTo>
                <a:cubicBezTo>
                  <a:pt x="3382" y="21087"/>
                  <a:pt x="7053" y="21586"/>
                  <a:pt x="10750" y="21600"/>
                </a:cubicBezTo>
                <a:cubicBezTo>
                  <a:pt x="10767" y="21600"/>
                  <a:pt x="10783" y="21600"/>
                  <a:pt x="10800" y="21600"/>
                </a:cubicBezTo>
                <a:cubicBezTo>
                  <a:pt x="14515" y="21586"/>
                  <a:pt x="18204" y="21080"/>
                  <a:pt x="21600" y="20183"/>
                </a:cubicBezTo>
                <a:lnTo>
                  <a:pt x="21600" y="165"/>
                </a:lnTo>
                <a:cubicBezTo>
                  <a:pt x="18356" y="915"/>
                  <a:pt x="14776" y="1306"/>
                  <a:pt x="11156" y="1331"/>
                </a:cubicBezTo>
                <a:lnTo>
                  <a:pt x="11156" y="1346"/>
                </a:lnTo>
                <a:cubicBezTo>
                  <a:pt x="11037" y="1346"/>
                  <a:pt x="10919" y="1338"/>
                  <a:pt x="10800" y="1338"/>
                </a:cubicBezTo>
                <a:cubicBezTo>
                  <a:pt x="10681" y="1338"/>
                  <a:pt x="10563" y="1346"/>
                  <a:pt x="10444" y="1346"/>
                </a:cubicBezTo>
                <a:lnTo>
                  <a:pt x="10444" y="1331"/>
                </a:lnTo>
                <a:cubicBezTo>
                  <a:pt x="6824" y="1306"/>
                  <a:pt x="3244" y="915"/>
                  <a:pt x="0" y="165"/>
                </a:cubicBezTo>
                <a:close/>
                <a:moveTo>
                  <a:pt x="21600" y="165"/>
                </a:moveTo>
                <a:lnTo>
                  <a:pt x="21600" y="0"/>
                </a:lnTo>
                <a:lnTo>
                  <a:pt x="21542" y="0"/>
                </a:lnTo>
                <a:lnTo>
                  <a:pt x="21600" y="165"/>
                </a:lnTo>
                <a:close/>
              </a:path>
            </a:pathLst>
          </a:custGeom>
          <a:solidFill>
            <a:srgbClr val="E32D8E"/>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6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49264">
            <a:extLst>
              <a:ext uri="{FF2B5EF4-FFF2-40B4-BE49-F238E27FC236}">
                <a16:creationId xmlns:a16="http://schemas.microsoft.com/office/drawing/2014/main" id="{5E962D65-1D92-79CD-1922-1F958B408F6D}"/>
              </a:ext>
            </a:extLst>
          </p:cNvPr>
          <p:cNvSpPr/>
          <p:nvPr/>
        </p:nvSpPr>
        <p:spPr>
          <a:xfrm>
            <a:off x="4923204" y="3572418"/>
            <a:ext cx="2336900" cy="227581"/>
          </a:xfrm>
          <a:custGeom>
            <a:avLst/>
            <a:gdLst/>
            <a:ahLst/>
            <a:cxnLst>
              <a:cxn ang="0">
                <a:pos x="wd2" y="hd2"/>
              </a:cxn>
              <a:cxn ang="5400000">
                <a:pos x="wd2" y="hd2"/>
              </a:cxn>
              <a:cxn ang="10800000">
                <a:pos x="wd2" y="hd2"/>
              </a:cxn>
              <a:cxn ang="16200000">
                <a:pos x="wd2" y="hd2"/>
              </a:cxn>
            </a:cxnLst>
            <a:rect l="0" t="0" r="r" b="b"/>
            <a:pathLst>
              <a:path w="21600" h="21598" extrusionOk="0">
                <a:moveTo>
                  <a:pt x="1521" y="0"/>
                </a:moveTo>
                <a:lnTo>
                  <a:pt x="0" y="17139"/>
                </a:lnTo>
                <a:cubicBezTo>
                  <a:pt x="1715" y="18684"/>
                  <a:pt x="3524" y="19827"/>
                  <a:pt x="5379" y="20567"/>
                </a:cubicBezTo>
                <a:cubicBezTo>
                  <a:pt x="7080" y="21245"/>
                  <a:pt x="8820" y="21555"/>
                  <a:pt x="10563" y="21572"/>
                </a:cubicBezTo>
                <a:lnTo>
                  <a:pt x="10563" y="21598"/>
                </a:lnTo>
                <a:cubicBezTo>
                  <a:pt x="10642" y="21600"/>
                  <a:pt x="10722" y="21572"/>
                  <a:pt x="10801" y="21572"/>
                </a:cubicBezTo>
                <a:cubicBezTo>
                  <a:pt x="10880" y="21572"/>
                  <a:pt x="10958" y="21600"/>
                  <a:pt x="11037" y="21598"/>
                </a:cubicBezTo>
                <a:lnTo>
                  <a:pt x="11037" y="21572"/>
                </a:lnTo>
                <a:cubicBezTo>
                  <a:pt x="12780" y="21555"/>
                  <a:pt x="14520" y="21245"/>
                  <a:pt x="16221" y="20567"/>
                </a:cubicBezTo>
                <a:cubicBezTo>
                  <a:pt x="18076" y="19827"/>
                  <a:pt x="19885" y="18684"/>
                  <a:pt x="21600" y="17139"/>
                </a:cubicBezTo>
                <a:lnTo>
                  <a:pt x="20079" y="0"/>
                </a:lnTo>
                <a:cubicBezTo>
                  <a:pt x="17232" y="3115"/>
                  <a:pt x="14147" y="4859"/>
                  <a:pt x="11037" y="4974"/>
                </a:cubicBezTo>
                <a:cubicBezTo>
                  <a:pt x="10962" y="4978"/>
                  <a:pt x="10887" y="4996"/>
                  <a:pt x="10811" y="5000"/>
                </a:cubicBezTo>
                <a:cubicBezTo>
                  <a:pt x="10742" y="4999"/>
                  <a:pt x="10674" y="4981"/>
                  <a:pt x="10605" y="4974"/>
                </a:cubicBezTo>
                <a:cubicBezTo>
                  <a:pt x="10591" y="4974"/>
                  <a:pt x="10577" y="4975"/>
                  <a:pt x="10563" y="4974"/>
                </a:cubicBezTo>
                <a:cubicBezTo>
                  <a:pt x="7453" y="4859"/>
                  <a:pt x="4368" y="3115"/>
                  <a:pt x="1521" y="0"/>
                </a:cubicBezTo>
                <a:close/>
              </a:path>
            </a:pathLst>
          </a:custGeom>
          <a:solidFill>
            <a:srgbClr val="6B3BC4"/>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16" name="Shape 49265">
            <a:extLst>
              <a:ext uri="{FF2B5EF4-FFF2-40B4-BE49-F238E27FC236}">
                <a16:creationId xmlns:a16="http://schemas.microsoft.com/office/drawing/2014/main" id="{395D2D87-CAAF-45C6-2E68-A8BE7DA7FD6F}"/>
              </a:ext>
            </a:extLst>
          </p:cNvPr>
          <p:cNvSpPr/>
          <p:nvPr/>
        </p:nvSpPr>
        <p:spPr>
          <a:xfrm>
            <a:off x="4923204" y="3751386"/>
            <a:ext cx="2336900" cy="89538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900" y="1562"/>
                  <a:pt x="6723" y="1578"/>
                  <a:pt x="0" y="39"/>
                </a:cubicBezTo>
                <a:lnTo>
                  <a:pt x="0" y="20290"/>
                </a:lnTo>
                <a:cubicBezTo>
                  <a:pt x="3390" y="21138"/>
                  <a:pt x="7068" y="21588"/>
                  <a:pt x="10751" y="21600"/>
                </a:cubicBezTo>
                <a:cubicBezTo>
                  <a:pt x="10757" y="21600"/>
                  <a:pt x="10763" y="21600"/>
                  <a:pt x="10769" y="21600"/>
                </a:cubicBezTo>
                <a:cubicBezTo>
                  <a:pt x="14481" y="21587"/>
                  <a:pt x="18188" y="21132"/>
                  <a:pt x="21600" y="20270"/>
                </a:cubicBezTo>
                <a:lnTo>
                  <a:pt x="21600" y="0"/>
                </a:lnTo>
                <a:close/>
              </a:path>
            </a:pathLst>
          </a:custGeom>
          <a:solidFill>
            <a:srgbClr val="7030A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6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49266">
            <a:extLst>
              <a:ext uri="{FF2B5EF4-FFF2-40B4-BE49-F238E27FC236}">
                <a16:creationId xmlns:a16="http://schemas.microsoft.com/office/drawing/2014/main" id="{3C7E0C31-BFCB-13C1-52B0-D8FDF026DA38}"/>
              </a:ext>
            </a:extLst>
          </p:cNvPr>
          <p:cNvSpPr/>
          <p:nvPr/>
        </p:nvSpPr>
        <p:spPr>
          <a:xfrm>
            <a:off x="5249094" y="1453867"/>
            <a:ext cx="1678875" cy="437492"/>
          </a:xfrm>
          <a:custGeom>
            <a:avLst/>
            <a:gdLst/>
            <a:ahLst/>
            <a:cxnLst>
              <a:cxn ang="0">
                <a:pos x="wd2" y="hd2"/>
              </a:cxn>
              <a:cxn ang="5400000">
                <a:pos x="wd2" y="hd2"/>
              </a:cxn>
              <a:cxn ang="10800000">
                <a:pos x="wd2" y="hd2"/>
              </a:cxn>
              <a:cxn ang="16200000">
                <a:pos x="wd2" y="hd2"/>
              </a:cxn>
            </a:cxnLst>
            <a:rect l="0" t="0" r="r" b="b"/>
            <a:pathLst>
              <a:path w="21600" h="21017" extrusionOk="0">
                <a:moveTo>
                  <a:pt x="10800" y="0"/>
                </a:moveTo>
                <a:cubicBezTo>
                  <a:pt x="8409" y="0"/>
                  <a:pt x="6024" y="249"/>
                  <a:pt x="3763" y="718"/>
                </a:cubicBezTo>
                <a:lnTo>
                  <a:pt x="0" y="19270"/>
                </a:lnTo>
                <a:cubicBezTo>
                  <a:pt x="6525" y="21600"/>
                  <a:pt x="15075" y="21600"/>
                  <a:pt x="21600" y="19270"/>
                </a:cubicBezTo>
                <a:lnTo>
                  <a:pt x="17837" y="718"/>
                </a:lnTo>
                <a:cubicBezTo>
                  <a:pt x="15575" y="249"/>
                  <a:pt x="13192" y="0"/>
                  <a:pt x="10800" y="0"/>
                </a:cubicBezTo>
                <a:close/>
              </a:path>
            </a:pathLst>
          </a:custGeom>
          <a:solidFill>
            <a:srgbClr val="FFC00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18" name="Freeform 954">
            <a:extLst>
              <a:ext uri="{FF2B5EF4-FFF2-40B4-BE49-F238E27FC236}">
                <a16:creationId xmlns:a16="http://schemas.microsoft.com/office/drawing/2014/main" id="{BAFFB433-9D0D-7CF2-CCAF-6EE853EAF095}"/>
              </a:ext>
            </a:extLst>
          </p:cNvPr>
          <p:cNvSpPr>
            <a:spLocks noChangeAspect="1" noChangeArrowheads="1"/>
          </p:cNvSpPr>
          <p:nvPr/>
        </p:nvSpPr>
        <p:spPr bwMode="auto">
          <a:xfrm>
            <a:off x="7442294" y="2944579"/>
            <a:ext cx="339414" cy="339414"/>
          </a:xfrm>
          <a:custGeom>
            <a:avLst/>
            <a:gdLst>
              <a:gd name="T0" fmla="*/ 742532 w 283805"/>
              <a:gd name="T1" fmla="*/ 2551530 h 283804"/>
              <a:gd name="T2" fmla="*/ 1338926 w 283805"/>
              <a:gd name="T3" fmla="*/ 1951149 h 283804"/>
              <a:gd name="T4" fmla="*/ 1449511 w 283805"/>
              <a:gd name="T5" fmla="*/ 2061758 h 283804"/>
              <a:gd name="T6" fmla="*/ 3072958 w 283805"/>
              <a:gd name="T7" fmla="*/ 1501015 h 283804"/>
              <a:gd name="T8" fmla="*/ 1879865 w 283805"/>
              <a:gd name="T9" fmla="*/ 1584665 h 283804"/>
              <a:gd name="T10" fmla="*/ 1808940 w 283805"/>
              <a:gd name="T11" fmla="*/ 912376 h 283804"/>
              <a:gd name="T12" fmla="*/ 1923480 w 283805"/>
              <a:gd name="T13" fmla="*/ 1022988 h 283804"/>
              <a:gd name="T14" fmla="*/ 1397235 w 283805"/>
              <a:gd name="T15" fmla="*/ 820344 h 283804"/>
              <a:gd name="T16" fmla="*/ 483810 w 283805"/>
              <a:gd name="T17" fmla="*/ 920853 h 283804"/>
              <a:gd name="T18" fmla="*/ 986195 w 283805"/>
              <a:gd name="T19" fmla="*/ 506141 h 283804"/>
              <a:gd name="T20" fmla="*/ 1780956 w 283805"/>
              <a:gd name="T21" fmla="*/ 589786 h 283804"/>
              <a:gd name="T22" fmla="*/ 986195 w 283805"/>
              <a:gd name="T23" fmla="*/ 506141 h 283804"/>
              <a:gd name="T24" fmla="*/ 781494 w 283805"/>
              <a:gd name="T25" fmla="*/ 546167 h 283804"/>
              <a:gd name="T26" fmla="*/ 436324 w 283805"/>
              <a:gd name="T27" fmla="*/ 546167 h 283804"/>
              <a:gd name="T28" fmla="*/ 2267079 w 283805"/>
              <a:gd name="T29" fmla="*/ 391013 h 283804"/>
              <a:gd name="T30" fmla="*/ 2377676 w 283805"/>
              <a:gd name="T31" fmla="*/ 280404 h 283804"/>
              <a:gd name="T32" fmla="*/ 1828703 w 283805"/>
              <a:gd name="T33" fmla="*/ 218167 h 283804"/>
              <a:gd name="T34" fmla="*/ 1343915 w 283805"/>
              <a:gd name="T35" fmla="*/ 218167 h 283804"/>
              <a:gd name="T36" fmla="*/ 1134936 w 283805"/>
              <a:gd name="T37" fmla="*/ 174527 h 283804"/>
              <a:gd name="T38" fmla="*/ 484261 w 283805"/>
              <a:gd name="T39" fmla="*/ 258185 h 283804"/>
              <a:gd name="T40" fmla="*/ 236949 w 283805"/>
              <a:gd name="T41" fmla="*/ 0 h 283804"/>
              <a:gd name="T42" fmla="*/ 541084 w 283805"/>
              <a:gd name="T43" fmla="*/ 2393522 h 283804"/>
              <a:gd name="T44" fmla="*/ 1149349 w 283805"/>
              <a:gd name="T45" fmla="*/ 2128896 h 283804"/>
              <a:gd name="T46" fmla="*/ 1378423 w 283805"/>
              <a:gd name="T47" fmla="*/ 1864259 h 283804"/>
              <a:gd name="T48" fmla="*/ 442370 w 283805"/>
              <a:gd name="T49" fmla="*/ 1560147 h 283804"/>
              <a:gd name="T50" fmla="*/ 1686497 w 283805"/>
              <a:gd name="T51" fmla="*/ 1184935 h 283804"/>
              <a:gd name="T52" fmla="*/ 1907672 w 283805"/>
              <a:gd name="T53" fmla="*/ 841285 h 283804"/>
              <a:gd name="T54" fmla="*/ 2377676 w 283805"/>
              <a:gd name="T55" fmla="*/ 185602 h 283804"/>
              <a:gd name="T56" fmla="*/ 2867425 w 283805"/>
              <a:gd name="T57" fmla="*/ 272502 h 283804"/>
              <a:gd name="T58" fmla="*/ 2867425 w 283805"/>
              <a:gd name="T59" fmla="*/ 438434 h 283804"/>
              <a:gd name="T60" fmla="*/ 2282891 w 283805"/>
              <a:gd name="T61" fmla="*/ 568776 h 283804"/>
              <a:gd name="T62" fmla="*/ 1808940 w 283805"/>
              <a:gd name="T63" fmla="*/ 1224401 h 283804"/>
              <a:gd name="T64" fmla="*/ 1544298 w 283805"/>
              <a:gd name="T65" fmla="*/ 2061758 h 283804"/>
              <a:gd name="T66" fmla="*/ 932104 w 283805"/>
              <a:gd name="T67" fmla="*/ 2373769 h 283804"/>
              <a:gd name="T68" fmla="*/ 541084 w 283805"/>
              <a:gd name="T69" fmla="*/ 2488320 h 283804"/>
              <a:gd name="T70" fmla="*/ 3072809 w 283805"/>
              <a:gd name="T71" fmla="*/ 2835894 h 283804"/>
              <a:gd name="T72" fmla="*/ 2930623 w 283805"/>
              <a:gd name="T73" fmla="*/ 2930685 h 283804"/>
              <a:gd name="T74" fmla="*/ 2835824 w 283805"/>
              <a:gd name="T75" fmla="*/ 3072884 h 283804"/>
              <a:gd name="T76" fmla="*/ 2488263 w 283805"/>
              <a:gd name="T77" fmla="*/ 3072884 h 283804"/>
              <a:gd name="T78" fmla="*/ 2393476 w 283805"/>
              <a:gd name="T79" fmla="*/ 2930685 h 283804"/>
              <a:gd name="T80" fmla="*/ 2002466 w 283805"/>
              <a:gd name="T81" fmla="*/ 3120270 h 283804"/>
              <a:gd name="T82" fmla="*/ 1607497 w 283805"/>
              <a:gd name="T83" fmla="*/ 2930685 h 283804"/>
              <a:gd name="T84" fmla="*/ 1512710 w 283805"/>
              <a:gd name="T85" fmla="*/ 3072884 h 283804"/>
              <a:gd name="T86" fmla="*/ 1165150 w 283805"/>
              <a:gd name="T87" fmla="*/ 3072884 h 283804"/>
              <a:gd name="T88" fmla="*/ 1070349 w 283805"/>
              <a:gd name="T89" fmla="*/ 2930685 h 283804"/>
              <a:gd name="T90" fmla="*/ 679323 w 283805"/>
              <a:gd name="T91" fmla="*/ 3120270 h 283804"/>
              <a:gd name="T92" fmla="*/ 284384 w 283805"/>
              <a:gd name="T93" fmla="*/ 2930685 h 283804"/>
              <a:gd name="T94" fmla="*/ 189594 w 283805"/>
              <a:gd name="T95" fmla="*/ 3072884 h 283804"/>
              <a:gd name="T96" fmla="*/ 0 w 283805"/>
              <a:gd name="T97" fmla="*/ 2883291 h 283804"/>
              <a:gd name="T98" fmla="*/ 189594 w 283805"/>
              <a:gd name="T99" fmla="*/ 2488320 h 283804"/>
              <a:gd name="T100" fmla="*/ 47368 w 283805"/>
              <a:gd name="T101" fmla="*/ 2393522 h 283804"/>
              <a:gd name="T102" fmla="*/ 47368 w 283805"/>
              <a:gd name="T103" fmla="*/ 2049896 h 283804"/>
              <a:gd name="T104" fmla="*/ 189594 w 283805"/>
              <a:gd name="T105" fmla="*/ 1951149 h 283804"/>
              <a:gd name="T106" fmla="*/ 0 w 283805"/>
              <a:gd name="T107" fmla="*/ 1560147 h 283804"/>
              <a:gd name="T108" fmla="*/ 189594 w 283805"/>
              <a:gd name="T109" fmla="*/ 1165162 h 283804"/>
              <a:gd name="T110" fmla="*/ 47368 w 283805"/>
              <a:gd name="T111" fmla="*/ 1070374 h 283804"/>
              <a:gd name="T112" fmla="*/ 47368 w 283805"/>
              <a:gd name="T113" fmla="*/ 722774 h 283804"/>
              <a:gd name="T114" fmla="*/ 189594 w 283805"/>
              <a:gd name="T115" fmla="*/ 628003 h 283804"/>
              <a:gd name="T116" fmla="*/ 0 w 283805"/>
              <a:gd name="T117" fmla="*/ 236965 h 283804"/>
              <a:gd name="T118" fmla="*/ 189594 w 283805"/>
              <a:gd name="T119" fmla="*/ 47370 h 28380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3805" h="283804">
                <a:moveTo>
                  <a:pt x="67538" y="211955"/>
                </a:moveTo>
                <a:cubicBezTo>
                  <a:pt x="61790" y="211955"/>
                  <a:pt x="57479" y="216625"/>
                  <a:pt x="57479" y="222014"/>
                </a:cubicBezTo>
                <a:cubicBezTo>
                  <a:pt x="57479" y="227762"/>
                  <a:pt x="61790" y="232073"/>
                  <a:pt x="67538" y="232073"/>
                </a:cubicBezTo>
                <a:cubicBezTo>
                  <a:pt x="72927" y="232073"/>
                  <a:pt x="77238" y="227762"/>
                  <a:pt x="77238" y="222014"/>
                </a:cubicBezTo>
                <a:cubicBezTo>
                  <a:pt x="77238" y="216625"/>
                  <a:pt x="72927" y="211955"/>
                  <a:pt x="67538" y="211955"/>
                </a:cubicBezTo>
                <a:close/>
                <a:moveTo>
                  <a:pt x="121784" y="177467"/>
                </a:moveTo>
                <a:cubicBezTo>
                  <a:pt x="116396" y="177467"/>
                  <a:pt x="111726" y="182137"/>
                  <a:pt x="111726" y="187526"/>
                </a:cubicBezTo>
                <a:cubicBezTo>
                  <a:pt x="111726" y="193274"/>
                  <a:pt x="116396" y="197585"/>
                  <a:pt x="121784" y="197585"/>
                </a:cubicBezTo>
                <a:cubicBezTo>
                  <a:pt x="127173" y="197585"/>
                  <a:pt x="131843" y="193274"/>
                  <a:pt x="131843" y="187526"/>
                </a:cubicBezTo>
                <a:cubicBezTo>
                  <a:pt x="131843" y="182137"/>
                  <a:pt x="127173" y="177467"/>
                  <a:pt x="121784" y="177467"/>
                </a:cubicBezTo>
                <a:close/>
                <a:moveTo>
                  <a:pt x="170986" y="136525"/>
                </a:moveTo>
                <a:lnTo>
                  <a:pt x="279507" y="136525"/>
                </a:lnTo>
                <a:cubicBezTo>
                  <a:pt x="281656" y="136525"/>
                  <a:pt x="283805" y="138179"/>
                  <a:pt x="283805" y="140494"/>
                </a:cubicBezTo>
                <a:cubicBezTo>
                  <a:pt x="283805" y="142479"/>
                  <a:pt x="281656" y="144132"/>
                  <a:pt x="279507" y="144132"/>
                </a:cubicBezTo>
                <a:lnTo>
                  <a:pt x="170986" y="144132"/>
                </a:lnTo>
                <a:cubicBezTo>
                  <a:pt x="168479" y="144132"/>
                  <a:pt x="166688" y="142479"/>
                  <a:pt x="166688" y="140494"/>
                </a:cubicBezTo>
                <a:cubicBezTo>
                  <a:pt x="166688" y="138179"/>
                  <a:pt x="168479" y="136525"/>
                  <a:pt x="170986" y="136525"/>
                </a:cubicBezTo>
                <a:close/>
                <a:moveTo>
                  <a:pt x="164535" y="82986"/>
                </a:moveTo>
                <a:cubicBezTo>
                  <a:pt x="159146" y="82986"/>
                  <a:pt x="154835" y="87297"/>
                  <a:pt x="154835" y="93045"/>
                </a:cubicBezTo>
                <a:cubicBezTo>
                  <a:pt x="154835" y="98433"/>
                  <a:pt x="159146" y="103103"/>
                  <a:pt x="164535" y="103103"/>
                </a:cubicBezTo>
                <a:cubicBezTo>
                  <a:pt x="170282" y="103103"/>
                  <a:pt x="174953" y="98433"/>
                  <a:pt x="174953" y="93045"/>
                </a:cubicBezTo>
                <a:cubicBezTo>
                  <a:pt x="174953" y="87297"/>
                  <a:pt x="170282" y="82986"/>
                  <a:pt x="164535" y="82986"/>
                </a:cubicBezTo>
                <a:close/>
                <a:moveTo>
                  <a:pt x="44004" y="74613"/>
                </a:moveTo>
                <a:lnTo>
                  <a:pt x="127088" y="74613"/>
                </a:lnTo>
                <a:cubicBezTo>
                  <a:pt x="129605" y="74613"/>
                  <a:pt x="131404" y="76518"/>
                  <a:pt x="131404" y="79185"/>
                </a:cubicBezTo>
                <a:cubicBezTo>
                  <a:pt x="131404" y="81852"/>
                  <a:pt x="129605" y="83757"/>
                  <a:pt x="127088" y="83757"/>
                </a:cubicBezTo>
                <a:lnTo>
                  <a:pt x="44004" y="83757"/>
                </a:lnTo>
                <a:cubicBezTo>
                  <a:pt x="41487" y="83757"/>
                  <a:pt x="39688" y="81852"/>
                  <a:pt x="39688" y="79185"/>
                </a:cubicBezTo>
                <a:cubicBezTo>
                  <a:pt x="39688" y="76518"/>
                  <a:pt x="41487" y="74613"/>
                  <a:pt x="44004" y="74613"/>
                </a:cubicBezTo>
                <a:close/>
                <a:moveTo>
                  <a:pt x="89701" y="46038"/>
                </a:moveTo>
                <a:lnTo>
                  <a:pt x="161990" y="46038"/>
                </a:lnTo>
                <a:cubicBezTo>
                  <a:pt x="164158" y="46038"/>
                  <a:pt x="166327" y="47691"/>
                  <a:pt x="166327" y="50006"/>
                </a:cubicBezTo>
                <a:cubicBezTo>
                  <a:pt x="166327" y="51991"/>
                  <a:pt x="164158" y="53644"/>
                  <a:pt x="161990" y="53644"/>
                </a:cubicBezTo>
                <a:lnTo>
                  <a:pt x="89701" y="53644"/>
                </a:lnTo>
                <a:cubicBezTo>
                  <a:pt x="87532" y="53644"/>
                  <a:pt x="85725" y="51991"/>
                  <a:pt x="85725" y="50006"/>
                </a:cubicBezTo>
                <a:cubicBezTo>
                  <a:pt x="85725" y="47691"/>
                  <a:pt x="87532" y="46038"/>
                  <a:pt x="89701" y="46038"/>
                </a:cubicBezTo>
                <a:close/>
                <a:moveTo>
                  <a:pt x="43969" y="46038"/>
                </a:moveTo>
                <a:lnTo>
                  <a:pt x="66801" y="46038"/>
                </a:lnTo>
                <a:cubicBezTo>
                  <a:pt x="68941" y="46038"/>
                  <a:pt x="71082" y="47691"/>
                  <a:pt x="71082" y="49676"/>
                </a:cubicBezTo>
                <a:cubicBezTo>
                  <a:pt x="71082" y="51991"/>
                  <a:pt x="68941" y="53644"/>
                  <a:pt x="66801" y="53644"/>
                </a:cubicBezTo>
                <a:lnTo>
                  <a:pt x="43969" y="53644"/>
                </a:lnTo>
                <a:cubicBezTo>
                  <a:pt x="41472" y="53644"/>
                  <a:pt x="39688" y="51991"/>
                  <a:pt x="39688" y="49676"/>
                </a:cubicBezTo>
                <a:cubicBezTo>
                  <a:pt x="39688" y="47691"/>
                  <a:pt x="41472" y="46038"/>
                  <a:pt x="43969" y="46038"/>
                </a:cubicBezTo>
                <a:close/>
                <a:moveTo>
                  <a:pt x="216266" y="25506"/>
                </a:moveTo>
                <a:cubicBezTo>
                  <a:pt x="210877" y="25506"/>
                  <a:pt x="206207" y="29817"/>
                  <a:pt x="206207" y="35565"/>
                </a:cubicBezTo>
                <a:cubicBezTo>
                  <a:pt x="206207" y="41313"/>
                  <a:pt x="210877" y="45624"/>
                  <a:pt x="216266" y="45624"/>
                </a:cubicBezTo>
                <a:cubicBezTo>
                  <a:pt x="222014" y="45624"/>
                  <a:pt x="226325" y="41313"/>
                  <a:pt x="226325" y="35565"/>
                </a:cubicBezTo>
                <a:cubicBezTo>
                  <a:pt x="226325" y="29817"/>
                  <a:pt x="222014" y="25506"/>
                  <a:pt x="216266" y="25506"/>
                </a:cubicBezTo>
                <a:close/>
                <a:moveTo>
                  <a:pt x="126505" y="15875"/>
                </a:moveTo>
                <a:lnTo>
                  <a:pt x="162065" y="15875"/>
                </a:lnTo>
                <a:cubicBezTo>
                  <a:pt x="164199" y="15875"/>
                  <a:pt x="166333" y="17529"/>
                  <a:pt x="166333" y="19844"/>
                </a:cubicBezTo>
                <a:cubicBezTo>
                  <a:pt x="166333" y="21828"/>
                  <a:pt x="164199" y="23482"/>
                  <a:pt x="162065" y="23482"/>
                </a:cubicBezTo>
                <a:lnTo>
                  <a:pt x="126505" y="23482"/>
                </a:lnTo>
                <a:cubicBezTo>
                  <a:pt x="124016" y="23482"/>
                  <a:pt x="122238" y="21828"/>
                  <a:pt x="122238" y="19844"/>
                </a:cubicBezTo>
                <a:cubicBezTo>
                  <a:pt x="122238" y="17529"/>
                  <a:pt x="124016" y="15875"/>
                  <a:pt x="126505" y="15875"/>
                </a:cubicBezTo>
                <a:close/>
                <a:moveTo>
                  <a:pt x="44045" y="15875"/>
                </a:moveTo>
                <a:lnTo>
                  <a:pt x="103230" y="15875"/>
                </a:lnTo>
                <a:cubicBezTo>
                  <a:pt x="105772" y="15875"/>
                  <a:pt x="107587" y="17529"/>
                  <a:pt x="107587" y="19844"/>
                </a:cubicBezTo>
                <a:cubicBezTo>
                  <a:pt x="107587" y="21828"/>
                  <a:pt x="105772" y="23482"/>
                  <a:pt x="103230" y="23482"/>
                </a:cubicBezTo>
                <a:lnTo>
                  <a:pt x="44045" y="23482"/>
                </a:lnTo>
                <a:cubicBezTo>
                  <a:pt x="41504" y="23482"/>
                  <a:pt x="39688" y="21828"/>
                  <a:pt x="39688" y="19844"/>
                </a:cubicBezTo>
                <a:cubicBezTo>
                  <a:pt x="39688" y="17529"/>
                  <a:pt x="41504" y="15875"/>
                  <a:pt x="44045" y="15875"/>
                </a:cubicBezTo>
                <a:close/>
                <a:moveTo>
                  <a:pt x="21554" y="0"/>
                </a:moveTo>
                <a:cubicBezTo>
                  <a:pt x="24069" y="0"/>
                  <a:pt x="25865" y="1796"/>
                  <a:pt x="25865" y="4311"/>
                </a:cubicBezTo>
                <a:lnTo>
                  <a:pt x="25865" y="217703"/>
                </a:lnTo>
                <a:lnTo>
                  <a:pt x="49217" y="217703"/>
                </a:lnTo>
                <a:cubicBezTo>
                  <a:pt x="51013" y="209440"/>
                  <a:pt x="58557" y="203333"/>
                  <a:pt x="67538" y="203333"/>
                </a:cubicBezTo>
                <a:cubicBezTo>
                  <a:pt x="72568" y="203333"/>
                  <a:pt x="76879" y="205488"/>
                  <a:pt x="80112" y="208722"/>
                </a:cubicBezTo>
                <a:lnTo>
                  <a:pt x="104541" y="193633"/>
                </a:lnTo>
                <a:cubicBezTo>
                  <a:pt x="103822" y="191837"/>
                  <a:pt x="103104" y="189682"/>
                  <a:pt x="103104" y="187526"/>
                </a:cubicBezTo>
                <a:cubicBezTo>
                  <a:pt x="103104" y="177467"/>
                  <a:pt x="111726" y="169205"/>
                  <a:pt x="121784" y="169205"/>
                </a:cubicBezTo>
                <a:cubicBezTo>
                  <a:pt x="123221" y="169205"/>
                  <a:pt x="124299" y="169205"/>
                  <a:pt x="125377" y="169564"/>
                </a:cubicBezTo>
                <a:lnTo>
                  <a:pt x="136154" y="145854"/>
                </a:lnTo>
                <a:lnTo>
                  <a:pt x="44547" y="145854"/>
                </a:lnTo>
                <a:cubicBezTo>
                  <a:pt x="42032" y="145854"/>
                  <a:pt x="40236" y="144057"/>
                  <a:pt x="40236" y="141902"/>
                </a:cubicBezTo>
                <a:cubicBezTo>
                  <a:pt x="40236" y="139387"/>
                  <a:pt x="42032" y="137591"/>
                  <a:pt x="44547" y="137591"/>
                </a:cubicBezTo>
                <a:lnTo>
                  <a:pt x="139747" y="137591"/>
                </a:lnTo>
                <a:lnTo>
                  <a:pt x="153398" y="107774"/>
                </a:lnTo>
                <a:cubicBezTo>
                  <a:pt x="149087" y="104181"/>
                  <a:pt x="146213" y="98793"/>
                  <a:pt x="146213" y="93045"/>
                </a:cubicBezTo>
                <a:cubicBezTo>
                  <a:pt x="146213" y="82626"/>
                  <a:pt x="154476" y="74364"/>
                  <a:pt x="164535" y="74364"/>
                </a:cubicBezTo>
                <a:cubicBezTo>
                  <a:pt x="168127" y="74364"/>
                  <a:pt x="171001" y="75082"/>
                  <a:pt x="173516" y="76519"/>
                </a:cubicBezTo>
                <a:lnTo>
                  <a:pt x="200818" y="45983"/>
                </a:lnTo>
                <a:cubicBezTo>
                  <a:pt x="199022" y="43109"/>
                  <a:pt x="197944" y="39517"/>
                  <a:pt x="197944" y="35565"/>
                </a:cubicBezTo>
                <a:cubicBezTo>
                  <a:pt x="197944" y="25147"/>
                  <a:pt x="206207" y="16884"/>
                  <a:pt x="216266" y="16884"/>
                </a:cubicBezTo>
                <a:cubicBezTo>
                  <a:pt x="225247" y="16884"/>
                  <a:pt x="232432" y="22992"/>
                  <a:pt x="234587" y="31254"/>
                </a:cubicBezTo>
                <a:lnTo>
                  <a:pt x="260812" y="31254"/>
                </a:lnTo>
                <a:lnTo>
                  <a:pt x="260812" y="24788"/>
                </a:lnTo>
                <a:lnTo>
                  <a:pt x="279493" y="35565"/>
                </a:lnTo>
                <a:lnTo>
                  <a:pt x="260812" y="46343"/>
                </a:lnTo>
                <a:lnTo>
                  <a:pt x="260812" y="39876"/>
                </a:lnTo>
                <a:lnTo>
                  <a:pt x="234587" y="39876"/>
                </a:lnTo>
                <a:cubicBezTo>
                  <a:pt x="232432" y="48139"/>
                  <a:pt x="225247" y="54246"/>
                  <a:pt x="216266" y="54246"/>
                </a:cubicBezTo>
                <a:cubicBezTo>
                  <a:pt x="213392" y="54246"/>
                  <a:pt x="210159" y="53168"/>
                  <a:pt x="207644" y="51731"/>
                </a:cubicBezTo>
                <a:lnTo>
                  <a:pt x="179982" y="82267"/>
                </a:lnTo>
                <a:cubicBezTo>
                  <a:pt x="182138" y="85141"/>
                  <a:pt x="183575" y="88734"/>
                  <a:pt x="183575" y="93045"/>
                </a:cubicBezTo>
                <a:cubicBezTo>
                  <a:pt x="183575" y="103103"/>
                  <a:pt x="174953" y="111366"/>
                  <a:pt x="164535" y="111366"/>
                </a:cubicBezTo>
                <a:cubicBezTo>
                  <a:pt x="163457" y="111366"/>
                  <a:pt x="162379" y="111366"/>
                  <a:pt x="161301" y="111366"/>
                </a:cubicBezTo>
                <a:lnTo>
                  <a:pt x="133280" y="173156"/>
                </a:lnTo>
                <a:cubicBezTo>
                  <a:pt x="137591" y="176389"/>
                  <a:pt x="140465" y="181778"/>
                  <a:pt x="140465" y="187526"/>
                </a:cubicBezTo>
                <a:cubicBezTo>
                  <a:pt x="140465" y="197944"/>
                  <a:pt x="131843" y="206207"/>
                  <a:pt x="121784" y="206207"/>
                </a:cubicBezTo>
                <a:cubicBezTo>
                  <a:pt x="116755" y="206207"/>
                  <a:pt x="112085" y="204051"/>
                  <a:pt x="108852" y="200818"/>
                </a:cubicBezTo>
                <a:lnTo>
                  <a:pt x="84782" y="215906"/>
                </a:lnTo>
                <a:cubicBezTo>
                  <a:pt x="85501" y="218062"/>
                  <a:pt x="86219" y="219858"/>
                  <a:pt x="86219" y="222014"/>
                </a:cubicBezTo>
                <a:cubicBezTo>
                  <a:pt x="86219" y="232432"/>
                  <a:pt x="77597" y="240694"/>
                  <a:pt x="67538" y="240694"/>
                </a:cubicBezTo>
                <a:cubicBezTo>
                  <a:pt x="58557" y="240694"/>
                  <a:pt x="51013" y="234587"/>
                  <a:pt x="49217" y="226325"/>
                </a:cubicBezTo>
                <a:lnTo>
                  <a:pt x="25865" y="226325"/>
                </a:lnTo>
                <a:lnTo>
                  <a:pt x="25865" y="257938"/>
                </a:lnTo>
                <a:lnTo>
                  <a:pt x="279493" y="257938"/>
                </a:lnTo>
                <a:cubicBezTo>
                  <a:pt x="281649" y="257938"/>
                  <a:pt x="283804" y="259734"/>
                  <a:pt x="283804" y="262249"/>
                </a:cubicBezTo>
                <a:cubicBezTo>
                  <a:pt x="283804" y="264764"/>
                  <a:pt x="281649" y="266560"/>
                  <a:pt x="279493" y="266560"/>
                </a:cubicBezTo>
                <a:lnTo>
                  <a:pt x="266560" y="266560"/>
                </a:lnTo>
                <a:lnTo>
                  <a:pt x="266560" y="279493"/>
                </a:lnTo>
                <a:cubicBezTo>
                  <a:pt x="266560" y="281648"/>
                  <a:pt x="264764" y="283804"/>
                  <a:pt x="262249" y="283804"/>
                </a:cubicBezTo>
                <a:cubicBezTo>
                  <a:pt x="259735" y="283804"/>
                  <a:pt x="257938" y="281648"/>
                  <a:pt x="257938" y="279493"/>
                </a:cubicBezTo>
                <a:lnTo>
                  <a:pt x="257938" y="266560"/>
                </a:lnTo>
                <a:lnTo>
                  <a:pt x="226325" y="266560"/>
                </a:lnTo>
                <a:lnTo>
                  <a:pt x="226325" y="279493"/>
                </a:lnTo>
                <a:cubicBezTo>
                  <a:pt x="226325" y="281648"/>
                  <a:pt x="224529" y="283804"/>
                  <a:pt x="222014" y="283804"/>
                </a:cubicBezTo>
                <a:cubicBezTo>
                  <a:pt x="219858" y="283804"/>
                  <a:pt x="217703" y="281648"/>
                  <a:pt x="217703" y="279493"/>
                </a:cubicBezTo>
                <a:lnTo>
                  <a:pt x="217703" y="266560"/>
                </a:lnTo>
                <a:lnTo>
                  <a:pt x="186089" y="266560"/>
                </a:lnTo>
                <a:lnTo>
                  <a:pt x="186089" y="279493"/>
                </a:lnTo>
                <a:cubicBezTo>
                  <a:pt x="186089" y="281648"/>
                  <a:pt x="184293" y="283804"/>
                  <a:pt x="182138" y="283804"/>
                </a:cubicBezTo>
                <a:cubicBezTo>
                  <a:pt x="179623" y="283804"/>
                  <a:pt x="177827" y="281648"/>
                  <a:pt x="177827" y="279493"/>
                </a:cubicBezTo>
                <a:lnTo>
                  <a:pt x="177827" y="266560"/>
                </a:lnTo>
                <a:lnTo>
                  <a:pt x="146213" y="266560"/>
                </a:lnTo>
                <a:lnTo>
                  <a:pt x="146213" y="279493"/>
                </a:lnTo>
                <a:cubicBezTo>
                  <a:pt x="146213" y="281648"/>
                  <a:pt x="144417" y="283804"/>
                  <a:pt x="141902" y="283804"/>
                </a:cubicBezTo>
                <a:cubicBezTo>
                  <a:pt x="139747" y="283804"/>
                  <a:pt x="137591" y="281648"/>
                  <a:pt x="137591" y="279493"/>
                </a:cubicBezTo>
                <a:lnTo>
                  <a:pt x="137591" y="266560"/>
                </a:lnTo>
                <a:lnTo>
                  <a:pt x="105978" y="266560"/>
                </a:lnTo>
                <a:lnTo>
                  <a:pt x="105978" y="279493"/>
                </a:lnTo>
                <a:cubicBezTo>
                  <a:pt x="105978" y="281648"/>
                  <a:pt x="104181" y="283804"/>
                  <a:pt x="101667" y="283804"/>
                </a:cubicBezTo>
                <a:cubicBezTo>
                  <a:pt x="99152" y="283804"/>
                  <a:pt x="97356" y="281648"/>
                  <a:pt x="97356" y="279493"/>
                </a:cubicBezTo>
                <a:lnTo>
                  <a:pt x="97356" y="266560"/>
                </a:lnTo>
                <a:lnTo>
                  <a:pt x="65742" y="266560"/>
                </a:lnTo>
                <a:lnTo>
                  <a:pt x="65742" y="279493"/>
                </a:lnTo>
                <a:cubicBezTo>
                  <a:pt x="65742" y="281648"/>
                  <a:pt x="63946" y="283804"/>
                  <a:pt x="61790" y="283804"/>
                </a:cubicBezTo>
                <a:cubicBezTo>
                  <a:pt x="59276" y="283804"/>
                  <a:pt x="57479" y="281648"/>
                  <a:pt x="57479" y="279493"/>
                </a:cubicBezTo>
                <a:lnTo>
                  <a:pt x="57479" y="266560"/>
                </a:lnTo>
                <a:lnTo>
                  <a:pt x="25865" y="266560"/>
                </a:lnTo>
                <a:lnTo>
                  <a:pt x="25865" y="279493"/>
                </a:lnTo>
                <a:cubicBezTo>
                  <a:pt x="25865" y="281648"/>
                  <a:pt x="24069" y="283804"/>
                  <a:pt x="21554" y="283804"/>
                </a:cubicBezTo>
                <a:cubicBezTo>
                  <a:pt x="19040" y="283804"/>
                  <a:pt x="17244" y="281648"/>
                  <a:pt x="17244" y="279493"/>
                </a:cubicBezTo>
                <a:lnTo>
                  <a:pt x="17244" y="266560"/>
                </a:lnTo>
                <a:lnTo>
                  <a:pt x="4311" y="266560"/>
                </a:lnTo>
                <a:cubicBezTo>
                  <a:pt x="2155" y="266560"/>
                  <a:pt x="0" y="264764"/>
                  <a:pt x="0" y="262249"/>
                </a:cubicBezTo>
                <a:cubicBezTo>
                  <a:pt x="0" y="259734"/>
                  <a:pt x="2155" y="257938"/>
                  <a:pt x="4311" y="257938"/>
                </a:cubicBezTo>
                <a:lnTo>
                  <a:pt x="17244" y="257938"/>
                </a:lnTo>
                <a:lnTo>
                  <a:pt x="17244" y="226325"/>
                </a:lnTo>
                <a:lnTo>
                  <a:pt x="4311" y="226325"/>
                </a:lnTo>
                <a:cubicBezTo>
                  <a:pt x="2155" y="226325"/>
                  <a:pt x="0" y="224528"/>
                  <a:pt x="0" y="222014"/>
                </a:cubicBezTo>
                <a:cubicBezTo>
                  <a:pt x="0" y="219499"/>
                  <a:pt x="2155" y="217703"/>
                  <a:pt x="4311" y="217703"/>
                </a:cubicBezTo>
                <a:lnTo>
                  <a:pt x="17244" y="217703"/>
                </a:lnTo>
                <a:lnTo>
                  <a:pt x="17244" y="186448"/>
                </a:lnTo>
                <a:lnTo>
                  <a:pt x="4311" y="186448"/>
                </a:lnTo>
                <a:cubicBezTo>
                  <a:pt x="2155" y="186448"/>
                  <a:pt x="0" y="184293"/>
                  <a:pt x="0" y="181778"/>
                </a:cubicBezTo>
                <a:cubicBezTo>
                  <a:pt x="0" y="179623"/>
                  <a:pt x="2155" y="177467"/>
                  <a:pt x="4311" y="177467"/>
                </a:cubicBezTo>
                <a:lnTo>
                  <a:pt x="17244" y="177467"/>
                </a:lnTo>
                <a:lnTo>
                  <a:pt x="17244" y="145854"/>
                </a:lnTo>
                <a:lnTo>
                  <a:pt x="4311" y="145854"/>
                </a:lnTo>
                <a:cubicBezTo>
                  <a:pt x="2155" y="145854"/>
                  <a:pt x="0" y="144057"/>
                  <a:pt x="0" y="141902"/>
                </a:cubicBezTo>
                <a:cubicBezTo>
                  <a:pt x="0" y="139387"/>
                  <a:pt x="2155" y="137591"/>
                  <a:pt x="4311" y="137591"/>
                </a:cubicBezTo>
                <a:lnTo>
                  <a:pt x="17244" y="137591"/>
                </a:lnTo>
                <a:lnTo>
                  <a:pt x="17244" y="105977"/>
                </a:lnTo>
                <a:lnTo>
                  <a:pt x="4311" y="105977"/>
                </a:lnTo>
                <a:cubicBezTo>
                  <a:pt x="2155" y="105977"/>
                  <a:pt x="0" y="104181"/>
                  <a:pt x="0" y="101666"/>
                </a:cubicBezTo>
                <a:cubicBezTo>
                  <a:pt x="0" y="99511"/>
                  <a:pt x="2155" y="97356"/>
                  <a:pt x="4311" y="97356"/>
                </a:cubicBezTo>
                <a:lnTo>
                  <a:pt x="17244" y="97356"/>
                </a:lnTo>
                <a:lnTo>
                  <a:pt x="17244" y="65742"/>
                </a:lnTo>
                <a:lnTo>
                  <a:pt x="4311" y="65742"/>
                </a:lnTo>
                <a:cubicBezTo>
                  <a:pt x="2155" y="65742"/>
                  <a:pt x="0" y="63946"/>
                  <a:pt x="0" y="61431"/>
                </a:cubicBezTo>
                <a:cubicBezTo>
                  <a:pt x="0" y="59275"/>
                  <a:pt x="2155" y="57120"/>
                  <a:pt x="4311" y="57120"/>
                </a:cubicBezTo>
                <a:lnTo>
                  <a:pt x="17244" y="57120"/>
                </a:lnTo>
                <a:lnTo>
                  <a:pt x="17244" y="25506"/>
                </a:lnTo>
                <a:lnTo>
                  <a:pt x="4311" y="25506"/>
                </a:lnTo>
                <a:cubicBezTo>
                  <a:pt x="2155" y="25506"/>
                  <a:pt x="0" y="23710"/>
                  <a:pt x="0" y="21555"/>
                </a:cubicBezTo>
                <a:cubicBezTo>
                  <a:pt x="0" y="19040"/>
                  <a:pt x="2155" y="17244"/>
                  <a:pt x="4311" y="17244"/>
                </a:cubicBezTo>
                <a:lnTo>
                  <a:pt x="17244" y="17244"/>
                </a:lnTo>
                <a:lnTo>
                  <a:pt x="17244" y="4311"/>
                </a:lnTo>
                <a:cubicBezTo>
                  <a:pt x="17244" y="1796"/>
                  <a:pt x="19040" y="0"/>
                  <a:pt x="21554" y="0"/>
                </a:cubicBezTo>
                <a:close/>
              </a:path>
            </a:pathLst>
          </a:custGeom>
          <a:solidFill>
            <a:schemeClr val="bg1"/>
          </a:solidFill>
          <a:ln>
            <a:noFill/>
          </a:ln>
          <a:effectLst/>
        </p:spPr>
        <p:txBody>
          <a:bodyPr anchor="ctr"/>
          <a:lstStyle/>
          <a:p>
            <a:endParaRPr lang="en-US" sz="1200" dirty="0">
              <a:latin typeface="Lato Light" panose="020F0502020204030203" pitchFamily="34" charset="0"/>
            </a:endParaRPr>
          </a:p>
        </p:txBody>
      </p:sp>
      <p:sp>
        <p:nvSpPr>
          <p:cNvPr id="19" name="Freeform 1044">
            <a:extLst>
              <a:ext uri="{FF2B5EF4-FFF2-40B4-BE49-F238E27FC236}">
                <a16:creationId xmlns:a16="http://schemas.microsoft.com/office/drawing/2014/main" id="{D2D3B6F1-BB34-9E0C-9577-A436CC54F728}"/>
              </a:ext>
            </a:extLst>
          </p:cNvPr>
          <p:cNvSpPr>
            <a:spLocks noChangeAspect="1" noChangeArrowheads="1"/>
          </p:cNvSpPr>
          <p:nvPr/>
        </p:nvSpPr>
        <p:spPr bwMode="auto">
          <a:xfrm>
            <a:off x="7718735" y="3911766"/>
            <a:ext cx="339414" cy="339414"/>
          </a:xfrm>
          <a:custGeom>
            <a:avLst/>
            <a:gdLst>
              <a:gd name="T0" fmla="*/ 1688847 w 283803"/>
              <a:gd name="T1" fmla="*/ 2914787 h 283804"/>
              <a:gd name="T2" fmla="*/ 1600871 w 283803"/>
              <a:gd name="T3" fmla="*/ 2951033 h 283804"/>
              <a:gd name="T4" fmla="*/ 709079 w 283803"/>
              <a:gd name="T5" fmla="*/ 2878530 h 283804"/>
              <a:gd name="T6" fmla="*/ 770880 w 283803"/>
              <a:gd name="T7" fmla="*/ 2951033 h 283804"/>
              <a:gd name="T8" fmla="*/ 698169 w 283803"/>
              <a:gd name="T9" fmla="*/ 2914787 h 283804"/>
              <a:gd name="T10" fmla="*/ 1252497 w 283803"/>
              <a:gd name="T11" fmla="*/ 2912680 h 283804"/>
              <a:gd name="T12" fmla="*/ 1202226 w 283803"/>
              <a:gd name="T13" fmla="*/ 2862408 h 283804"/>
              <a:gd name="T14" fmla="*/ 173997 w 283803"/>
              <a:gd name="T15" fmla="*/ 3025479 h 283804"/>
              <a:gd name="T16" fmla="*/ 2270032 w 283803"/>
              <a:gd name="T17" fmla="*/ 2804298 h 283804"/>
              <a:gd name="T18" fmla="*/ 1326660 w 283803"/>
              <a:gd name="T19" fmla="*/ 2391163 h 283804"/>
              <a:gd name="T20" fmla="*/ 973245 w 283803"/>
              <a:gd name="T21" fmla="*/ 2491702 h 283804"/>
              <a:gd name="T22" fmla="*/ 347336 w 283803"/>
              <a:gd name="T23" fmla="*/ 2391163 h 283804"/>
              <a:gd name="T24" fmla="*/ 717358 w 283803"/>
              <a:gd name="T25" fmla="*/ 2491702 h 283804"/>
              <a:gd name="T26" fmla="*/ 347336 w 283803"/>
              <a:gd name="T27" fmla="*/ 2391163 h 283804"/>
              <a:gd name="T28" fmla="*/ 2131623 w 283803"/>
              <a:gd name="T29" fmla="*/ 2456736 h 283804"/>
              <a:gd name="T30" fmla="*/ 2131623 w 283803"/>
              <a:gd name="T31" fmla="*/ 2077557 h 283804"/>
              <a:gd name="T32" fmla="*/ 676508 w 283803"/>
              <a:gd name="T33" fmla="*/ 1723567 h 283804"/>
              <a:gd name="T34" fmla="*/ 575984 w 283803"/>
              <a:gd name="T35" fmla="*/ 2199548 h 283804"/>
              <a:gd name="T36" fmla="*/ 351179 w 283803"/>
              <a:gd name="T37" fmla="*/ 1535921 h 283804"/>
              <a:gd name="T38" fmla="*/ 351179 w 283803"/>
              <a:gd name="T39" fmla="*/ 2230108 h 283804"/>
              <a:gd name="T40" fmla="*/ 351179 w 283803"/>
              <a:gd name="T41" fmla="*/ 1535921 h 283804"/>
              <a:gd name="T42" fmla="*/ 955779 w 283803"/>
              <a:gd name="T43" fmla="*/ 2183031 h 283804"/>
              <a:gd name="T44" fmla="*/ 855250 w 283803"/>
              <a:gd name="T45" fmla="*/ 1338702 h 283804"/>
              <a:gd name="T46" fmla="*/ 2622018 w 283803"/>
              <a:gd name="T47" fmla="*/ 1394256 h 283804"/>
              <a:gd name="T48" fmla="*/ 2760434 w 283803"/>
              <a:gd name="T49" fmla="*/ 2196045 h 283804"/>
              <a:gd name="T50" fmla="*/ 2134220 w 283803"/>
              <a:gd name="T51" fmla="*/ 1186864 h 283804"/>
              <a:gd name="T52" fmla="*/ 2305792 w 283803"/>
              <a:gd name="T53" fmla="*/ 1366138 h 283804"/>
              <a:gd name="T54" fmla="*/ 2134220 w 283803"/>
              <a:gd name="T55" fmla="*/ 1350213 h 283804"/>
              <a:gd name="T56" fmla="*/ 2317491 w 283803"/>
              <a:gd name="T57" fmla="*/ 1676891 h 283804"/>
              <a:gd name="T58" fmla="*/ 2134220 w 283803"/>
              <a:gd name="T59" fmla="*/ 1915928 h 283804"/>
              <a:gd name="T60" fmla="*/ 1966550 w 283803"/>
              <a:gd name="T61" fmla="*/ 1740643 h 283804"/>
              <a:gd name="T62" fmla="*/ 2138124 w 283803"/>
              <a:gd name="T63" fmla="*/ 1752581 h 283804"/>
              <a:gd name="T64" fmla="*/ 1954841 w 283803"/>
              <a:gd name="T65" fmla="*/ 1425892 h 283804"/>
              <a:gd name="T66" fmla="*/ 2134220 w 283803"/>
              <a:gd name="T67" fmla="*/ 1186864 h 283804"/>
              <a:gd name="T68" fmla="*/ 2131623 w 283803"/>
              <a:gd name="T69" fmla="*/ 1982757 h 283804"/>
              <a:gd name="T70" fmla="*/ 348506 w 283803"/>
              <a:gd name="T71" fmla="*/ 942513 h 283804"/>
              <a:gd name="T72" fmla="*/ 1117608 w 283803"/>
              <a:gd name="T73" fmla="*/ 1043020 h 283804"/>
              <a:gd name="T74" fmla="*/ 348506 w 283803"/>
              <a:gd name="T75" fmla="*/ 942513 h 283804"/>
              <a:gd name="T76" fmla="*/ 2586415 w 283803"/>
              <a:gd name="T77" fmla="*/ 1311284 h 283804"/>
              <a:gd name="T78" fmla="*/ 2080219 w 283803"/>
              <a:gd name="T79" fmla="*/ 663558 h 283804"/>
              <a:gd name="T80" fmla="*/ 1700556 w 283803"/>
              <a:gd name="T81" fmla="*/ 1852422 h 283804"/>
              <a:gd name="T82" fmla="*/ 2080219 w 283803"/>
              <a:gd name="T83" fmla="*/ 663558 h 283804"/>
              <a:gd name="T84" fmla="*/ 1392348 w 283803"/>
              <a:gd name="T85" fmla="*/ 678585 h 283804"/>
              <a:gd name="T86" fmla="*/ 820344 w 283803"/>
              <a:gd name="T87" fmla="*/ 678585 h 283804"/>
              <a:gd name="T88" fmla="*/ 629247 w 283803"/>
              <a:gd name="T89" fmla="*/ 628327 h 283804"/>
              <a:gd name="T90" fmla="*/ 348165 w 283803"/>
              <a:gd name="T91" fmla="*/ 728866 h 283804"/>
              <a:gd name="T92" fmla="*/ 94924 w 283803"/>
              <a:gd name="T93" fmla="*/ 406825 h 283804"/>
              <a:gd name="T94" fmla="*/ 2270032 w 283803"/>
              <a:gd name="T95" fmla="*/ 2539672 h 283804"/>
              <a:gd name="T96" fmla="*/ 2131623 w 283803"/>
              <a:gd name="T97" fmla="*/ 564804 h 283804"/>
              <a:gd name="T98" fmla="*/ 94924 w 283803"/>
              <a:gd name="T99" fmla="*/ 406825 h 283804"/>
              <a:gd name="T100" fmla="*/ 1202226 w 283803"/>
              <a:gd name="T101" fmla="*/ 240726 h 283804"/>
              <a:gd name="T102" fmla="*/ 173997 w 283803"/>
              <a:gd name="T103" fmla="*/ 94802 h 283804"/>
              <a:gd name="T104" fmla="*/ 2270032 w 283803"/>
              <a:gd name="T105" fmla="*/ 315954 h 283804"/>
              <a:gd name="T106" fmla="*/ 173997 w 283803"/>
              <a:gd name="T107" fmla="*/ 94802 h 283804"/>
              <a:gd name="T108" fmla="*/ 2364943 w 283803"/>
              <a:gd name="T109" fmla="*/ 169863 h 283804"/>
              <a:gd name="T110" fmla="*/ 2364943 w 283803"/>
              <a:gd name="T111" fmla="*/ 2519934 h 283804"/>
              <a:gd name="T112" fmla="*/ 173997 w 283803"/>
              <a:gd name="T113" fmla="*/ 3120270 h 283804"/>
              <a:gd name="T114" fmla="*/ 173997 w 283803"/>
              <a:gd name="T115" fmla="*/ 0 h 28380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3803" h="283804">
                <a:moveTo>
                  <a:pt x="145605" y="261816"/>
                </a:moveTo>
                <a:cubicBezTo>
                  <a:pt x="147510" y="260350"/>
                  <a:pt x="150558" y="260350"/>
                  <a:pt x="152463" y="261816"/>
                </a:cubicBezTo>
                <a:cubicBezTo>
                  <a:pt x="152844" y="262915"/>
                  <a:pt x="153606" y="264014"/>
                  <a:pt x="153606" y="265113"/>
                </a:cubicBezTo>
                <a:cubicBezTo>
                  <a:pt x="153606" y="265845"/>
                  <a:pt x="152844" y="267311"/>
                  <a:pt x="152463" y="268410"/>
                </a:cubicBezTo>
                <a:cubicBezTo>
                  <a:pt x="151320" y="268776"/>
                  <a:pt x="149796" y="269509"/>
                  <a:pt x="149034" y="269509"/>
                </a:cubicBezTo>
                <a:cubicBezTo>
                  <a:pt x="147891" y="269509"/>
                  <a:pt x="146748" y="268776"/>
                  <a:pt x="145605" y="268410"/>
                </a:cubicBezTo>
                <a:cubicBezTo>
                  <a:pt x="144843" y="267311"/>
                  <a:pt x="144462" y="265845"/>
                  <a:pt x="144462" y="265113"/>
                </a:cubicBezTo>
                <a:cubicBezTo>
                  <a:pt x="144462" y="264014"/>
                  <a:pt x="144843" y="262915"/>
                  <a:pt x="145605" y="261816"/>
                </a:cubicBezTo>
                <a:close/>
                <a:moveTo>
                  <a:pt x="64492" y="261816"/>
                </a:moveTo>
                <a:cubicBezTo>
                  <a:pt x="65815" y="260350"/>
                  <a:pt x="68461" y="260350"/>
                  <a:pt x="70114" y="261816"/>
                </a:cubicBezTo>
                <a:cubicBezTo>
                  <a:pt x="70776" y="262915"/>
                  <a:pt x="71107" y="264014"/>
                  <a:pt x="71107" y="265113"/>
                </a:cubicBezTo>
                <a:cubicBezTo>
                  <a:pt x="71107" y="265845"/>
                  <a:pt x="70776" y="267311"/>
                  <a:pt x="70114" y="268410"/>
                </a:cubicBezTo>
                <a:cubicBezTo>
                  <a:pt x="69122" y="268776"/>
                  <a:pt x="68130" y="269509"/>
                  <a:pt x="67469" y="269509"/>
                </a:cubicBezTo>
                <a:cubicBezTo>
                  <a:pt x="66146" y="269509"/>
                  <a:pt x="65154" y="268776"/>
                  <a:pt x="64492" y="268410"/>
                </a:cubicBezTo>
                <a:cubicBezTo>
                  <a:pt x="63831" y="267311"/>
                  <a:pt x="63500" y="266212"/>
                  <a:pt x="63500" y="265113"/>
                </a:cubicBezTo>
                <a:cubicBezTo>
                  <a:pt x="63500" y="264014"/>
                  <a:pt x="63831" y="262915"/>
                  <a:pt x="64492" y="261816"/>
                </a:cubicBezTo>
                <a:close/>
                <a:moveTo>
                  <a:pt x="109347" y="260350"/>
                </a:moveTo>
                <a:cubicBezTo>
                  <a:pt x="112014" y="260350"/>
                  <a:pt x="113919" y="262255"/>
                  <a:pt x="113919" y="264922"/>
                </a:cubicBezTo>
                <a:cubicBezTo>
                  <a:pt x="113919" y="267208"/>
                  <a:pt x="112014" y="269494"/>
                  <a:pt x="109347" y="269494"/>
                </a:cubicBezTo>
                <a:cubicBezTo>
                  <a:pt x="106680" y="269494"/>
                  <a:pt x="104775" y="267208"/>
                  <a:pt x="104775" y="264922"/>
                </a:cubicBezTo>
                <a:cubicBezTo>
                  <a:pt x="104775" y="262255"/>
                  <a:pt x="106680" y="260350"/>
                  <a:pt x="109347" y="260350"/>
                </a:cubicBezTo>
                <a:close/>
                <a:moveTo>
                  <a:pt x="8633" y="255064"/>
                </a:moveTo>
                <a:lnTo>
                  <a:pt x="8633" y="267997"/>
                </a:lnTo>
                <a:cubicBezTo>
                  <a:pt x="8633" y="271949"/>
                  <a:pt x="11870" y="275182"/>
                  <a:pt x="15826" y="275182"/>
                </a:cubicBezTo>
                <a:lnTo>
                  <a:pt x="199273" y="275182"/>
                </a:lnTo>
                <a:cubicBezTo>
                  <a:pt x="203230" y="275182"/>
                  <a:pt x="206467" y="271949"/>
                  <a:pt x="206467" y="267997"/>
                </a:cubicBezTo>
                <a:lnTo>
                  <a:pt x="206467" y="255064"/>
                </a:lnTo>
                <a:lnTo>
                  <a:pt x="8633" y="255064"/>
                </a:lnTo>
                <a:close/>
                <a:moveTo>
                  <a:pt x="88520" y="217488"/>
                </a:moveTo>
                <a:lnTo>
                  <a:pt x="120664" y="217488"/>
                </a:lnTo>
                <a:cubicBezTo>
                  <a:pt x="123221" y="217488"/>
                  <a:pt x="125047" y="219393"/>
                  <a:pt x="125047" y="222060"/>
                </a:cubicBezTo>
                <a:cubicBezTo>
                  <a:pt x="125047" y="224727"/>
                  <a:pt x="123221" y="226632"/>
                  <a:pt x="120664" y="226632"/>
                </a:cubicBezTo>
                <a:lnTo>
                  <a:pt x="88520" y="226632"/>
                </a:lnTo>
                <a:cubicBezTo>
                  <a:pt x="86329" y="226632"/>
                  <a:pt x="84137" y="224727"/>
                  <a:pt x="84137" y="222060"/>
                </a:cubicBezTo>
                <a:cubicBezTo>
                  <a:pt x="84137" y="219393"/>
                  <a:pt x="86329" y="217488"/>
                  <a:pt x="88520" y="217488"/>
                </a:cubicBezTo>
                <a:close/>
                <a:moveTo>
                  <a:pt x="31592" y="217488"/>
                </a:moveTo>
                <a:lnTo>
                  <a:pt x="65245" y="217488"/>
                </a:lnTo>
                <a:cubicBezTo>
                  <a:pt x="67725" y="217488"/>
                  <a:pt x="69496" y="219393"/>
                  <a:pt x="69496" y="222060"/>
                </a:cubicBezTo>
                <a:cubicBezTo>
                  <a:pt x="69496" y="224727"/>
                  <a:pt x="67725" y="226632"/>
                  <a:pt x="65245" y="226632"/>
                </a:cubicBezTo>
                <a:lnTo>
                  <a:pt x="31592" y="226632"/>
                </a:lnTo>
                <a:cubicBezTo>
                  <a:pt x="29113" y="226632"/>
                  <a:pt x="26987" y="224727"/>
                  <a:pt x="26987" y="222060"/>
                </a:cubicBezTo>
                <a:cubicBezTo>
                  <a:pt x="26987" y="219393"/>
                  <a:pt x="29113" y="217488"/>
                  <a:pt x="31592" y="217488"/>
                </a:cubicBezTo>
                <a:close/>
                <a:moveTo>
                  <a:pt x="160066" y="174953"/>
                </a:moveTo>
                <a:lnTo>
                  <a:pt x="133448" y="196866"/>
                </a:lnTo>
                <a:cubicBezTo>
                  <a:pt x="148556" y="213392"/>
                  <a:pt x="169778" y="223451"/>
                  <a:pt x="193878" y="223451"/>
                </a:cubicBezTo>
                <a:cubicBezTo>
                  <a:pt x="212942" y="223451"/>
                  <a:pt x="230927" y="216625"/>
                  <a:pt x="244955" y="205488"/>
                </a:cubicBezTo>
                <a:lnTo>
                  <a:pt x="221934" y="179623"/>
                </a:lnTo>
                <a:cubicBezTo>
                  <a:pt x="214021" y="185730"/>
                  <a:pt x="204309" y="188963"/>
                  <a:pt x="193878" y="188963"/>
                </a:cubicBezTo>
                <a:cubicBezTo>
                  <a:pt x="180569" y="188963"/>
                  <a:pt x="168699" y="183934"/>
                  <a:pt x="160066" y="174953"/>
                </a:cubicBezTo>
                <a:close/>
                <a:moveTo>
                  <a:pt x="56959" y="152400"/>
                </a:moveTo>
                <a:cubicBezTo>
                  <a:pt x="59245" y="152400"/>
                  <a:pt x="61531" y="154219"/>
                  <a:pt x="61531" y="156766"/>
                </a:cubicBezTo>
                <a:lnTo>
                  <a:pt x="61531" y="200059"/>
                </a:lnTo>
                <a:cubicBezTo>
                  <a:pt x="61531" y="202605"/>
                  <a:pt x="59245" y="204424"/>
                  <a:pt x="56959" y="204424"/>
                </a:cubicBezTo>
                <a:cubicBezTo>
                  <a:pt x="54292" y="204424"/>
                  <a:pt x="52387" y="202605"/>
                  <a:pt x="52387" y="200059"/>
                </a:cubicBezTo>
                <a:lnTo>
                  <a:pt x="52387" y="156766"/>
                </a:lnTo>
                <a:cubicBezTo>
                  <a:pt x="52387" y="154219"/>
                  <a:pt x="54292" y="152400"/>
                  <a:pt x="56959" y="152400"/>
                </a:cubicBezTo>
                <a:close/>
                <a:moveTo>
                  <a:pt x="31940" y="139700"/>
                </a:moveTo>
                <a:cubicBezTo>
                  <a:pt x="34226" y="139700"/>
                  <a:pt x="36131" y="141504"/>
                  <a:pt x="36131" y="144030"/>
                </a:cubicBezTo>
                <a:lnTo>
                  <a:pt x="36131" y="198510"/>
                </a:lnTo>
                <a:cubicBezTo>
                  <a:pt x="36131" y="201035"/>
                  <a:pt x="34226" y="202839"/>
                  <a:pt x="31940" y="202839"/>
                </a:cubicBezTo>
                <a:cubicBezTo>
                  <a:pt x="29273" y="202839"/>
                  <a:pt x="26987" y="201035"/>
                  <a:pt x="26987" y="198510"/>
                </a:cubicBezTo>
                <a:lnTo>
                  <a:pt x="26987" y="144030"/>
                </a:lnTo>
                <a:cubicBezTo>
                  <a:pt x="26987" y="141504"/>
                  <a:pt x="29273" y="139700"/>
                  <a:pt x="31940" y="139700"/>
                </a:cubicBezTo>
                <a:close/>
                <a:moveTo>
                  <a:pt x="82359" y="117475"/>
                </a:moveTo>
                <a:cubicBezTo>
                  <a:pt x="85026" y="117475"/>
                  <a:pt x="86931" y="119261"/>
                  <a:pt x="86931" y="121761"/>
                </a:cubicBezTo>
                <a:lnTo>
                  <a:pt x="86931" y="198557"/>
                </a:lnTo>
                <a:cubicBezTo>
                  <a:pt x="86931" y="201057"/>
                  <a:pt x="85026" y="202843"/>
                  <a:pt x="82359" y="202843"/>
                </a:cubicBezTo>
                <a:cubicBezTo>
                  <a:pt x="80073" y="202843"/>
                  <a:pt x="77787" y="201057"/>
                  <a:pt x="77787" y="198557"/>
                </a:cubicBezTo>
                <a:lnTo>
                  <a:pt x="77787" y="121761"/>
                </a:lnTo>
                <a:cubicBezTo>
                  <a:pt x="77787" y="119261"/>
                  <a:pt x="80073" y="117475"/>
                  <a:pt x="82359" y="117475"/>
                </a:cubicBezTo>
                <a:close/>
                <a:moveTo>
                  <a:pt x="270134" y="113162"/>
                </a:moveTo>
                <a:lnTo>
                  <a:pt x="238481" y="126814"/>
                </a:lnTo>
                <a:cubicBezTo>
                  <a:pt x="240279" y="131484"/>
                  <a:pt x="240998" y="136873"/>
                  <a:pt x="240998" y="141902"/>
                </a:cubicBezTo>
                <a:cubicBezTo>
                  <a:pt x="240998" y="154116"/>
                  <a:pt x="236322" y="165612"/>
                  <a:pt x="228049" y="173875"/>
                </a:cubicBezTo>
                <a:lnTo>
                  <a:pt x="251070" y="199740"/>
                </a:lnTo>
                <a:cubicBezTo>
                  <a:pt x="266177" y="184652"/>
                  <a:pt x="275529" y="164175"/>
                  <a:pt x="275529" y="141902"/>
                </a:cubicBezTo>
                <a:cubicBezTo>
                  <a:pt x="275529" y="131843"/>
                  <a:pt x="273731" y="122143"/>
                  <a:pt x="270134" y="113162"/>
                </a:cubicBezTo>
                <a:close/>
                <a:moveTo>
                  <a:pt x="194114" y="107950"/>
                </a:moveTo>
                <a:cubicBezTo>
                  <a:pt x="196597" y="107950"/>
                  <a:pt x="198725" y="109762"/>
                  <a:pt x="198725" y="112298"/>
                </a:cubicBezTo>
                <a:lnTo>
                  <a:pt x="198725" y="114835"/>
                </a:lnTo>
                <a:cubicBezTo>
                  <a:pt x="203335" y="115922"/>
                  <a:pt x="207591" y="119546"/>
                  <a:pt x="209719" y="124256"/>
                </a:cubicBezTo>
                <a:cubicBezTo>
                  <a:pt x="210428" y="126068"/>
                  <a:pt x="209364" y="128967"/>
                  <a:pt x="207236" y="129692"/>
                </a:cubicBezTo>
                <a:cubicBezTo>
                  <a:pt x="205108" y="130779"/>
                  <a:pt x="202626" y="129692"/>
                  <a:pt x="201562" y="127518"/>
                </a:cubicBezTo>
                <a:cubicBezTo>
                  <a:pt x="200498" y="124981"/>
                  <a:pt x="197661" y="122807"/>
                  <a:pt x="194114" y="122807"/>
                </a:cubicBezTo>
                <a:cubicBezTo>
                  <a:pt x="189858" y="122807"/>
                  <a:pt x="186312" y="126068"/>
                  <a:pt x="186312" y="129692"/>
                </a:cubicBezTo>
                <a:cubicBezTo>
                  <a:pt x="186312" y="134403"/>
                  <a:pt x="188794" y="136939"/>
                  <a:pt x="194114" y="136939"/>
                </a:cubicBezTo>
                <a:cubicBezTo>
                  <a:pt x="204399" y="136939"/>
                  <a:pt x="210783" y="143099"/>
                  <a:pt x="210783" y="152521"/>
                </a:cubicBezTo>
                <a:cubicBezTo>
                  <a:pt x="210783" y="159768"/>
                  <a:pt x="205463" y="165928"/>
                  <a:pt x="198725" y="167378"/>
                </a:cubicBezTo>
                <a:lnTo>
                  <a:pt x="198725" y="169914"/>
                </a:lnTo>
                <a:cubicBezTo>
                  <a:pt x="198725" y="172451"/>
                  <a:pt x="196597" y="174263"/>
                  <a:pt x="194114" y="174263"/>
                </a:cubicBezTo>
                <a:cubicBezTo>
                  <a:pt x="191986" y="174263"/>
                  <a:pt x="189858" y="172451"/>
                  <a:pt x="189858" y="169914"/>
                </a:cubicBezTo>
                <a:lnTo>
                  <a:pt x="189858" y="167378"/>
                </a:lnTo>
                <a:cubicBezTo>
                  <a:pt x="184893" y="166291"/>
                  <a:pt x="180992" y="163029"/>
                  <a:pt x="178864" y="158319"/>
                </a:cubicBezTo>
                <a:cubicBezTo>
                  <a:pt x="178155" y="156144"/>
                  <a:pt x="179219" y="153608"/>
                  <a:pt x="181347" y="152521"/>
                </a:cubicBezTo>
                <a:cubicBezTo>
                  <a:pt x="183475" y="151434"/>
                  <a:pt x="185957" y="152521"/>
                  <a:pt x="187021" y="154695"/>
                </a:cubicBezTo>
                <a:cubicBezTo>
                  <a:pt x="188085" y="157956"/>
                  <a:pt x="190922" y="159406"/>
                  <a:pt x="194469" y="159406"/>
                </a:cubicBezTo>
                <a:cubicBezTo>
                  <a:pt x="198725" y="159406"/>
                  <a:pt x="202271" y="156507"/>
                  <a:pt x="202271" y="152521"/>
                </a:cubicBezTo>
                <a:cubicBezTo>
                  <a:pt x="202271" y="147810"/>
                  <a:pt x="199434" y="145274"/>
                  <a:pt x="194114" y="145274"/>
                </a:cubicBezTo>
                <a:cubicBezTo>
                  <a:pt x="184184" y="145274"/>
                  <a:pt x="177800" y="139476"/>
                  <a:pt x="177800" y="129692"/>
                </a:cubicBezTo>
                <a:cubicBezTo>
                  <a:pt x="177800" y="122445"/>
                  <a:pt x="182765" y="116284"/>
                  <a:pt x="189858" y="114835"/>
                </a:cubicBezTo>
                <a:lnTo>
                  <a:pt x="189858" y="112298"/>
                </a:lnTo>
                <a:cubicBezTo>
                  <a:pt x="189858" y="109762"/>
                  <a:pt x="191986" y="107950"/>
                  <a:pt x="194114" y="107950"/>
                </a:cubicBezTo>
                <a:close/>
                <a:moveTo>
                  <a:pt x="193878" y="103103"/>
                </a:moveTo>
                <a:cubicBezTo>
                  <a:pt x="172296" y="103103"/>
                  <a:pt x="155030" y="120347"/>
                  <a:pt x="155030" y="141902"/>
                </a:cubicBezTo>
                <a:cubicBezTo>
                  <a:pt x="155030" y="163097"/>
                  <a:pt x="172296" y="180341"/>
                  <a:pt x="193878" y="180341"/>
                </a:cubicBezTo>
                <a:cubicBezTo>
                  <a:pt x="215100" y="180341"/>
                  <a:pt x="232366" y="163097"/>
                  <a:pt x="232366" y="141902"/>
                </a:cubicBezTo>
                <a:cubicBezTo>
                  <a:pt x="232366" y="120347"/>
                  <a:pt x="215100" y="103103"/>
                  <a:pt x="193878" y="103103"/>
                </a:cubicBezTo>
                <a:close/>
                <a:moveTo>
                  <a:pt x="31699" y="85725"/>
                </a:moveTo>
                <a:lnTo>
                  <a:pt x="101650" y="85725"/>
                </a:lnTo>
                <a:cubicBezTo>
                  <a:pt x="103825" y="85725"/>
                  <a:pt x="106000" y="87630"/>
                  <a:pt x="106000" y="90297"/>
                </a:cubicBezTo>
                <a:cubicBezTo>
                  <a:pt x="106000" y="92964"/>
                  <a:pt x="103825" y="94869"/>
                  <a:pt x="101650" y="94869"/>
                </a:cubicBezTo>
                <a:lnTo>
                  <a:pt x="31699" y="94869"/>
                </a:lnTo>
                <a:cubicBezTo>
                  <a:pt x="29162" y="94869"/>
                  <a:pt x="26987" y="92964"/>
                  <a:pt x="26987" y="90297"/>
                </a:cubicBezTo>
                <a:cubicBezTo>
                  <a:pt x="26987" y="87630"/>
                  <a:pt x="29162" y="85725"/>
                  <a:pt x="31699" y="85725"/>
                </a:cubicBezTo>
                <a:close/>
                <a:moveTo>
                  <a:pt x="198194" y="60353"/>
                </a:moveTo>
                <a:lnTo>
                  <a:pt x="198194" y="94841"/>
                </a:lnTo>
                <a:cubicBezTo>
                  <a:pt x="214021" y="96278"/>
                  <a:pt x="227690" y="105618"/>
                  <a:pt x="235243" y="119269"/>
                </a:cubicBezTo>
                <a:lnTo>
                  <a:pt x="266897" y="105618"/>
                </a:lnTo>
                <a:cubicBezTo>
                  <a:pt x="253948" y="79752"/>
                  <a:pt x="228049" y="62149"/>
                  <a:pt x="198194" y="60353"/>
                </a:cubicBezTo>
                <a:close/>
                <a:moveTo>
                  <a:pt x="189202" y="60353"/>
                </a:moveTo>
                <a:cubicBezTo>
                  <a:pt x="146398" y="62509"/>
                  <a:pt x="111867" y="98433"/>
                  <a:pt x="111867" y="141902"/>
                </a:cubicBezTo>
                <a:cubicBezTo>
                  <a:pt x="111867" y="159864"/>
                  <a:pt x="117981" y="176749"/>
                  <a:pt x="128053" y="190400"/>
                </a:cubicBezTo>
                <a:lnTo>
                  <a:pt x="154671" y="168486"/>
                </a:lnTo>
                <a:cubicBezTo>
                  <a:pt x="149275" y="160942"/>
                  <a:pt x="146398" y="151602"/>
                  <a:pt x="146398" y="141902"/>
                </a:cubicBezTo>
                <a:cubicBezTo>
                  <a:pt x="146398" y="117114"/>
                  <a:pt x="165462" y="96996"/>
                  <a:pt x="189202" y="94841"/>
                </a:cubicBezTo>
                <a:lnTo>
                  <a:pt x="189202" y="60353"/>
                </a:lnTo>
                <a:close/>
                <a:moveTo>
                  <a:pt x="78948" y="57150"/>
                </a:moveTo>
                <a:lnTo>
                  <a:pt x="122303" y="57150"/>
                </a:lnTo>
                <a:cubicBezTo>
                  <a:pt x="124471" y="57150"/>
                  <a:pt x="126639" y="59436"/>
                  <a:pt x="126639" y="61722"/>
                </a:cubicBezTo>
                <a:cubicBezTo>
                  <a:pt x="126639" y="64389"/>
                  <a:pt x="124471" y="66294"/>
                  <a:pt x="122303" y="66294"/>
                </a:cubicBezTo>
                <a:lnTo>
                  <a:pt x="78948" y="66294"/>
                </a:lnTo>
                <a:cubicBezTo>
                  <a:pt x="76419" y="66294"/>
                  <a:pt x="74612" y="64389"/>
                  <a:pt x="74612" y="61722"/>
                </a:cubicBezTo>
                <a:cubicBezTo>
                  <a:pt x="74612" y="59436"/>
                  <a:pt x="76419" y="57150"/>
                  <a:pt x="78948" y="57150"/>
                </a:cubicBezTo>
                <a:close/>
                <a:moveTo>
                  <a:pt x="31668" y="57150"/>
                </a:moveTo>
                <a:lnTo>
                  <a:pt x="57232" y="57150"/>
                </a:lnTo>
                <a:cubicBezTo>
                  <a:pt x="59392" y="57150"/>
                  <a:pt x="61552" y="59436"/>
                  <a:pt x="61552" y="61722"/>
                </a:cubicBezTo>
                <a:cubicBezTo>
                  <a:pt x="61552" y="64389"/>
                  <a:pt x="59392" y="66294"/>
                  <a:pt x="57232" y="66294"/>
                </a:cubicBezTo>
                <a:lnTo>
                  <a:pt x="31668" y="66294"/>
                </a:lnTo>
                <a:cubicBezTo>
                  <a:pt x="29148" y="66294"/>
                  <a:pt x="26987" y="64389"/>
                  <a:pt x="26987" y="61722"/>
                </a:cubicBezTo>
                <a:cubicBezTo>
                  <a:pt x="26987" y="59436"/>
                  <a:pt x="29148" y="57150"/>
                  <a:pt x="31668" y="57150"/>
                </a:cubicBezTo>
                <a:close/>
                <a:moveTo>
                  <a:pt x="8633" y="37002"/>
                </a:moveTo>
                <a:lnTo>
                  <a:pt x="8633" y="246442"/>
                </a:lnTo>
                <a:lnTo>
                  <a:pt x="206467" y="246442"/>
                </a:lnTo>
                <a:lnTo>
                  <a:pt x="206467" y="230995"/>
                </a:lnTo>
                <a:cubicBezTo>
                  <a:pt x="202511" y="231713"/>
                  <a:pt x="198194" y="232073"/>
                  <a:pt x="193878" y="232073"/>
                </a:cubicBezTo>
                <a:cubicBezTo>
                  <a:pt x="143880" y="232073"/>
                  <a:pt x="103234" y="191478"/>
                  <a:pt x="103234" y="141902"/>
                </a:cubicBezTo>
                <a:cubicBezTo>
                  <a:pt x="103234" y="91967"/>
                  <a:pt x="143880" y="51372"/>
                  <a:pt x="193878" y="51372"/>
                </a:cubicBezTo>
                <a:cubicBezTo>
                  <a:pt x="198194" y="51372"/>
                  <a:pt x="202511" y="51731"/>
                  <a:pt x="206467" y="52450"/>
                </a:cubicBezTo>
                <a:lnTo>
                  <a:pt x="206467" y="37002"/>
                </a:lnTo>
                <a:lnTo>
                  <a:pt x="8633" y="37002"/>
                </a:lnTo>
                <a:close/>
                <a:moveTo>
                  <a:pt x="109347" y="14288"/>
                </a:moveTo>
                <a:cubicBezTo>
                  <a:pt x="112014" y="14288"/>
                  <a:pt x="113919" y="15941"/>
                  <a:pt x="113919" y="18256"/>
                </a:cubicBezTo>
                <a:cubicBezTo>
                  <a:pt x="113919" y="20241"/>
                  <a:pt x="112014" y="21894"/>
                  <a:pt x="109347" y="21894"/>
                </a:cubicBezTo>
                <a:cubicBezTo>
                  <a:pt x="106680" y="21894"/>
                  <a:pt x="104775" y="20241"/>
                  <a:pt x="104775" y="18256"/>
                </a:cubicBezTo>
                <a:cubicBezTo>
                  <a:pt x="104775" y="15941"/>
                  <a:pt x="106680" y="14288"/>
                  <a:pt x="109347" y="14288"/>
                </a:cubicBezTo>
                <a:close/>
                <a:moveTo>
                  <a:pt x="15826" y="8622"/>
                </a:moveTo>
                <a:cubicBezTo>
                  <a:pt x="11870" y="8622"/>
                  <a:pt x="8633" y="11855"/>
                  <a:pt x="8633" y="15447"/>
                </a:cubicBezTo>
                <a:lnTo>
                  <a:pt x="8633" y="28740"/>
                </a:lnTo>
                <a:lnTo>
                  <a:pt x="206467" y="28740"/>
                </a:lnTo>
                <a:lnTo>
                  <a:pt x="206467" y="15447"/>
                </a:lnTo>
                <a:cubicBezTo>
                  <a:pt x="206467" y="11855"/>
                  <a:pt x="203230" y="8622"/>
                  <a:pt x="199273" y="8622"/>
                </a:cubicBezTo>
                <a:lnTo>
                  <a:pt x="15826" y="8622"/>
                </a:lnTo>
                <a:close/>
                <a:moveTo>
                  <a:pt x="15826" y="0"/>
                </a:moveTo>
                <a:lnTo>
                  <a:pt x="199273" y="0"/>
                </a:lnTo>
                <a:cubicBezTo>
                  <a:pt x="208266" y="0"/>
                  <a:pt x="215100" y="6826"/>
                  <a:pt x="215100" y="15447"/>
                </a:cubicBezTo>
                <a:lnTo>
                  <a:pt x="215100" y="54246"/>
                </a:lnTo>
                <a:cubicBezTo>
                  <a:pt x="254667" y="63946"/>
                  <a:pt x="283803" y="99511"/>
                  <a:pt x="283803" y="141902"/>
                </a:cubicBezTo>
                <a:cubicBezTo>
                  <a:pt x="283803" y="184293"/>
                  <a:pt x="254667" y="219499"/>
                  <a:pt x="215100" y="229199"/>
                </a:cubicBezTo>
                <a:lnTo>
                  <a:pt x="215100" y="267997"/>
                </a:lnTo>
                <a:cubicBezTo>
                  <a:pt x="215100" y="276619"/>
                  <a:pt x="208266" y="283804"/>
                  <a:pt x="199273" y="283804"/>
                </a:cubicBezTo>
                <a:lnTo>
                  <a:pt x="15826" y="283804"/>
                </a:lnTo>
                <a:cubicBezTo>
                  <a:pt x="6834" y="283804"/>
                  <a:pt x="0" y="276619"/>
                  <a:pt x="0" y="267997"/>
                </a:cubicBezTo>
                <a:lnTo>
                  <a:pt x="0" y="15447"/>
                </a:lnTo>
                <a:cubicBezTo>
                  <a:pt x="0" y="6826"/>
                  <a:pt x="6834" y="0"/>
                  <a:pt x="15826" y="0"/>
                </a:cubicBezTo>
                <a:close/>
              </a:path>
            </a:pathLst>
          </a:custGeom>
          <a:solidFill>
            <a:schemeClr val="bg1"/>
          </a:solidFill>
          <a:ln>
            <a:noFill/>
          </a:ln>
          <a:effectLst/>
        </p:spPr>
        <p:txBody>
          <a:bodyPr anchor="ctr"/>
          <a:lstStyle/>
          <a:p>
            <a:endParaRPr lang="en-US" sz="1200" dirty="0">
              <a:latin typeface="Lato Light" panose="020F0502020204030203" pitchFamily="34" charset="0"/>
            </a:endParaRPr>
          </a:p>
        </p:txBody>
      </p:sp>
      <p:sp>
        <p:nvSpPr>
          <p:cNvPr id="20" name="Freeform 1043">
            <a:extLst>
              <a:ext uri="{FF2B5EF4-FFF2-40B4-BE49-F238E27FC236}">
                <a16:creationId xmlns:a16="http://schemas.microsoft.com/office/drawing/2014/main" id="{42376E2B-7CAD-D3F9-5DEA-16F2A84FF551}"/>
              </a:ext>
            </a:extLst>
          </p:cNvPr>
          <p:cNvSpPr>
            <a:spLocks noChangeAspect="1" noChangeArrowheads="1"/>
          </p:cNvSpPr>
          <p:nvPr/>
        </p:nvSpPr>
        <p:spPr bwMode="auto">
          <a:xfrm>
            <a:off x="7097752" y="2015571"/>
            <a:ext cx="340458" cy="339414"/>
          </a:xfrm>
          <a:custGeom>
            <a:avLst/>
            <a:gdLst>
              <a:gd name="T0" fmla="*/ 222083 w 285392"/>
              <a:gd name="T1" fmla="*/ 3025579 h 283805"/>
              <a:gd name="T2" fmla="*/ 747957 w 285392"/>
              <a:gd name="T3" fmla="*/ 2363494 h 283805"/>
              <a:gd name="T4" fmla="*/ 46722 w 285392"/>
              <a:gd name="T5" fmla="*/ 2268906 h 283805"/>
              <a:gd name="T6" fmla="*/ 966123 w 285392"/>
              <a:gd name="T7" fmla="*/ 2316204 h 283805"/>
              <a:gd name="T8" fmla="*/ 841459 w 285392"/>
              <a:gd name="T9" fmla="*/ 2363494 h 283805"/>
              <a:gd name="T10" fmla="*/ 794721 w 285392"/>
              <a:gd name="T11" fmla="*/ 3120172 h 283805"/>
              <a:gd name="T12" fmla="*/ 124639 w 285392"/>
              <a:gd name="T13" fmla="*/ 3072882 h 283805"/>
              <a:gd name="T14" fmla="*/ 46722 w 285392"/>
              <a:gd name="T15" fmla="*/ 2363494 h 283805"/>
              <a:gd name="T16" fmla="*/ 46722 w 285392"/>
              <a:gd name="T17" fmla="*/ 2268906 h 283805"/>
              <a:gd name="T18" fmla="*/ 2366934 w 285392"/>
              <a:gd name="T19" fmla="*/ 3024816 h 283805"/>
              <a:gd name="T20" fmla="*/ 2894972 w 285392"/>
              <a:gd name="T21" fmla="*/ 1980254 h 283805"/>
              <a:gd name="T22" fmla="*/ 2194850 w 285392"/>
              <a:gd name="T23" fmla="*/ 1884942 h 283805"/>
              <a:gd name="T24" fmla="*/ 3114012 w 285392"/>
              <a:gd name="T25" fmla="*/ 1928632 h 283805"/>
              <a:gd name="T26" fmla="*/ 2988854 w 285392"/>
              <a:gd name="T27" fmla="*/ 1980254 h 283805"/>
              <a:gd name="T28" fmla="*/ 2941906 w 285392"/>
              <a:gd name="T29" fmla="*/ 3120141 h 283805"/>
              <a:gd name="T30" fmla="*/ 2273074 w 285392"/>
              <a:gd name="T31" fmla="*/ 3072491 h 283805"/>
              <a:gd name="T32" fmla="*/ 2194850 w 285392"/>
              <a:gd name="T33" fmla="*/ 1980254 h 283805"/>
              <a:gd name="T34" fmla="*/ 2194850 w 285392"/>
              <a:gd name="T35" fmla="*/ 1884942 h 283805"/>
              <a:gd name="T36" fmla="*/ 1289083 w 285392"/>
              <a:gd name="T37" fmla="*/ 3024654 h 283805"/>
              <a:gd name="T38" fmla="*/ 1821021 w 285392"/>
              <a:gd name="T39" fmla="*/ 1596462 h 283805"/>
              <a:gd name="T40" fmla="*/ 491708 w 285392"/>
              <a:gd name="T41" fmla="*/ 1590764 h 283805"/>
              <a:gd name="T42" fmla="*/ 491708 w 285392"/>
              <a:gd name="T43" fmla="*/ 1996781 h 283805"/>
              <a:gd name="T44" fmla="*/ 491708 w 285392"/>
              <a:gd name="T45" fmla="*/ 1590764 h 283805"/>
              <a:gd name="T46" fmla="*/ 1993126 w 285392"/>
              <a:gd name="T47" fmla="*/ 1500975 h 283805"/>
              <a:gd name="T48" fmla="*/ 1993126 w 285392"/>
              <a:gd name="T49" fmla="*/ 1592466 h 283805"/>
              <a:gd name="T50" fmla="*/ 1914903 w 285392"/>
              <a:gd name="T51" fmla="*/ 3072400 h 283805"/>
              <a:gd name="T52" fmla="*/ 1246057 w 285392"/>
              <a:gd name="T53" fmla="*/ 3120128 h 283805"/>
              <a:gd name="T54" fmla="*/ 1199123 w 285392"/>
              <a:gd name="T55" fmla="*/ 1592466 h 283805"/>
              <a:gd name="T56" fmla="*/ 1073951 w 285392"/>
              <a:gd name="T57" fmla="*/ 1548703 h 283805"/>
              <a:gd name="T58" fmla="*/ 491708 w 285392"/>
              <a:gd name="T59" fmla="*/ 1500975 h 283805"/>
              <a:gd name="T60" fmla="*/ 491708 w 285392"/>
              <a:gd name="T61" fmla="*/ 2090472 h 283805"/>
              <a:gd name="T62" fmla="*/ 491708 w 285392"/>
              <a:gd name="T63" fmla="*/ 1500975 h 283805"/>
              <a:gd name="T64" fmla="*/ 2364040 w 285392"/>
              <a:gd name="T65" fmla="*/ 1359367 h 283805"/>
              <a:gd name="T66" fmla="*/ 2897822 w 285392"/>
              <a:gd name="T67" fmla="*/ 1359367 h 283805"/>
              <a:gd name="T68" fmla="*/ 2632920 w 285392"/>
              <a:gd name="T69" fmla="*/ 994830 h 283805"/>
              <a:gd name="T70" fmla="*/ 2632920 w 285392"/>
              <a:gd name="T71" fmla="*/ 1723902 h 283805"/>
              <a:gd name="T72" fmla="*/ 2632920 w 285392"/>
              <a:gd name="T73" fmla="*/ 994830 h 283805"/>
              <a:gd name="T74" fmla="*/ 1988015 w 285392"/>
              <a:gd name="T75" fmla="*/ 678577 h 283805"/>
              <a:gd name="T76" fmla="*/ 1888069 w 285392"/>
              <a:gd name="T77" fmla="*/ 678577 h 283805"/>
              <a:gd name="T78" fmla="*/ 1193128 w 285392"/>
              <a:gd name="T79" fmla="*/ 628297 h 283805"/>
              <a:gd name="T80" fmla="*/ 1193128 w 285392"/>
              <a:gd name="T81" fmla="*/ 728854 h 283805"/>
              <a:gd name="T82" fmla="*/ 1193128 w 285392"/>
              <a:gd name="T83" fmla="*/ 628297 h 283805"/>
              <a:gd name="T84" fmla="*/ 1603995 w 285392"/>
              <a:gd name="T85" fmla="*/ 257310 h 283805"/>
              <a:gd name="T86" fmla="*/ 1764556 w 285392"/>
              <a:gd name="T87" fmla="*/ 428708 h 283805"/>
              <a:gd name="T88" fmla="*/ 1678398 w 285392"/>
              <a:gd name="T89" fmla="*/ 468608 h 283805"/>
              <a:gd name="T90" fmla="*/ 1427762 w 285392"/>
              <a:gd name="T91" fmla="*/ 508464 h 283805"/>
              <a:gd name="T92" fmla="*/ 1780229 w 285392"/>
              <a:gd name="T93" fmla="*/ 831447 h 283805"/>
              <a:gd name="T94" fmla="*/ 1603995 w 285392"/>
              <a:gd name="T95" fmla="*/ 1082624 h 283805"/>
              <a:gd name="T96" fmla="*/ 1510008 w 285392"/>
              <a:gd name="T97" fmla="*/ 1082624 h 283805"/>
              <a:gd name="T98" fmla="*/ 1349443 w 285392"/>
              <a:gd name="T99" fmla="*/ 907171 h 283805"/>
              <a:gd name="T100" fmla="*/ 1435592 w 285392"/>
              <a:gd name="T101" fmla="*/ 871291 h 283805"/>
              <a:gd name="T102" fmla="*/ 1686238 w 285392"/>
              <a:gd name="T103" fmla="*/ 831447 h 283805"/>
              <a:gd name="T104" fmla="*/ 1333774 w 285392"/>
              <a:gd name="T105" fmla="*/ 508464 h 283805"/>
              <a:gd name="T106" fmla="*/ 1510008 w 285392"/>
              <a:gd name="T107" fmla="*/ 257310 h 283805"/>
              <a:gd name="T108" fmla="*/ 1556994 w 285392"/>
              <a:gd name="T109" fmla="*/ 94981 h 283805"/>
              <a:gd name="T110" fmla="*/ 1556994 w 285392"/>
              <a:gd name="T111" fmla="*/ 1262395 h 283805"/>
              <a:gd name="T112" fmla="*/ 1556994 w 285392"/>
              <a:gd name="T113" fmla="*/ 94981 h 283805"/>
              <a:gd name="T114" fmla="*/ 2230588 w 285392"/>
              <a:gd name="T115" fmla="*/ 676723 h 283805"/>
              <a:gd name="T116" fmla="*/ 883415 w 285392"/>
              <a:gd name="T117" fmla="*/ 676723 h 28380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5392" h="283805">
                <a:moveTo>
                  <a:pt x="20351" y="214978"/>
                </a:moveTo>
                <a:lnTo>
                  <a:pt x="20351" y="275201"/>
                </a:lnTo>
                <a:lnTo>
                  <a:pt x="68549" y="275201"/>
                </a:lnTo>
                <a:lnTo>
                  <a:pt x="68549" y="214978"/>
                </a:lnTo>
                <a:lnTo>
                  <a:pt x="20351" y="214978"/>
                </a:lnTo>
                <a:close/>
                <a:moveTo>
                  <a:pt x="4284" y="206375"/>
                </a:moveTo>
                <a:lnTo>
                  <a:pt x="84259" y="206375"/>
                </a:lnTo>
                <a:cubicBezTo>
                  <a:pt x="86401" y="206375"/>
                  <a:pt x="88543" y="208526"/>
                  <a:pt x="88543" y="210677"/>
                </a:cubicBezTo>
                <a:cubicBezTo>
                  <a:pt x="88543" y="213186"/>
                  <a:pt x="86401" y="214978"/>
                  <a:pt x="84259" y="214978"/>
                </a:cubicBezTo>
                <a:lnTo>
                  <a:pt x="77118" y="214978"/>
                </a:lnTo>
                <a:lnTo>
                  <a:pt x="77118" y="279503"/>
                </a:lnTo>
                <a:cubicBezTo>
                  <a:pt x="77118" y="281654"/>
                  <a:pt x="75333" y="283805"/>
                  <a:pt x="72834" y="283805"/>
                </a:cubicBezTo>
                <a:lnTo>
                  <a:pt x="15709" y="283805"/>
                </a:lnTo>
                <a:cubicBezTo>
                  <a:pt x="13567" y="283805"/>
                  <a:pt x="11425" y="281654"/>
                  <a:pt x="11425" y="279503"/>
                </a:cubicBezTo>
                <a:lnTo>
                  <a:pt x="11425" y="214978"/>
                </a:lnTo>
                <a:lnTo>
                  <a:pt x="4284" y="214978"/>
                </a:lnTo>
                <a:cubicBezTo>
                  <a:pt x="2142" y="214978"/>
                  <a:pt x="0" y="213186"/>
                  <a:pt x="0" y="210677"/>
                </a:cubicBezTo>
                <a:cubicBezTo>
                  <a:pt x="0" y="208526"/>
                  <a:pt x="2142" y="206375"/>
                  <a:pt x="4284" y="206375"/>
                </a:cubicBezTo>
                <a:close/>
                <a:moveTo>
                  <a:pt x="216924" y="180120"/>
                </a:moveTo>
                <a:lnTo>
                  <a:pt x="216924" y="275132"/>
                </a:lnTo>
                <a:lnTo>
                  <a:pt x="265317" y="275132"/>
                </a:lnTo>
                <a:lnTo>
                  <a:pt x="265317" y="180120"/>
                </a:lnTo>
                <a:lnTo>
                  <a:pt x="216924" y="180120"/>
                </a:lnTo>
                <a:close/>
                <a:moveTo>
                  <a:pt x="201152" y="171450"/>
                </a:moveTo>
                <a:lnTo>
                  <a:pt x="281090" y="171450"/>
                </a:lnTo>
                <a:cubicBezTo>
                  <a:pt x="283599" y="171450"/>
                  <a:pt x="285392" y="173256"/>
                  <a:pt x="285392" y="175424"/>
                </a:cubicBezTo>
                <a:cubicBezTo>
                  <a:pt x="285392" y="177953"/>
                  <a:pt x="283599" y="180120"/>
                  <a:pt x="281090" y="180120"/>
                </a:cubicBezTo>
                <a:lnTo>
                  <a:pt x="273921" y="180120"/>
                </a:lnTo>
                <a:lnTo>
                  <a:pt x="273921" y="279467"/>
                </a:lnTo>
                <a:cubicBezTo>
                  <a:pt x="273921" y="281634"/>
                  <a:pt x="272128" y="283802"/>
                  <a:pt x="269619" y="283802"/>
                </a:cubicBezTo>
                <a:lnTo>
                  <a:pt x="212623" y="283802"/>
                </a:lnTo>
                <a:cubicBezTo>
                  <a:pt x="210113" y="283802"/>
                  <a:pt x="208321" y="281634"/>
                  <a:pt x="208321" y="279467"/>
                </a:cubicBezTo>
                <a:lnTo>
                  <a:pt x="208321" y="180120"/>
                </a:lnTo>
                <a:lnTo>
                  <a:pt x="201152" y="180120"/>
                </a:lnTo>
                <a:cubicBezTo>
                  <a:pt x="198642" y="180120"/>
                  <a:pt x="196850" y="177953"/>
                  <a:pt x="196850" y="175424"/>
                </a:cubicBezTo>
                <a:cubicBezTo>
                  <a:pt x="196850" y="173256"/>
                  <a:pt x="198642" y="171450"/>
                  <a:pt x="201152" y="171450"/>
                </a:cubicBezTo>
                <a:close/>
                <a:moveTo>
                  <a:pt x="118141" y="145210"/>
                </a:moveTo>
                <a:lnTo>
                  <a:pt x="118141" y="275117"/>
                </a:lnTo>
                <a:lnTo>
                  <a:pt x="166892" y="275117"/>
                </a:lnTo>
                <a:lnTo>
                  <a:pt x="166892" y="145210"/>
                </a:lnTo>
                <a:lnTo>
                  <a:pt x="118141" y="145210"/>
                </a:lnTo>
                <a:close/>
                <a:moveTo>
                  <a:pt x="45062" y="144692"/>
                </a:moveTo>
                <a:cubicBezTo>
                  <a:pt x="34530" y="144692"/>
                  <a:pt x="26178" y="153215"/>
                  <a:pt x="26178" y="163513"/>
                </a:cubicBezTo>
                <a:cubicBezTo>
                  <a:pt x="26178" y="173455"/>
                  <a:pt x="34530" y="181623"/>
                  <a:pt x="45062" y="181623"/>
                </a:cubicBezTo>
                <a:cubicBezTo>
                  <a:pt x="55593" y="181623"/>
                  <a:pt x="63946" y="173455"/>
                  <a:pt x="63946" y="163513"/>
                </a:cubicBezTo>
                <a:cubicBezTo>
                  <a:pt x="63946" y="153215"/>
                  <a:pt x="55593" y="144692"/>
                  <a:pt x="45062" y="144692"/>
                </a:cubicBezTo>
                <a:close/>
                <a:moveTo>
                  <a:pt x="102727" y="136525"/>
                </a:moveTo>
                <a:lnTo>
                  <a:pt x="182665" y="136525"/>
                </a:lnTo>
                <a:cubicBezTo>
                  <a:pt x="185174" y="136525"/>
                  <a:pt x="186967" y="138334"/>
                  <a:pt x="186967" y="140867"/>
                </a:cubicBezTo>
                <a:cubicBezTo>
                  <a:pt x="186967" y="143039"/>
                  <a:pt x="185174" y="144848"/>
                  <a:pt x="182665" y="144848"/>
                </a:cubicBezTo>
                <a:lnTo>
                  <a:pt x="175496" y="144848"/>
                </a:lnTo>
                <a:lnTo>
                  <a:pt x="175496" y="279459"/>
                </a:lnTo>
                <a:cubicBezTo>
                  <a:pt x="175496" y="281630"/>
                  <a:pt x="173703" y="283801"/>
                  <a:pt x="171194" y="283801"/>
                </a:cubicBezTo>
                <a:lnTo>
                  <a:pt x="114198" y="283801"/>
                </a:lnTo>
                <a:cubicBezTo>
                  <a:pt x="111688" y="283801"/>
                  <a:pt x="109896" y="281630"/>
                  <a:pt x="109896" y="279459"/>
                </a:cubicBezTo>
                <a:lnTo>
                  <a:pt x="109896" y="144848"/>
                </a:lnTo>
                <a:lnTo>
                  <a:pt x="102727" y="144848"/>
                </a:lnTo>
                <a:cubicBezTo>
                  <a:pt x="100217" y="144848"/>
                  <a:pt x="98425" y="143039"/>
                  <a:pt x="98425" y="140867"/>
                </a:cubicBezTo>
                <a:cubicBezTo>
                  <a:pt x="98425" y="138334"/>
                  <a:pt x="100217" y="136525"/>
                  <a:pt x="102727" y="136525"/>
                </a:cubicBezTo>
                <a:close/>
                <a:moveTo>
                  <a:pt x="45062" y="136525"/>
                </a:moveTo>
                <a:cubicBezTo>
                  <a:pt x="60315" y="136525"/>
                  <a:pt x="72662" y="148598"/>
                  <a:pt x="72662" y="163513"/>
                </a:cubicBezTo>
                <a:cubicBezTo>
                  <a:pt x="72662" y="178072"/>
                  <a:pt x="60315" y="190145"/>
                  <a:pt x="45062" y="190145"/>
                </a:cubicBezTo>
                <a:cubicBezTo>
                  <a:pt x="29809" y="190145"/>
                  <a:pt x="17462" y="178072"/>
                  <a:pt x="17462" y="163513"/>
                </a:cubicBezTo>
                <a:cubicBezTo>
                  <a:pt x="17462" y="148598"/>
                  <a:pt x="29809" y="136525"/>
                  <a:pt x="45062" y="136525"/>
                </a:cubicBezTo>
                <a:close/>
                <a:moveTo>
                  <a:pt x="241300" y="99138"/>
                </a:moveTo>
                <a:cubicBezTo>
                  <a:pt x="227530" y="99138"/>
                  <a:pt x="216659" y="110310"/>
                  <a:pt x="216659" y="123645"/>
                </a:cubicBezTo>
                <a:cubicBezTo>
                  <a:pt x="216659" y="136980"/>
                  <a:pt x="227530" y="148153"/>
                  <a:pt x="241300" y="148153"/>
                </a:cubicBezTo>
                <a:cubicBezTo>
                  <a:pt x="254707" y="148153"/>
                  <a:pt x="265578" y="136980"/>
                  <a:pt x="265578" y="123645"/>
                </a:cubicBezTo>
                <a:cubicBezTo>
                  <a:pt x="265578" y="110310"/>
                  <a:pt x="254707" y="99138"/>
                  <a:pt x="241300" y="99138"/>
                </a:cubicBezTo>
                <a:close/>
                <a:moveTo>
                  <a:pt x="241300" y="90488"/>
                </a:moveTo>
                <a:cubicBezTo>
                  <a:pt x="259418" y="90488"/>
                  <a:pt x="274275" y="105265"/>
                  <a:pt x="274275" y="123645"/>
                </a:cubicBezTo>
                <a:cubicBezTo>
                  <a:pt x="274275" y="142026"/>
                  <a:pt x="259418" y="156803"/>
                  <a:pt x="241300" y="156803"/>
                </a:cubicBezTo>
                <a:cubicBezTo>
                  <a:pt x="222819" y="156803"/>
                  <a:pt x="207962" y="142026"/>
                  <a:pt x="207962" y="123645"/>
                </a:cubicBezTo>
                <a:cubicBezTo>
                  <a:pt x="207962" y="105265"/>
                  <a:pt x="222819" y="90488"/>
                  <a:pt x="241300" y="90488"/>
                </a:cubicBezTo>
                <a:close/>
                <a:moveTo>
                  <a:pt x="177800" y="57150"/>
                </a:moveTo>
                <a:cubicBezTo>
                  <a:pt x="179998" y="57150"/>
                  <a:pt x="182196" y="59436"/>
                  <a:pt x="182196" y="61722"/>
                </a:cubicBezTo>
                <a:cubicBezTo>
                  <a:pt x="182196" y="64389"/>
                  <a:pt x="179998" y="66294"/>
                  <a:pt x="177800" y="66294"/>
                </a:cubicBezTo>
                <a:cubicBezTo>
                  <a:pt x="175235" y="66294"/>
                  <a:pt x="173037" y="64389"/>
                  <a:pt x="173037" y="61722"/>
                </a:cubicBezTo>
                <a:cubicBezTo>
                  <a:pt x="173037" y="59436"/>
                  <a:pt x="175235" y="57150"/>
                  <a:pt x="177800" y="57150"/>
                </a:cubicBezTo>
                <a:close/>
                <a:moveTo>
                  <a:pt x="109347" y="57150"/>
                </a:moveTo>
                <a:cubicBezTo>
                  <a:pt x="112014" y="57150"/>
                  <a:pt x="113919" y="59436"/>
                  <a:pt x="113919" y="61722"/>
                </a:cubicBezTo>
                <a:cubicBezTo>
                  <a:pt x="113919" y="64389"/>
                  <a:pt x="112014" y="66294"/>
                  <a:pt x="109347" y="66294"/>
                </a:cubicBezTo>
                <a:cubicBezTo>
                  <a:pt x="107061" y="66294"/>
                  <a:pt x="104775" y="64389"/>
                  <a:pt x="104775" y="61722"/>
                </a:cubicBezTo>
                <a:cubicBezTo>
                  <a:pt x="104775" y="59436"/>
                  <a:pt x="107061" y="57150"/>
                  <a:pt x="109347" y="57150"/>
                </a:cubicBezTo>
                <a:close/>
                <a:moveTo>
                  <a:pt x="142695" y="19050"/>
                </a:moveTo>
                <a:cubicBezTo>
                  <a:pt x="145207" y="19050"/>
                  <a:pt x="147002" y="20863"/>
                  <a:pt x="147002" y="23402"/>
                </a:cubicBezTo>
                <a:lnTo>
                  <a:pt x="147002" y="27391"/>
                </a:lnTo>
                <a:cubicBezTo>
                  <a:pt x="153462" y="28842"/>
                  <a:pt x="159205" y="33194"/>
                  <a:pt x="161717" y="38996"/>
                </a:cubicBezTo>
                <a:cubicBezTo>
                  <a:pt x="162435" y="41535"/>
                  <a:pt x="161359" y="43711"/>
                  <a:pt x="159564" y="45162"/>
                </a:cubicBezTo>
                <a:cubicBezTo>
                  <a:pt x="157052" y="45887"/>
                  <a:pt x="154539" y="44799"/>
                  <a:pt x="153821" y="42623"/>
                </a:cubicBezTo>
                <a:cubicBezTo>
                  <a:pt x="152027" y="38634"/>
                  <a:pt x="147720" y="35732"/>
                  <a:pt x="142695" y="35732"/>
                </a:cubicBezTo>
                <a:cubicBezTo>
                  <a:pt x="136235" y="35732"/>
                  <a:pt x="130851" y="40447"/>
                  <a:pt x="130851" y="46250"/>
                </a:cubicBezTo>
                <a:cubicBezTo>
                  <a:pt x="130851" y="53140"/>
                  <a:pt x="134799" y="56404"/>
                  <a:pt x="142695" y="56404"/>
                </a:cubicBezTo>
                <a:cubicBezTo>
                  <a:pt x="157769" y="56404"/>
                  <a:pt x="163153" y="66559"/>
                  <a:pt x="163153" y="75625"/>
                </a:cubicBezTo>
                <a:cubicBezTo>
                  <a:pt x="163153" y="84692"/>
                  <a:pt x="156334" y="92671"/>
                  <a:pt x="147002" y="94484"/>
                </a:cubicBezTo>
                <a:lnTo>
                  <a:pt x="147002" y="98473"/>
                </a:lnTo>
                <a:cubicBezTo>
                  <a:pt x="147002" y="101012"/>
                  <a:pt x="145207" y="102825"/>
                  <a:pt x="142695" y="102825"/>
                </a:cubicBezTo>
                <a:cubicBezTo>
                  <a:pt x="140183" y="102825"/>
                  <a:pt x="138388" y="101012"/>
                  <a:pt x="138388" y="98473"/>
                </a:cubicBezTo>
                <a:lnTo>
                  <a:pt x="138388" y="94121"/>
                </a:lnTo>
                <a:cubicBezTo>
                  <a:pt x="131569" y="93033"/>
                  <a:pt x="126185" y="88681"/>
                  <a:pt x="123673" y="82516"/>
                </a:cubicBezTo>
                <a:cubicBezTo>
                  <a:pt x="122955" y="80340"/>
                  <a:pt x="123673" y="77801"/>
                  <a:pt x="126185" y="77076"/>
                </a:cubicBezTo>
                <a:cubicBezTo>
                  <a:pt x="127980" y="75988"/>
                  <a:pt x="130851" y="77076"/>
                  <a:pt x="131569" y="79252"/>
                </a:cubicBezTo>
                <a:cubicBezTo>
                  <a:pt x="133363" y="83241"/>
                  <a:pt x="138029" y="86143"/>
                  <a:pt x="142695" y="86143"/>
                </a:cubicBezTo>
                <a:cubicBezTo>
                  <a:pt x="149155" y="86143"/>
                  <a:pt x="154539" y="81428"/>
                  <a:pt x="154539" y="75625"/>
                </a:cubicBezTo>
                <a:cubicBezTo>
                  <a:pt x="154539" y="68735"/>
                  <a:pt x="150591" y="65108"/>
                  <a:pt x="142695" y="65108"/>
                </a:cubicBezTo>
                <a:cubicBezTo>
                  <a:pt x="127621" y="65108"/>
                  <a:pt x="122237" y="55316"/>
                  <a:pt x="122237" y="46250"/>
                </a:cubicBezTo>
                <a:cubicBezTo>
                  <a:pt x="122237" y="37183"/>
                  <a:pt x="129415" y="29567"/>
                  <a:pt x="138388" y="27391"/>
                </a:cubicBezTo>
                <a:lnTo>
                  <a:pt x="138388" y="23402"/>
                </a:lnTo>
                <a:cubicBezTo>
                  <a:pt x="138388" y="20863"/>
                  <a:pt x="140183" y="19050"/>
                  <a:pt x="142695" y="19050"/>
                </a:cubicBezTo>
                <a:close/>
                <a:moveTo>
                  <a:pt x="142695" y="8639"/>
                </a:moveTo>
                <a:cubicBezTo>
                  <a:pt x="113264" y="8639"/>
                  <a:pt x="89935" y="32396"/>
                  <a:pt x="89935" y="61552"/>
                </a:cubicBezTo>
                <a:cubicBezTo>
                  <a:pt x="89935" y="90709"/>
                  <a:pt x="113264" y="114826"/>
                  <a:pt x="142695" y="114826"/>
                </a:cubicBezTo>
                <a:cubicBezTo>
                  <a:pt x="171767" y="114826"/>
                  <a:pt x="195814" y="90709"/>
                  <a:pt x="195814" y="61552"/>
                </a:cubicBezTo>
                <a:cubicBezTo>
                  <a:pt x="195814" y="32396"/>
                  <a:pt x="171767" y="8639"/>
                  <a:pt x="142695" y="8639"/>
                </a:cubicBezTo>
                <a:close/>
                <a:moveTo>
                  <a:pt x="142695" y="0"/>
                </a:moveTo>
                <a:cubicBezTo>
                  <a:pt x="176792" y="0"/>
                  <a:pt x="204428" y="27717"/>
                  <a:pt x="204428" y="61552"/>
                </a:cubicBezTo>
                <a:cubicBezTo>
                  <a:pt x="204428" y="95748"/>
                  <a:pt x="176792" y="123465"/>
                  <a:pt x="142695" y="123465"/>
                </a:cubicBezTo>
                <a:cubicBezTo>
                  <a:pt x="108957" y="123465"/>
                  <a:pt x="80962" y="95748"/>
                  <a:pt x="80962" y="61552"/>
                </a:cubicBezTo>
                <a:cubicBezTo>
                  <a:pt x="80962" y="27717"/>
                  <a:pt x="108957" y="0"/>
                  <a:pt x="142695" y="0"/>
                </a:cubicBezTo>
                <a:close/>
              </a:path>
            </a:pathLst>
          </a:custGeom>
          <a:solidFill>
            <a:schemeClr val="bg1"/>
          </a:solidFill>
          <a:ln>
            <a:noFill/>
          </a:ln>
          <a:effectLst/>
        </p:spPr>
        <p:txBody>
          <a:bodyPr anchor="ctr"/>
          <a:lstStyle/>
          <a:p>
            <a:endParaRPr lang="en-US" sz="1200" dirty="0">
              <a:latin typeface="Lato Light" panose="020F0502020204030203" pitchFamily="34" charset="0"/>
            </a:endParaRPr>
          </a:p>
        </p:txBody>
      </p:sp>
      <p:sp>
        <p:nvSpPr>
          <p:cNvPr id="21" name="TextBox 20">
            <a:extLst>
              <a:ext uri="{FF2B5EF4-FFF2-40B4-BE49-F238E27FC236}">
                <a16:creationId xmlns:a16="http://schemas.microsoft.com/office/drawing/2014/main" id="{BBF483BD-A8F5-9968-B90F-A2232F9F4C2A}"/>
              </a:ext>
            </a:extLst>
          </p:cNvPr>
          <p:cNvSpPr txBox="1"/>
          <p:nvPr/>
        </p:nvSpPr>
        <p:spPr>
          <a:xfrm>
            <a:off x="4536462" y="1782162"/>
            <a:ext cx="764953" cy="769441"/>
          </a:xfrm>
          <a:prstGeom prst="rect">
            <a:avLst/>
          </a:prstGeom>
          <a:noFill/>
        </p:spPr>
        <p:txBody>
          <a:bodyPr wrap="none" rtlCol="0" anchor="ctr">
            <a:spAutoFit/>
          </a:bodyPr>
          <a:lstStyle/>
          <a:p>
            <a:pPr algn="ctr"/>
            <a:r>
              <a:rPr lang="en-US" sz="4400" b="1" dirty="0">
                <a:solidFill>
                  <a:schemeClr val="bg1"/>
                </a:solidFill>
                <a:latin typeface="Poppins" pitchFamily="2" charset="77"/>
                <a:cs typeface="Poppins" pitchFamily="2" charset="77"/>
              </a:rPr>
              <a:t>01</a:t>
            </a:r>
          </a:p>
        </p:txBody>
      </p:sp>
      <p:sp>
        <p:nvSpPr>
          <p:cNvPr id="22" name="TextBox 21">
            <a:extLst>
              <a:ext uri="{FF2B5EF4-FFF2-40B4-BE49-F238E27FC236}">
                <a16:creationId xmlns:a16="http://schemas.microsoft.com/office/drawing/2014/main" id="{615EA3B3-78D1-21BF-0DF3-38F4435D882E}"/>
              </a:ext>
            </a:extLst>
          </p:cNvPr>
          <p:cNvSpPr txBox="1"/>
          <p:nvPr/>
        </p:nvSpPr>
        <p:spPr>
          <a:xfrm>
            <a:off x="4128744" y="2726499"/>
            <a:ext cx="875560" cy="769441"/>
          </a:xfrm>
          <a:prstGeom prst="rect">
            <a:avLst/>
          </a:prstGeom>
          <a:noFill/>
        </p:spPr>
        <p:txBody>
          <a:bodyPr wrap="none" rtlCol="0" anchor="ctr">
            <a:spAutoFit/>
          </a:bodyPr>
          <a:lstStyle/>
          <a:p>
            <a:pPr algn="ctr"/>
            <a:r>
              <a:rPr lang="en-US" sz="4400" b="1" dirty="0">
                <a:solidFill>
                  <a:schemeClr val="bg1"/>
                </a:solidFill>
                <a:latin typeface="Poppins" pitchFamily="2" charset="77"/>
                <a:cs typeface="Poppins" pitchFamily="2" charset="77"/>
              </a:rPr>
              <a:t>02</a:t>
            </a:r>
          </a:p>
        </p:txBody>
      </p:sp>
      <p:sp>
        <p:nvSpPr>
          <p:cNvPr id="23" name="TextBox 22">
            <a:extLst>
              <a:ext uri="{FF2B5EF4-FFF2-40B4-BE49-F238E27FC236}">
                <a16:creationId xmlns:a16="http://schemas.microsoft.com/office/drawing/2014/main" id="{D5B7F996-1F87-7A47-1E0B-292D4E20BAE3}"/>
              </a:ext>
            </a:extLst>
          </p:cNvPr>
          <p:cNvSpPr txBox="1"/>
          <p:nvPr/>
        </p:nvSpPr>
        <p:spPr>
          <a:xfrm>
            <a:off x="3838542" y="3706991"/>
            <a:ext cx="894797" cy="769441"/>
          </a:xfrm>
          <a:prstGeom prst="rect">
            <a:avLst/>
          </a:prstGeom>
          <a:noFill/>
        </p:spPr>
        <p:txBody>
          <a:bodyPr wrap="none" rtlCol="0" anchor="ctr">
            <a:spAutoFit/>
          </a:bodyPr>
          <a:lstStyle/>
          <a:p>
            <a:pPr algn="ctr"/>
            <a:r>
              <a:rPr lang="en-US" sz="4400" b="1" dirty="0">
                <a:solidFill>
                  <a:schemeClr val="bg1"/>
                </a:solidFill>
                <a:latin typeface="Poppins" pitchFamily="2" charset="77"/>
                <a:cs typeface="Poppins" pitchFamily="2" charset="77"/>
              </a:rPr>
              <a:t>03</a:t>
            </a:r>
          </a:p>
        </p:txBody>
      </p:sp>
      <p:sp>
        <p:nvSpPr>
          <p:cNvPr id="24" name="TextBox 23">
            <a:extLst>
              <a:ext uri="{FF2B5EF4-FFF2-40B4-BE49-F238E27FC236}">
                <a16:creationId xmlns:a16="http://schemas.microsoft.com/office/drawing/2014/main" id="{85947561-763B-F49D-0418-D373B87E8E0B}"/>
              </a:ext>
            </a:extLst>
          </p:cNvPr>
          <p:cNvSpPr txBox="1"/>
          <p:nvPr/>
        </p:nvSpPr>
        <p:spPr>
          <a:xfrm>
            <a:off x="5295138" y="2052196"/>
            <a:ext cx="1601721" cy="400110"/>
          </a:xfrm>
          <a:prstGeom prst="rect">
            <a:avLst/>
          </a:prstGeom>
          <a:noFill/>
        </p:spPr>
        <p:txBody>
          <a:bodyPr wrap="none" rtlCol="0" anchor="ctr">
            <a:spAutoFit/>
          </a:bodyPr>
          <a:lstStyle/>
          <a:p>
            <a:pPr algn="ctr"/>
            <a:r>
              <a:rPr lang="en-US" sz="2000" b="1" dirty="0">
                <a:solidFill>
                  <a:schemeClr val="bg1"/>
                </a:solidFill>
                <a:latin typeface="Poppins" pitchFamily="2" charset="77"/>
                <a:cs typeface="Poppins" pitchFamily="2" charset="77"/>
              </a:rPr>
              <a:t>YOUR TITLE</a:t>
            </a:r>
          </a:p>
        </p:txBody>
      </p:sp>
      <p:sp>
        <p:nvSpPr>
          <p:cNvPr id="25" name="TextBox 24">
            <a:extLst>
              <a:ext uri="{FF2B5EF4-FFF2-40B4-BE49-F238E27FC236}">
                <a16:creationId xmlns:a16="http://schemas.microsoft.com/office/drawing/2014/main" id="{7398382C-A7D8-491B-7ADA-369EB0A98575}"/>
              </a:ext>
            </a:extLst>
          </p:cNvPr>
          <p:cNvSpPr txBox="1"/>
          <p:nvPr/>
        </p:nvSpPr>
        <p:spPr>
          <a:xfrm>
            <a:off x="5295138" y="3007171"/>
            <a:ext cx="1601721" cy="400110"/>
          </a:xfrm>
          <a:prstGeom prst="rect">
            <a:avLst/>
          </a:prstGeom>
          <a:noFill/>
        </p:spPr>
        <p:txBody>
          <a:bodyPr wrap="none" rtlCol="0" anchor="ctr">
            <a:spAutoFit/>
          </a:bodyPr>
          <a:lstStyle/>
          <a:p>
            <a:pPr algn="ctr"/>
            <a:r>
              <a:rPr lang="en-US" sz="2000" b="1" dirty="0">
                <a:solidFill>
                  <a:schemeClr val="bg1"/>
                </a:solidFill>
                <a:latin typeface="Poppins" pitchFamily="2" charset="77"/>
                <a:cs typeface="Poppins" pitchFamily="2" charset="77"/>
              </a:rPr>
              <a:t>YOUR TITLE</a:t>
            </a:r>
          </a:p>
        </p:txBody>
      </p:sp>
      <p:sp>
        <p:nvSpPr>
          <p:cNvPr id="26" name="TextBox 25">
            <a:extLst>
              <a:ext uri="{FF2B5EF4-FFF2-40B4-BE49-F238E27FC236}">
                <a16:creationId xmlns:a16="http://schemas.microsoft.com/office/drawing/2014/main" id="{7E4A3E18-A940-E295-1C4D-B89A59FAD72B}"/>
              </a:ext>
            </a:extLst>
          </p:cNvPr>
          <p:cNvSpPr txBox="1"/>
          <p:nvPr/>
        </p:nvSpPr>
        <p:spPr>
          <a:xfrm>
            <a:off x="5295138" y="4022859"/>
            <a:ext cx="1601721" cy="400110"/>
          </a:xfrm>
          <a:prstGeom prst="rect">
            <a:avLst/>
          </a:prstGeom>
          <a:noFill/>
        </p:spPr>
        <p:txBody>
          <a:bodyPr wrap="none" rtlCol="0" anchor="ctr">
            <a:spAutoFit/>
          </a:bodyPr>
          <a:lstStyle/>
          <a:p>
            <a:pPr algn="ctr"/>
            <a:r>
              <a:rPr lang="en-US" sz="2000" b="1" dirty="0">
                <a:solidFill>
                  <a:schemeClr val="bg1"/>
                </a:solidFill>
                <a:latin typeface="Poppins" pitchFamily="2" charset="77"/>
                <a:cs typeface="Poppins" pitchFamily="2" charset="77"/>
              </a:rPr>
              <a:t>YOUR TITLE</a:t>
            </a:r>
          </a:p>
        </p:txBody>
      </p:sp>
      <p:sp>
        <p:nvSpPr>
          <p:cNvPr id="27" name="TextBox 26">
            <a:extLst>
              <a:ext uri="{FF2B5EF4-FFF2-40B4-BE49-F238E27FC236}">
                <a16:creationId xmlns:a16="http://schemas.microsoft.com/office/drawing/2014/main" id="{3BED152D-DCD8-2F50-850B-780C20BC2076}"/>
              </a:ext>
            </a:extLst>
          </p:cNvPr>
          <p:cNvSpPr txBox="1"/>
          <p:nvPr/>
        </p:nvSpPr>
        <p:spPr>
          <a:xfrm>
            <a:off x="5401472" y="4889443"/>
            <a:ext cx="1383712" cy="769441"/>
          </a:xfrm>
          <a:prstGeom prst="rect">
            <a:avLst/>
          </a:prstGeom>
          <a:noFill/>
        </p:spPr>
        <p:txBody>
          <a:bodyPr wrap="none" rtlCol="0" anchor="ctr">
            <a:spAutoFit/>
          </a:bodyPr>
          <a:lstStyle/>
          <a:p>
            <a:r>
              <a:rPr lang="en-US" sz="4400" b="1" dirty="0">
                <a:solidFill>
                  <a:schemeClr val="bg1"/>
                </a:solidFill>
                <a:latin typeface="Poppins" pitchFamily="2" charset="77"/>
                <a:cs typeface="Poppins" pitchFamily="2" charset="77"/>
              </a:rPr>
              <a:t>35%</a:t>
            </a:r>
          </a:p>
        </p:txBody>
      </p:sp>
      <p:sp>
        <p:nvSpPr>
          <p:cNvPr id="28" name="Subtitle 2">
            <a:extLst>
              <a:ext uri="{FF2B5EF4-FFF2-40B4-BE49-F238E27FC236}">
                <a16:creationId xmlns:a16="http://schemas.microsoft.com/office/drawing/2014/main" id="{DBC7483A-F9DE-0ECC-ACE6-EB562EDA6D9A}"/>
              </a:ext>
            </a:extLst>
          </p:cNvPr>
          <p:cNvSpPr txBox="1">
            <a:spLocks/>
          </p:cNvSpPr>
          <p:nvPr/>
        </p:nvSpPr>
        <p:spPr>
          <a:xfrm>
            <a:off x="4733339" y="5525375"/>
            <a:ext cx="2719979" cy="116955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4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3149598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4AD10841-E828-7944-737B-04C4C11EC966}"/>
              </a:ext>
            </a:extLst>
          </p:cNvPr>
          <p:cNvSpPr/>
          <p:nvPr/>
        </p:nvSpPr>
        <p:spPr>
          <a:xfrm>
            <a:off x="0" y="4626864"/>
            <a:ext cx="12192000" cy="20299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40" name="Group 39">
            <a:extLst>
              <a:ext uri="{FF2B5EF4-FFF2-40B4-BE49-F238E27FC236}">
                <a16:creationId xmlns:a16="http://schemas.microsoft.com/office/drawing/2014/main" id="{14F3348A-8EEE-1459-E5C4-9F068465A922}"/>
              </a:ext>
            </a:extLst>
          </p:cNvPr>
          <p:cNvGrpSpPr/>
          <p:nvPr/>
        </p:nvGrpSpPr>
        <p:grpSpPr>
          <a:xfrm>
            <a:off x="423530" y="1407498"/>
            <a:ext cx="11341026" cy="2768354"/>
            <a:chOff x="425998" y="1801574"/>
            <a:chExt cx="11341026" cy="2768354"/>
          </a:xfrm>
        </p:grpSpPr>
        <p:grpSp>
          <p:nvGrpSpPr>
            <p:cNvPr id="3" name="Group 39180">
              <a:extLst>
                <a:ext uri="{FF2B5EF4-FFF2-40B4-BE49-F238E27FC236}">
                  <a16:creationId xmlns:a16="http://schemas.microsoft.com/office/drawing/2014/main" id="{5FBDD17B-ECD9-DE7E-13ED-D01D38F4AEE4}"/>
                </a:ext>
              </a:extLst>
            </p:cNvPr>
            <p:cNvGrpSpPr/>
            <p:nvPr/>
          </p:nvGrpSpPr>
          <p:grpSpPr>
            <a:xfrm>
              <a:off x="2096344" y="2491424"/>
              <a:ext cx="1318950" cy="2078502"/>
              <a:chOff x="60475" y="0"/>
              <a:chExt cx="1209525" cy="1906059"/>
            </a:xfrm>
          </p:grpSpPr>
          <p:sp>
            <p:nvSpPr>
              <p:cNvPr id="38" name="Shape 39178">
                <a:extLst>
                  <a:ext uri="{FF2B5EF4-FFF2-40B4-BE49-F238E27FC236}">
                    <a16:creationId xmlns:a16="http://schemas.microsoft.com/office/drawing/2014/main" id="{82C04805-466C-23A2-788B-57E24FC3570A}"/>
                  </a:ext>
                </a:extLst>
              </p:cNvPr>
              <p:cNvSpPr/>
              <p:nvPr/>
            </p:nvSpPr>
            <p:spPr>
              <a:xfrm>
                <a:off x="60475" y="0"/>
                <a:ext cx="604762" cy="19060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E03734"/>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9" name="Shape 39179">
                <a:extLst>
                  <a:ext uri="{FF2B5EF4-FFF2-40B4-BE49-F238E27FC236}">
                    <a16:creationId xmlns:a16="http://schemas.microsoft.com/office/drawing/2014/main" id="{AB5D40B2-F39D-07BC-4D97-D602197A6425}"/>
                  </a:ext>
                </a:extLst>
              </p:cNvPr>
              <p:cNvSpPr/>
              <p:nvPr/>
            </p:nvSpPr>
            <p:spPr>
              <a:xfrm flipH="1">
                <a:off x="665238" y="0"/>
                <a:ext cx="604762" cy="190605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E03734"/>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grpSp>
        <p:grpSp>
          <p:nvGrpSpPr>
            <p:cNvPr id="6" name="Group 39183">
              <a:extLst>
                <a:ext uri="{FF2B5EF4-FFF2-40B4-BE49-F238E27FC236}">
                  <a16:creationId xmlns:a16="http://schemas.microsoft.com/office/drawing/2014/main" id="{A959C10C-4CBB-0E0C-0E85-DC0FF6BD1B53}"/>
                </a:ext>
              </a:extLst>
            </p:cNvPr>
            <p:cNvGrpSpPr/>
            <p:nvPr/>
          </p:nvGrpSpPr>
          <p:grpSpPr>
            <a:xfrm>
              <a:off x="10447051" y="3881298"/>
              <a:ext cx="1319973" cy="688629"/>
              <a:chOff x="59537" y="0"/>
              <a:chExt cx="1210463" cy="631495"/>
            </a:xfrm>
          </p:grpSpPr>
          <p:sp>
            <p:nvSpPr>
              <p:cNvPr id="36" name="Shape 39181">
                <a:extLst>
                  <a:ext uri="{FF2B5EF4-FFF2-40B4-BE49-F238E27FC236}">
                    <a16:creationId xmlns:a16="http://schemas.microsoft.com/office/drawing/2014/main" id="{565EEF4D-1E7A-0E45-73DC-FD29B2B78806}"/>
                  </a:ext>
                </a:extLst>
              </p:cNvPr>
              <p:cNvSpPr/>
              <p:nvPr/>
            </p:nvSpPr>
            <p:spPr>
              <a:xfrm>
                <a:off x="59537"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72BA0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7" name="Shape 39182">
                <a:extLst>
                  <a:ext uri="{FF2B5EF4-FFF2-40B4-BE49-F238E27FC236}">
                    <a16:creationId xmlns:a16="http://schemas.microsoft.com/office/drawing/2014/main" id="{D1AB4FB6-5CC0-2ECB-30EA-5575598405B0}"/>
                  </a:ext>
                </a:extLst>
              </p:cNvPr>
              <p:cNvSpPr/>
              <p:nvPr/>
            </p:nvSpPr>
            <p:spPr>
              <a:xfrm flipH="1">
                <a:off x="665238"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72BA0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grpSp>
        <p:grpSp>
          <p:nvGrpSpPr>
            <p:cNvPr id="7" name="Group 39186">
              <a:extLst>
                <a:ext uri="{FF2B5EF4-FFF2-40B4-BE49-F238E27FC236}">
                  <a16:creationId xmlns:a16="http://schemas.microsoft.com/office/drawing/2014/main" id="{04F927EE-F783-68D4-7262-A5BE4E7F3119}"/>
                </a:ext>
              </a:extLst>
            </p:cNvPr>
            <p:cNvGrpSpPr/>
            <p:nvPr/>
          </p:nvGrpSpPr>
          <p:grpSpPr>
            <a:xfrm>
              <a:off x="5437037" y="3178825"/>
              <a:ext cx="1318950" cy="1391103"/>
              <a:chOff x="60476" y="0"/>
              <a:chExt cx="1209525" cy="1275689"/>
            </a:xfrm>
          </p:grpSpPr>
          <p:sp>
            <p:nvSpPr>
              <p:cNvPr id="34" name="Shape 39184">
                <a:extLst>
                  <a:ext uri="{FF2B5EF4-FFF2-40B4-BE49-F238E27FC236}">
                    <a16:creationId xmlns:a16="http://schemas.microsoft.com/office/drawing/2014/main" id="{5EE17F36-5D9A-2715-3BFC-C22E33BCE1A2}"/>
                  </a:ext>
                </a:extLst>
              </p:cNvPr>
              <p:cNvSpPr/>
              <p:nvPr/>
            </p:nvSpPr>
            <p:spPr>
              <a:xfrm>
                <a:off x="60476" y="0"/>
                <a:ext cx="604762" cy="12756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E3728E"/>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5" name="Shape 39185">
                <a:extLst>
                  <a:ext uri="{FF2B5EF4-FFF2-40B4-BE49-F238E27FC236}">
                    <a16:creationId xmlns:a16="http://schemas.microsoft.com/office/drawing/2014/main" id="{0D71379E-B82A-A316-F421-9F666965846F}"/>
                  </a:ext>
                </a:extLst>
              </p:cNvPr>
              <p:cNvSpPr/>
              <p:nvPr/>
            </p:nvSpPr>
            <p:spPr>
              <a:xfrm flipH="1">
                <a:off x="665238" y="12700"/>
                <a:ext cx="604763" cy="1262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E3728E"/>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grpSp>
        <p:grpSp>
          <p:nvGrpSpPr>
            <p:cNvPr id="8" name="Group 39189">
              <a:extLst>
                <a:ext uri="{FF2B5EF4-FFF2-40B4-BE49-F238E27FC236}">
                  <a16:creationId xmlns:a16="http://schemas.microsoft.com/office/drawing/2014/main" id="{66D4FC6F-5DE1-D9A3-E440-36EEC3665571}"/>
                </a:ext>
              </a:extLst>
            </p:cNvPr>
            <p:cNvGrpSpPr/>
            <p:nvPr/>
          </p:nvGrpSpPr>
          <p:grpSpPr>
            <a:xfrm>
              <a:off x="7106357" y="1801574"/>
              <a:ext cx="1319976" cy="2768353"/>
              <a:chOff x="59535" y="0"/>
              <a:chExt cx="1210466" cy="2538678"/>
            </a:xfrm>
          </p:grpSpPr>
          <p:sp>
            <p:nvSpPr>
              <p:cNvPr id="32" name="Shape 39187">
                <a:extLst>
                  <a:ext uri="{FF2B5EF4-FFF2-40B4-BE49-F238E27FC236}">
                    <a16:creationId xmlns:a16="http://schemas.microsoft.com/office/drawing/2014/main" id="{C23BF68F-F080-5FD2-64BF-0CFDFA2EDF12}"/>
                  </a:ext>
                </a:extLst>
              </p:cNvPr>
              <p:cNvSpPr/>
              <p:nvPr/>
            </p:nvSpPr>
            <p:spPr>
              <a:xfrm>
                <a:off x="59535" y="12700"/>
                <a:ext cx="604762" cy="2525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6B3BC4"/>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3" name="Shape 39188">
                <a:extLst>
                  <a:ext uri="{FF2B5EF4-FFF2-40B4-BE49-F238E27FC236}">
                    <a16:creationId xmlns:a16="http://schemas.microsoft.com/office/drawing/2014/main" id="{11506969-A4F8-9CD6-D094-18849D2830AF}"/>
                  </a:ext>
                </a:extLst>
              </p:cNvPr>
              <p:cNvSpPr/>
              <p:nvPr/>
            </p:nvSpPr>
            <p:spPr>
              <a:xfrm flipH="1">
                <a:off x="665238" y="0"/>
                <a:ext cx="604763" cy="25386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6B3BC4"/>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grpSp>
        <p:grpSp>
          <p:nvGrpSpPr>
            <p:cNvPr id="9" name="Group 39192">
              <a:extLst>
                <a:ext uri="{FF2B5EF4-FFF2-40B4-BE49-F238E27FC236}">
                  <a16:creationId xmlns:a16="http://schemas.microsoft.com/office/drawing/2014/main" id="{F5ECD04D-A5CC-217A-95B3-BE621A165D08}"/>
                </a:ext>
              </a:extLst>
            </p:cNvPr>
            <p:cNvGrpSpPr/>
            <p:nvPr/>
          </p:nvGrpSpPr>
          <p:grpSpPr>
            <a:xfrm>
              <a:off x="3767717" y="3881298"/>
              <a:ext cx="1317923" cy="688629"/>
              <a:chOff x="61417" y="0"/>
              <a:chExt cx="1208583" cy="631495"/>
            </a:xfrm>
          </p:grpSpPr>
          <p:sp>
            <p:nvSpPr>
              <p:cNvPr id="30" name="Shape 39190">
                <a:extLst>
                  <a:ext uri="{FF2B5EF4-FFF2-40B4-BE49-F238E27FC236}">
                    <a16:creationId xmlns:a16="http://schemas.microsoft.com/office/drawing/2014/main" id="{3DCA6E39-0FE5-72F2-EAE9-999E8789B3FC}"/>
                  </a:ext>
                </a:extLst>
              </p:cNvPr>
              <p:cNvSpPr/>
              <p:nvPr/>
            </p:nvSpPr>
            <p:spPr>
              <a:xfrm>
                <a:off x="61417"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E32D8E"/>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31" name="Shape 39191">
                <a:extLst>
                  <a:ext uri="{FF2B5EF4-FFF2-40B4-BE49-F238E27FC236}">
                    <a16:creationId xmlns:a16="http://schemas.microsoft.com/office/drawing/2014/main" id="{D671C6AF-C9D3-36C0-AA00-82291B7E4933}"/>
                  </a:ext>
                </a:extLst>
              </p:cNvPr>
              <p:cNvSpPr/>
              <p:nvPr/>
            </p:nvSpPr>
            <p:spPr>
              <a:xfrm flipH="1">
                <a:off x="665238" y="0"/>
                <a:ext cx="604762" cy="6314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E32D8E"/>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grpSp>
        <p:grpSp>
          <p:nvGrpSpPr>
            <p:cNvPr id="10" name="Group 39195">
              <a:extLst>
                <a:ext uri="{FF2B5EF4-FFF2-40B4-BE49-F238E27FC236}">
                  <a16:creationId xmlns:a16="http://schemas.microsoft.com/office/drawing/2014/main" id="{B2DFDCAB-4077-0A18-24F3-DDAD66905F29}"/>
                </a:ext>
              </a:extLst>
            </p:cNvPr>
            <p:cNvGrpSpPr/>
            <p:nvPr/>
          </p:nvGrpSpPr>
          <p:grpSpPr>
            <a:xfrm>
              <a:off x="425998" y="1801574"/>
              <a:ext cx="1318951" cy="2768353"/>
              <a:chOff x="60476" y="0"/>
              <a:chExt cx="1209525" cy="2538678"/>
            </a:xfrm>
          </p:grpSpPr>
          <p:sp>
            <p:nvSpPr>
              <p:cNvPr id="28" name="Shape 39193">
                <a:extLst>
                  <a:ext uri="{FF2B5EF4-FFF2-40B4-BE49-F238E27FC236}">
                    <a16:creationId xmlns:a16="http://schemas.microsoft.com/office/drawing/2014/main" id="{E8713AFA-6E0F-0983-E1BC-908903A0D13D}"/>
                  </a:ext>
                </a:extLst>
              </p:cNvPr>
              <p:cNvSpPr/>
              <p:nvPr/>
            </p:nvSpPr>
            <p:spPr>
              <a:xfrm>
                <a:off x="60476" y="12700"/>
                <a:ext cx="604762" cy="25259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00B0C9"/>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9" name="Shape 39194">
                <a:extLst>
                  <a:ext uri="{FF2B5EF4-FFF2-40B4-BE49-F238E27FC236}">
                    <a16:creationId xmlns:a16="http://schemas.microsoft.com/office/drawing/2014/main" id="{85396DFB-6A5C-7990-0DB9-4FD3B0E9B895}"/>
                  </a:ext>
                </a:extLst>
              </p:cNvPr>
              <p:cNvSpPr/>
              <p:nvPr/>
            </p:nvSpPr>
            <p:spPr>
              <a:xfrm flipH="1">
                <a:off x="665238" y="0"/>
                <a:ext cx="604763" cy="25386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00B0C9"/>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grpSp>
        <p:grpSp>
          <p:nvGrpSpPr>
            <p:cNvPr id="11" name="Group 39198">
              <a:extLst>
                <a:ext uri="{FF2B5EF4-FFF2-40B4-BE49-F238E27FC236}">
                  <a16:creationId xmlns:a16="http://schemas.microsoft.com/office/drawing/2014/main" id="{BDA6BACB-49EE-BBF4-CC79-E34F97E64DEC}"/>
                </a:ext>
              </a:extLst>
            </p:cNvPr>
            <p:cNvGrpSpPr/>
            <p:nvPr/>
          </p:nvGrpSpPr>
          <p:grpSpPr>
            <a:xfrm>
              <a:off x="8775676" y="3178825"/>
              <a:ext cx="1321004" cy="1391102"/>
              <a:chOff x="58594" y="0"/>
              <a:chExt cx="1211407" cy="1275689"/>
            </a:xfrm>
          </p:grpSpPr>
          <p:sp>
            <p:nvSpPr>
              <p:cNvPr id="26" name="Shape 39196">
                <a:extLst>
                  <a:ext uri="{FF2B5EF4-FFF2-40B4-BE49-F238E27FC236}">
                    <a16:creationId xmlns:a16="http://schemas.microsoft.com/office/drawing/2014/main" id="{4409ADC6-C64E-3050-C4A1-39FB3E0BA89F}"/>
                  </a:ext>
                </a:extLst>
              </p:cNvPr>
              <p:cNvSpPr/>
              <p:nvPr/>
            </p:nvSpPr>
            <p:spPr>
              <a:xfrm>
                <a:off x="58594" y="0"/>
                <a:ext cx="604762" cy="12756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FFA20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27" name="Shape 39197">
                <a:extLst>
                  <a:ext uri="{FF2B5EF4-FFF2-40B4-BE49-F238E27FC236}">
                    <a16:creationId xmlns:a16="http://schemas.microsoft.com/office/drawing/2014/main" id="{AC7ADCB5-FC44-C821-0479-630A3427B6E0}"/>
                  </a:ext>
                </a:extLst>
              </p:cNvPr>
              <p:cNvSpPr/>
              <p:nvPr/>
            </p:nvSpPr>
            <p:spPr>
              <a:xfrm flipH="1">
                <a:off x="665238" y="12700"/>
                <a:ext cx="604763" cy="12629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lnTo>
                      <a:pt x="21600" y="0"/>
                    </a:lnTo>
                    <a:close/>
                  </a:path>
                </a:pathLst>
              </a:custGeom>
              <a:solidFill>
                <a:srgbClr val="FFA20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grpSp>
        <p:sp>
          <p:nvSpPr>
            <p:cNvPr id="12" name="TextBox 11">
              <a:extLst>
                <a:ext uri="{FF2B5EF4-FFF2-40B4-BE49-F238E27FC236}">
                  <a16:creationId xmlns:a16="http://schemas.microsoft.com/office/drawing/2014/main" id="{840A7AB2-1DE4-DE88-DA5A-76937EDAFBCC}"/>
                </a:ext>
              </a:extLst>
            </p:cNvPr>
            <p:cNvSpPr txBox="1"/>
            <p:nvPr/>
          </p:nvSpPr>
          <p:spPr>
            <a:xfrm>
              <a:off x="664875" y="4118167"/>
              <a:ext cx="837089"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100%</a:t>
              </a:r>
            </a:p>
          </p:txBody>
        </p:sp>
        <p:sp>
          <p:nvSpPr>
            <p:cNvPr id="13" name="TextBox 12">
              <a:extLst>
                <a:ext uri="{FF2B5EF4-FFF2-40B4-BE49-F238E27FC236}">
                  <a16:creationId xmlns:a16="http://schemas.microsoft.com/office/drawing/2014/main" id="{CEA674C4-394A-61D1-B741-91EF40F3FC6D}"/>
                </a:ext>
              </a:extLst>
            </p:cNvPr>
            <p:cNvSpPr txBox="1"/>
            <p:nvPr/>
          </p:nvSpPr>
          <p:spPr>
            <a:xfrm>
              <a:off x="2405447" y="4118167"/>
              <a:ext cx="712054"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75%</a:t>
              </a:r>
            </a:p>
          </p:txBody>
        </p:sp>
        <p:sp>
          <p:nvSpPr>
            <p:cNvPr id="14" name="TextBox 13">
              <a:extLst>
                <a:ext uri="{FF2B5EF4-FFF2-40B4-BE49-F238E27FC236}">
                  <a16:creationId xmlns:a16="http://schemas.microsoft.com/office/drawing/2014/main" id="{C5C84A17-8175-8A93-D62A-B8F0B1010214}"/>
                </a:ext>
              </a:extLst>
            </p:cNvPr>
            <p:cNvSpPr txBox="1"/>
            <p:nvPr/>
          </p:nvSpPr>
          <p:spPr>
            <a:xfrm>
              <a:off x="4097454" y="4118167"/>
              <a:ext cx="720069" cy="400110"/>
            </a:xfrm>
            <a:prstGeom prst="rect">
              <a:avLst/>
            </a:prstGeom>
            <a:noFill/>
          </p:spPr>
          <p:txBody>
            <a:bodyPr wrap="none" rtlCol="0" anchor="ctr" anchorCtr="0">
              <a:spAutoFit/>
            </a:bodyPr>
            <a:lstStyle/>
            <a:p>
              <a:r>
                <a:rPr lang="en-US" sz="2000" b="1" dirty="0">
                  <a:solidFill>
                    <a:schemeClr val="bg1"/>
                  </a:solidFill>
                  <a:latin typeface="Poppins" pitchFamily="2" charset="77"/>
                  <a:ea typeface="League Spartan" charset="0"/>
                  <a:cs typeface="Poppins" pitchFamily="2" charset="77"/>
                </a:rPr>
                <a:t>25%</a:t>
              </a:r>
            </a:p>
          </p:txBody>
        </p:sp>
        <p:sp>
          <p:nvSpPr>
            <p:cNvPr id="15" name="TextBox 14">
              <a:extLst>
                <a:ext uri="{FF2B5EF4-FFF2-40B4-BE49-F238E27FC236}">
                  <a16:creationId xmlns:a16="http://schemas.microsoft.com/office/drawing/2014/main" id="{90D538AB-F626-FDE3-E74D-39D070C4B613}"/>
                </a:ext>
              </a:extLst>
            </p:cNvPr>
            <p:cNvSpPr txBox="1"/>
            <p:nvPr/>
          </p:nvSpPr>
          <p:spPr>
            <a:xfrm>
              <a:off x="5685342" y="4118167"/>
              <a:ext cx="740907" cy="400110"/>
            </a:xfrm>
            <a:prstGeom prst="rect">
              <a:avLst/>
            </a:prstGeom>
            <a:noFill/>
          </p:spPr>
          <p:txBody>
            <a:bodyPr wrap="none" rtlCol="0" anchor="ctr" anchorCtr="0">
              <a:spAutoFit/>
            </a:bodyPr>
            <a:lstStyle/>
            <a:p>
              <a:pPr algn="ctr"/>
              <a:r>
                <a:rPr lang="en-US" sz="2000" b="1" dirty="0">
                  <a:solidFill>
                    <a:schemeClr val="bg1"/>
                  </a:solidFill>
                  <a:latin typeface="Poppins" pitchFamily="2" charset="77"/>
                  <a:ea typeface="League Spartan" charset="0"/>
                  <a:cs typeface="Poppins" pitchFamily="2" charset="77"/>
                </a:rPr>
                <a:t>50%</a:t>
              </a:r>
            </a:p>
          </p:txBody>
        </p:sp>
        <p:sp>
          <p:nvSpPr>
            <p:cNvPr id="16" name="TextBox 15">
              <a:extLst>
                <a:ext uri="{FF2B5EF4-FFF2-40B4-BE49-F238E27FC236}">
                  <a16:creationId xmlns:a16="http://schemas.microsoft.com/office/drawing/2014/main" id="{14203973-4B5B-9A37-8111-EE066DD3C914}"/>
                </a:ext>
              </a:extLst>
            </p:cNvPr>
            <p:cNvSpPr txBox="1"/>
            <p:nvPr/>
          </p:nvSpPr>
          <p:spPr>
            <a:xfrm>
              <a:off x="7344406" y="4118167"/>
              <a:ext cx="837088" cy="400110"/>
            </a:xfrm>
            <a:prstGeom prst="rect">
              <a:avLst/>
            </a:prstGeom>
            <a:noFill/>
          </p:spPr>
          <p:txBody>
            <a:bodyPr wrap="none" rtlCol="0" anchor="ctr" anchorCtr="0">
              <a:spAutoFit/>
            </a:bodyPr>
            <a:lstStyle/>
            <a:p>
              <a:pPr algn="r"/>
              <a:r>
                <a:rPr lang="en-US" sz="2000" b="1" dirty="0">
                  <a:solidFill>
                    <a:schemeClr val="bg1"/>
                  </a:solidFill>
                  <a:latin typeface="Poppins" pitchFamily="2" charset="77"/>
                  <a:ea typeface="League Spartan" charset="0"/>
                  <a:cs typeface="Poppins" pitchFamily="2" charset="77"/>
                </a:rPr>
                <a:t>100%</a:t>
              </a:r>
            </a:p>
          </p:txBody>
        </p:sp>
        <p:sp>
          <p:nvSpPr>
            <p:cNvPr id="17" name="TextBox 16">
              <a:extLst>
                <a:ext uri="{FF2B5EF4-FFF2-40B4-BE49-F238E27FC236}">
                  <a16:creationId xmlns:a16="http://schemas.microsoft.com/office/drawing/2014/main" id="{20863846-F1BC-7393-F8B0-DBE5517642B7}"/>
                </a:ext>
              </a:extLst>
            </p:cNvPr>
            <p:cNvSpPr txBox="1"/>
            <p:nvPr/>
          </p:nvSpPr>
          <p:spPr>
            <a:xfrm>
              <a:off x="9105413" y="4118167"/>
              <a:ext cx="740907" cy="400110"/>
            </a:xfrm>
            <a:prstGeom prst="rect">
              <a:avLst/>
            </a:prstGeom>
            <a:noFill/>
          </p:spPr>
          <p:txBody>
            <a:bodyPr wrap="none" rtlCol="0" anchor="ctr" anchorCtr="0">
              <a:spAutoFit/>
            </a:bodyPr>
            <a:lstStyle/>
            <a:p>
              <a:pPr algn="r"/>
              <a:r>
                <a:rPr lang="en-US" sz="2000" b="1" dirty="0">
                  <a:solidFill>
                    <a:schemeClr val="bg1"/>
                  </a:solidFill>
                  <a:latin typeface="Poppins" pitchFamily="2" charset="77"/>
                  <a:ea typeface="League Spartan" charset="0"/>
                  <a:cs typeface="Poppins" pitchFamily="2" charset="77"/>
                </a:rPr>
                <a:t>50%</a:t>
              </a:r>
            </a:p>
          </p:txBody>
        </p:sp>
        <p:sp>
          <p:nvSpPr>
            <p:cNvPr id="18" name="TextBox 17">
              <a:extLst>
                <a:ext uri="{FF2B5EF4-FFF2-40B4-BE49-F238E27FC236}">
                  <a16:creationId xmlns:a16="http://schemas.microsoft.com/office/drawing/2014/main" id="{0A32E3D4-7710-1004-037E-C894113D9307}"/>
                </a:ext>
              </a:extLst>
            </p:cNvPr>
            <p:cNvSpPr txBox="1"/>
            <p:nvPr/>
          </p:nvSpPr>
          <p:spPr>
            <a:xfrm>
              <a:off x="10747003" y="4118167"/>
              <a:ext cx="720069" cy="400110"/>
            </a:xfrm>
            <a:prstGeom prst="rect">
              <a:avLst/>
            </a:prstGeom>
            <a:noFill/>
          </p:spPr>
          <p:txBody>
            <a:bodyPr wrap="none" rtlCol="0" anchor="ctr" anchorCtr="0">
              <a:spAutoFit/>
            </a:bodyPr>
            <a:lstStyle/>
            <a:p>
              <a:pPr algn="r"/>
              <a:r>
                <a:rPr lang="en-US" sz="2000" b="1" dirty="0">
                  <a:solidFill>
                    <a:schemeClr val="bg1"/>
                  </a:solidFill>
                  <a:latin typeface="Poppins" pitchFamily="2" charset="77"/>
                  <a:ea typeface="League Spartan" charset="0"/>
                  <a:cs typeface="Poppins" pitchFamily="2" charset="77"/>
                </a:rPr>
                <a:t>25%</a:t>
              </a:r>
            </a:p>
          </p:txBody>
        </p:sp>
      </p:grpSp>
      <p:sp>
        <p:nvSpPr>
          <p:cNvPr id="19" name="Subtitle 2">
            <a:extLst>
              <a:ext uri="{FF2B5EF4-FFF2-40B4-BE49-F238E27FC236}">
                <a16:creationId xmlns:a16="http://schemas.microsoft.com/office/drawing/2014/main" id="{902B1D75-04D2-C74E-071E-CDF36929C38F}"/>
              </a:ext>
            </a:extLst>
          </p:cNvPr>
          <p:cNvSpPr txBox="1">
            <a:spLocks/>
          </p:cNvSpPr>
          <p:nvPr/>
        </p:nvSpPr>
        <p:spPr>
          <a:xfrm>
            <a:off x="292025" y="5101343"/>
            <a:ext cx="1535889"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0" name="Subtitle 2">
            <a:extLst>
              <a:ext uri="{FF2B5EF4-FFF2-40B4-BE49-F238E27FC236}">
                <a16:creationId xmlns:a16="http://schemas.microsoft.com/office/drawing/2014/main" id="{2E9D7F3B-77D8-F811-41EA-2BF8B85EFBF9}"/>
              </a:ext>
            </a:extLst>
          </p:cNvPr>
          <p:cNvSpPr txBox="1">
            <a:spLocks/>
          </p:cNvSpPr>
          <p:nvPr/>
        </p:nvSpPr>
        <p:spPr>
          <a:xfrm>
            <a:off x="1961346" y="5101343"/>
            <a:ext cx="1535889"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1" name="Subtitle 2">
            <a:extLst>
              <a:ext uri="{FF2B5EF4-FFF2-40B4-BE49-F238E27FC236}">
                <a16:creationId xmlns:a16="http://schemas.microsoft.com/office/drawing/2014/main" id="{7F2CBE92-D67B-9505-95B4-35D0477C37B1}"/>
              </a:ext>
            </a:extLst>
          </p:cNvPr>
          <p:cNvSpPr txBox="1">
            <a:spLocks/>
          </p:cNvSpPr>
          <p:nvPr/>
        </p:nvSpPr>
        <p:spPr>
          <a:xfrm>
            <a:off x="3631690" y="5101343"/>
            <a:ext cx="1535889"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2" name="Subtitle 2">
            <a:extLst>
              <a:ext uri="{FF2B5EF4-FFF2-40B4-BE49-F238E27FC236}">
                <a16:creationId xmlns:a16="http://schemas.microsoft.com/office/drawing/2014/main" id="{CAB7481D-8FAD-ADDA-546C-E9A20386A440}"/>
              </a:ext>
            </a:extLst>
          </p:cNvPr>
          <p:cNvSpPr txBox="1">
            <a:spLocks/>
          </p:cNvSpPr>
          <p:nvPr/>
        </p:nvSpPr>
        <p:spPr>
          <a:xfrm>
            <a:off x="5300595" y="5101343"/>
            <a:ext cx="1535889"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3" name="Subtitle 2">
            <a:extLst>
              <a:ext uri="{FF2B5EF4-FFF2-40B4-BE49-F238E27FC236}">
                <a16:creationId xmlns:a16="http://schemas.microsoft.com/office/drawing/2014/main" id="{A741F268-950C-832C-543D-B2F4DEB80623}"/>
              </a:ext>
            </a:extLst>
          </p:cNvPr>
          <p:cNvSpPr txBox="1">
            <a:spLocks/>
          </p:cNvSpPr>
          <p:nvPr/>
        </p:nvSpPr>
        <p:spPr>
          <a:xfrm>
            <a:off x="6969502" y="5101343"/>
            <a:ext cx="1535889"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4" name="Subtitle 2">
            <a:extLst>
              <a:ext uri="{FF2B5EF4-FFF2-40B4-BE49-F238E27FC236}">
                <a16:creationId xmlns:a16="http://schemas.microsoft.com/office/drawing/2014/main" id="{C915C053-5EFC-108D-0093-187DE0B97661}"/>
              </a:ext>
            </a:extLst>
          </p:cNvPr>
          <p:cNvSpPr txBox="1">
            <a:spLocks/>
          </p:cNvSpPr>
          <p:nvPr/>
        </p:nvSpPr>
        <p:spPr>
          <a:xfrm>
            <a:off x="8639845" y="5101343"/>
            <a:ext cx="1535889"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5" name="Subtitle 2">
            <a:extLst>
              <a:ext uri="{FF2B5EF4-FFF2-40B4-BE49-F238E27FC236}">
                <a16:creationId xmlns:a16="http://schemas.microsoft.com/office/drawing/2014/main" id="{32424942-0653-7609-BB20-F4A04381A994}"/>
              </a:ext>
            </a:extLst>
          </p:cNvPr>
          <p:cNvSpPr txBox="1">
            <a:spLocks/>
          </p:cNvSpPr>
          <p:nvPr/>
        </p:nvSpPr>
        <p:spPr>
          <a:xfrm>
            <a:off x="10313077" y="5101343"/>
            <a:ext cx="1535889" cy="101566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Tree>
    <p:extLst>
      <p:ext uri="{BB962C8B-B14F-4D97-AF65-F5344CB8AC3E}">
        <p14:creationId xmlns:p14="http://schemas.microsoft.com/office/powerpoint/2010/main" val="1404640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7214AC3-BF81-EF8A-52A1-6B408BCEC260}"/>
              </a:ext>
            </a:extLst>
          </p:cNvPr>
          <p:cNvSpPr/>
          <p:nvPr/>
        </p:nvSpPr>
        <p:spPr>
          <a:xfrm>
            <a:off x="6594012" y="4862147"/>
            <a:ext cx="5597988" cy="13785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7087788" y="509880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7087788" y="566791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15" name="Group 14">
            <a:extLst>
              <a:ext uri="{FF2B5EF4-FFF2-40B4-BE49-F238E27FC236}">
                <a16:creationId xmlns:a16="http://schemas.microsoft.com/office/drawing/2014/main" id="{16249E3D-544B-0BC8-593B-DD4CADC28AA8}"/>
              </a:ext>
            </a:extLst>
          </p:cNvPr>
          <p:cNvGrpSpPr/>
          <p:nvPr/>
        </p:nvGrpSpPr>
        <p:grpSpPr>
          <a:xfrm>
            <a:off x="422241" y="617292"/>
            <a:ext cx="8970077" cy="4741492"/>
            <a:chOff x="4830762" y="1785938"/>
            <a:chExt cx="16198040" cy="8562118"/>
          </a:xfrm>
        </p:grpSpPr>
        <p:sp>
          <p:nvSpPr>
            <p:cNvPr id="26" name="Shape 43963">
              <a:extLst>
                <a:ext uri="{FF2B5EF4-FFF2-40B4-BE49-F238E27FC236}">
                  <a16:creationId xmlns:a16="http://schemas.microsoft.com/office/drawing/2014/main" id="{66EF2FB1-821E-242C-D82A-D6BCE7DDE7EE}"/>
                </a:ext>
              </a:extLst>
            </p:cNvPr>
            <p:cNvSpPr/>
            <p:nvPr/>
          </p:nvSpPr>
          <p:spPr>
            <a:xfrm flipH="1">
              <a:off x="20401805" y="1785938"/>
              <a:ext cx="626997" cy="774737"/>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rgbClr val="E32D8E"/>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27" name="Shape 43964">
              <a:extLst>
                <a:ext uri="{FF2B5EF4-FFF2-40B4-BE49-F238E27FC236}">
                  <a16:creationId xmlns:a16="http://schemas.microsoft.com/office/drawing/2014/main" id="{79C9B92B-7430-785A-E09E-7C7627F3F14A}"/>
                </a:ext>
              </a:extLst>
            </p:cNvPr>
            <p:cNvSpPr/>
            <p:nvPr/>
          </p:nvSpPr>
          <p:spPr>
            <a:xfrm>
              <a:off x="15975660" y="2122313"/>
              <a:ext cx="5052346" cy="4405988"/>
            </a:xfrm>
            <a:prstGeom prst="rect">
              <a:avLst/>
            </a:prstGeom>
            <a:solidFill>
              <a:srgbClr val="C62D8E"/>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28" name="Shape 43966">
              <a:extLst>
                <a:ext uri="{FF2B5EF4-FFF2-40B4-BE49-F238E27FC236}">
                  <a16:creationId xmlns:a16="http://schemas.microsoft.com/office/drawing/2014/main" id="{BF1797CF-1828-3AF3-B008-23B429A60CBD}"/>
                </a:ext>
              </a:extLst>
            </p:cNvPr>
            <p:cNvSpPr/>
            <p:nvPr/>
          </p:nvSpPr>
          <p:spPr>
            <a:xfrm flipH="1">
              <a:off x="15975660" y="2121017"/>
              <a:ext cx="800676" cy="989340"/>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rgbClr val="FFC000"/>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29" name="Shape 43967">
              <a:extLst>
                <a:ext uri="{FF2B5EF4-FFF2-40B4-BE49-F238E27FC236}">
                  <a16:creationId xmlns:a16="http://schemas.microsoft.com/office/drawing/2014/main" id="{6D643C39-ED6C-6637-FBB5-8C3B3794C0F8}"/>
                </a:ext>
              </a:extLst>
            </p:cNvPr>
            <p:cNvSpPr/>
            <p:nvPr/>
          </p:nvSpPr>
          <p:spPr>
            <a:xfrm>
              <a:off x="10419914" y="2551743"/>
              <a:ext cx="6358013" cy="5608146"/>
            </a:xfrm>
            <a:prstGeom prst="rect">
              <a:avLst/>
            </a:prstGeom>
            <a:solidFill>
              <a:srgbClr val="FFA200"/>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30" name="Shape 43969">
              <a:extLst>
                <a:ext uri="{FF2B5EF4-FFF2-40B4-BE49-F238E27FC236}">
                  <a16:creationId xmlns:a16="http://schemas.microsoft.com/office/drawing/2014/main" id="{D60E460F-ABB4-102A-2999-A376E4B65E70}"/>
                </a:ext>
              </a:extLst>
            </p:cNvPr>
            <p:cNvSpPr/>
            <p:nvPr/>
          </p:nvSpPr>
          <p:spPr>
            <a:xfrm>
              <a:off x="4830762" y="2566088"/>
              <a:ext cx="1203273" cy="1486803"/>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rgbClr val="00B0F0"/>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31" name="Shape 43970">
              <a:extLst>
                <a:ext uri="{FF2B5EF4-FFF2-40B4-BE49-F238E27FC236}">
                  <a16:creationId xmlns:a16="http://schemas.microsoft.com/office/drawing/2014/main" id="{4C02B6E1-08DC-BFE2-4DD0-1CFD82122F0F}"/>
                </a:ext>
              </a:extLst>
            </p:cNvPr>
            <p:cNvSpPr/>
            <p:nvPr/>
          </p:nvSpPr>
          <p:spPr>
            <a:xfrm flipH="1">
              <a:off x="10419915" y="2566088"/>
              <a:ext cx="1203274" cy="1486803"/>
            </a:xfrm>
            <a:custGeom>
              <a:avLst/>
              <a:gdLst/>
              <a:ahLst/>
              <a:cxnLst>
                <a:cxn ang="0">
                  <a:pos x="wd2" y="hd2"/>
                </a:cxn>
                <a:cxn ang="5400000">
                  <a:pos x="wd2" y="hd2"/>
                </a:cxn>
                <a:cxn ang="10800000">
                  <a:pos x="wd2" y="hd2"/>
                </a:cxn>
                <a:cxn ang="16200000">
                  <a:pos x="wd2" y="hd2"/>
                </a:cxn>
              </a:cxnLst>
              <a:rect l="0" t="0" r="r" b="b"/>
              <a:pathLst>
                <a:path w="21600" h="21600" extrusionOk="0">
                  <a:moveTo>
                    <a:pt x="0" y="9340"/>
                  </a:moveTo>
                  <a:lnTo>
                    <a:pt x="21600" y="0"/>
                  </a:lnTo>
                  <a:lnTo>
                    <a:pt x="21600" y="21600"/>
                  </a:lnTo>
                  <a:lnTo>
                    <a:pt x="0" y="21600"/>
                  </a:lnTo>
                  <a:lnTo>
                    <a:pt x="0" y="9340"/>
                  </a:lnTo>
                  <a:close/>
                </a:path>
              </a:pathLst>
            </a:custGeom>
            <a:solidFill>
              <a:srgbClr val="00B0F0"/>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sp>
          <p:nvSpPr>
            <p:cNvPr id="32" name="Shape 43972">
              <a:extLst>
                <a:ext uri="{FF2B5EF4-FFF2-40B4-BE49-F238E27FC236}">
                  <a16:creationId xmlns:a16="http://schemas.microsoft.com/office/drawing/2014/main" id="{129A530C-F251-279C-1FCC-EA9C8EA4AFAD}"/>
                </a:ext>
              </a:extLst>
            </p:cNvPr>
            <p:cNvSpPr/>
            <p:nvPr/>
          </p:nvSpPr>
          <p:spPr>
            <a:xfrm>
              <a:off x="4830762" y="3209026"/>
              <a:ext cx="6792426" cy="7139030"/>
            </a:xfrm>
            <a:prstGeom prst="rect">
              <a:avLst/>
            </a:prstGeom>
            <a:solidFill>
              <a:srgbClr val="0070C0"/>
            </a:solidFill>
            <a:ln w="12700" cap="flat">
              <a:noFill/>
              <a:miter lim="400000"/>
            </a:ln>
            <a:effectLst/>
          </p:spPr>
          <p:txBody>
            <a:bodyPr wrap="square" lIns="0" tIns="0" rIns="0" bIns="0" numCol="1" anchor="t">
              <a:noAutofit/>
            </a:bodyPr>
            <a:lstStyle/>
            <a:p>
              <a:endParaRPr sz="2400" dirty="0">
                <a:latin typeface="Lato Light" panose="020F0502020204030203" pitchFamily="34" charset="0"/>
              </a:endParaRPr>
            </a:p>
          </p:txBody>
        </p:sp>
      </p:grpSp>
      <p:grpSp>
        <p:nvGrpSpPr>
          <p:cNvPr id="16" name="Group 15">
            <a:extLst>
              <a:ext uri="{FF2B5EF4-FFF2-40B4-BE49-F238E27FC236}">
                <a16:creationId xmlns:a16="http://schemas.microsoft.com/office/drawing/2014/main" id="{6AC85D86-63C1-5F2F-7A5C-896812844296}"/>
              </a:ext>
            </a:extLst>
          </p:cNvPr>
          <p:cNvGrpSpPr/>
          <p:nvPr/>
        </p:nvGrpSpPr>
        <p:grpSpPr>
          <a:xfrm>
            <a:off x="713358" y="1007975"/>
            <a:ext cx="8505352" cy="4093012"/>
            <a:chOff x="3270612" y="3591657"/>
            <a:chExt cx="18302356" cy="8807600"/>
          </a:xfrm>
        </p:grpSpPr>
        <p:grpSp>
          <p:nvGrpSpPr>
            <p:cNvPr id="17" name="Group 16">
              <a:extLst>
                <a:ext uri="{FF2B5EF4-FFF2-40B4-BE49-F238E27FC236}">
                  <a16:creationId xmlns:a16="http://schemas.microsoft.com/office/drawing/2014/main" id="{BB1DF03B-0266-D83C-18F3-EA60C71ADE20}"/>
                </a:ext>
              </a:extLst>
            </p:cNvPr>
            <p:cNvGrpSpPr/>
            <p:nvPr/>
          </p:nvGrpSpPr>
          <p:grpSpPr>
            <a:xfrm>
              <a:off x="3270612" y="5059915"/>
              <a:ext cx="6841300" cy="7339342"/>
              <a:chOff x="4076046" y="5136724"/>
              <a:chExt cx="6841300" cy="7339342"/>
            </a:xfrm>
          </p:grpSpPr>
          <p:sp>
            <p:nvSpPr>
              <p:cNvPr id="24" name="TextBox 23">
                <a:extLst>
                  <a:ext uri="{FF2B5EF4-FFF2-40B4-BE49-F238E27FC236}">
                    <a16:creationId xmlns:a16="http://schemas.microsoft.com/office/drawing/2014/main" id="{E42DCD7A-A214-4484-D662-A84332D324FD}"/>
                  </a:ext>
                </a:extLst>
              </p:cNvPr>
              <p:cNvSpPr txBox="1"/>
              <p:nvPr/>
            </p:nvSpPr>
            <p:spPr>
              <a:xfrm>
                <a:off x="4076046" y="5136724"/>
                <a:ext cx="2836135" cy="728522"/>
              </a:xfrm>
              <a:prstGeom prst="rect">
                <a:avLst/>
              </a:prstGeom>
              <a:noFill/>
            </p:spPr>
            <p:txBody>
              <a:bodyPr wrap="none" rtlCol="0" anchor="ctr" anchorCtr="0">
                <a:spAutoFit/>
              </a:bodyPr>
              <a:lstStyle/>
              <a:p>
                <a:r>
                  <a:rPr lang="en-US" sz="1600" b="1" dirty="0">
                    <a:solidFill>
                      <a:schemeClr val="bg1"/>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5156D02F-022F-B52F-EF18-603AE70E912D}"/>
                  </a:ext>
                </a:extLst>
              </p:cNvPr>
              <p:cNvSpPr txBox="1">
                <a:spLocks/>
              </p:cNvSpPr>
              <p:nvPr/>
            </p:nvSpPr>
            <p:spPr>
              <a:xfrm>
                <a:off x="4076046" y="5985595"/>
                <a:ext cx="6841300" cy="649047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spcBef>
                    <a:spcPts val="1200"/>
                  </a:spcBef>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a:t>
                </a:r>
              </a:p>
              <a:p>
                <a:pPr algn="just">
                  <a:lnSpc>
                    <a:spcPct val="100000"/>
                  </a:lnSpc>
                  <a:spcBef>
                    <a:spcPts val="1200"/>
                  </a:spcBef>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The fee structure for private-equity firms varies, but it typically consists of a management fee and a performance fee (in some cases, a yearly management fee of 2% of assets managed and 20% of gross profits upon sale of the company). How firms are incentivized can vary considerably. Given that a private-equity firm with $1 billion of assets under management might have no more than two dozen investment.</a:t>
                </a:r>
              </a:p>
            </p:txBody>
          </p:sp>
        </p:grpSp>
        <p:grpSp>
          <p:nvGrpSpPr>
            <p:cNvPr id="18" name="Group 17">
              <a:extLst>
                <a:ext uri="{FF2B5EF4-FFF2-40B4-BE49-F238E27FC236}">
                  <a16:creationId xmlns:a16="http://schemas.microsoft.com/office/drawing/2014/main" id="{A5411C83-2FC6-F157-9F62-589FAECBB1D7}"/>
                </a:ext>
              </a:extLst>
            </p:cNvPr>
            <p:cNvGrpSpPr/>
            <p:nvPr/>
          </p:nvGrpSpPr>
          <p:grpSpPr>
            <a:xfrm>
              <a:off x="11020603" y="4143901"/>
              <a:ext cx="5574470" cy="5562058"/>
              <a:chOff x="3770647" y="5136724"/>
              <a:chExt cx="5574470" cy="5562058"/>
            </a:xfrm>
          </p:grpSpPr>
          <p:sp>
            <p:nvSpPr>
              <p:cNvPr id="22" name="TextBox 21">
                <a:extLst>
                  <a:ext uri="{FF2B5EF4-FFF2-40B4-BE49-F238E27FC236}">
                    <a16:creationId xmlns:a16="http://schemas.microsoft.com/office/drawing/2014/main" id="{07766828-EE48-321D-4863-3AE535BB0B26}"/>
                  </a:ext>
                </a:extLst>
              </p:cNvPr>
              <p:cNvSpPr txBox="1"/>
              <p:nvPr/>
            </p:nvSpPr>
            <p:spPr>
              <a:xfrm>
                <a:off x="4076046" y="5136724"/>
                <a:ext cx="2836135" cy="728522"/>
              </a:xfrm>
              <a:prstGeom prst="rect">
                <a:avLst/>
              </a:prstGeom>
              <a:noFill/>
            </p:spPr>
            <p:txBody>
              <a:bodyPr wrap="none" rtlCol="0" anchor="ctr" anchorCtr="0">
                <a:spAutoFit/>
              </a:bodyPr>
              <a:lstStyle/>
              <a:p>
                <a:r>
                  <a:rPr lang="en-US" sz="1600" b="1" dirty="0">
                    <a:solidFill>
                      <a:schemeClr val="bg1"/>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E832B6E7-7DCB-DDF5-4235-AA4DC735FABE}"/>
                  </a:ext>
                </a:extLst>
              </p:cNvPr>
              <p:cNvSpPr txBox="1">
                <a:spLocks/>
              </p:cNvSpPr>
              <p:nvPr/>
            </p:nvSpPr>
            <p:spPr>
              <a:xfrm>
                <a:off x="3770647" y="6195189"/>
                <a:ext cx="5574470" cy="450359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spcBef>
                    <a:spcPts val="1200"/>
                  </a:spcBef>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 work required to complete a deal and translate to advisory work for a portfolio company's management. The fee structure for private-equity firms varies, but it typically consists of a management.</a:t>
                </a:r>
              </a:p>
            </p:txBody>
          </p:sp>
        </p:grpSp>
        <p:grpSp>
          <p:nvGrpSpPr>
            <p:cNvPr id="19" name="Group 18">
              <a:extLst>
                <a:ext uri="{FF2B5EF4-FFF2-40B4-BE49-F238E27FC236}">
                  <a16:creationId xmlns:a16="http://schemas.microsoft.com/office/drawing/2014/main" id="{0C93496E-A756-97B3-DAEE-9F33D38F84D4}"/>
                </a:ext>
              </a:extLst>
            </p:cNvPr>
            <p:cNvGrpSpPr/>
            <p:nvPr/>
          </p:nvGrpSpPr>
          <p:grpSpPr>
            <a:xfrm>
              <a:off x="17204269" y="3591657"/>
              <a:ext cx="4368699" cy="4569820"/>
              <a:chOff x="4033198" y="5136724"/>
              <a:chExt cx="4368699" cy="4569820"/>
            </a:xfrm>
          </p:grpSpPr>
          <p:sp>
            <p:nvSpPr>
              <p:cNvPr id="20" name="TextBox 19">
                <a:extLst>
                  <a:ext uri="{FF2B5EF4-FFF2-40B4-BE49-F238E27FC236}">
                    <a16:creationId xmlns:a16="http://schemas.microsoft.com/office/drawing/2014/main" id="{63591D3B-910C-CC7B-46CC-ABF822765EBC}"/>
                  </a:ext>
                </a:extLst>
              </p:cNvPr>
              <p:cNvSpPr txBox="1"/>
              <p:nvPr/>
            </p:nvSpPr>
            <p:spPr>
              <a:xfrm>
                <a:off x="4076046" y="5136724"/>
                <a:ext cx="2836135" cy="728522"/>
              </a:xfrm>
              <a:prstGeom prst="rect">
                <a:avLst/>
              </a:prstGeom>
              <a:noFill/>
            </p:spPr>
            <p:txBody>
              <a:bodyPr wrap="none" rtlCol="0" anchor="ctr" anchorCtr="0">
                <a:spAutoFit/>
              </a:bodyPr>
              <a:lstStyle/>
              <a:p>
                <a:r>
                  <a:rPr lang="en-US" sz="1600" b="1" dirty="0">
                    <a:solidFill>
                      <a:schemeClr val="bg1"/>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249729D2-337F-53B5-30E7-C1B01F08BE5F}"/>
                  </a:ext>
                </a:extLst>
              </p:cNvPr>
              <p:cNvSpPr txBox="1">
                <a:spLocks/>
              </p:cNvSpPr>
              <p:nvPr/>
            </p:nvSpPr>
            <p:spPr>
              <a:xfrm>
                <a:off x="4033198" y="5865246"/>
                <a:ext cx="4368699" cy="38412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spcBef>
                    <a:spcPts val="1200"/>
                  </a:spcBef>
                </a:pPr>
                <a:r>
                  <a:rPr lang="en-US" sz="1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a:t>
                </a:r>
              </a:p>
            </p:txBody>
          </p:sp>
        </p:grpSp>
      </p:grpSp>
    </p:spTree>
    <p:extLst>
      <p:ext uri="{BB962C8B-B14F-4D97-AF65-F5344CB8AC3E}">
        <p14:creationId xmlns:p14="http://schemas.microsoft.com/office/powerpoint/2010/main" val="3388662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Chevron 2">
            <a:extLst>
              <a:ext uri="{FF2B5EF4-FFF2-40B4-BE49-F238E27FC236}">
                <a16:creationId xmlns:a16="http://schemas.microsoft.com/office/drawing/2014/main" id="{B82F73E9-4051-93AE-0C30-8CAC24453788}"/>
              </a:ext>
            </a:extLst>
          </p:cNvPr>
          <p:cNvSpPr/>
          <p:nvPr/>
        </p:nvSpPr>
        <p:spPr>
          <a:xfrm>
            <a:off x="6095997" y="2333348"/>
            <a:ext cx="4963283" cy="966232"/>
          </a:xfrm>
          <a:prstGeom prst="chevron">
            <a:avLst>
              <a:gd name="adj" fmla="val 29730"/>
            </a:avLst>
          </a:prstGeom>
          <a:solidFill>
            <a:srgbClr val="FFA20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chemeClr val="tx1"/>
              </a:solidFill>
              <a:latin typeface="Lato Light" panose="020F0502020204030203" pitchFamily="34" charset="0"/>
            </a:endParaRPr>
          </a:p>
        </p:txBody>
      </p:sp>
      <p:sp>
        <p:nvSpPr>
          <p:cNvPr id="6" name="Chevron 5">
            <a:extLst>
              <a:ext uri="{FF2B5EF4-FFF2-40B4-BE49-F238E27FC236}">
                <a16:creationId xmlns:a16="http://schemas.microsoft.com/office/drawing/2014/main" id="{7D8E24AE-B9C7-A587-8027-A8B648B1BAD5}"/>
              </a:ext>
            </a:extLst>
          </p:cNvPr>
          <p:cNvSpPr/>
          <p:nvPr/>
        </p:nvSpPr>
        <p:spPr>
          <a:xfrm flipH="1">
            <a:off x="1132718" y="1301831"/>
            <a:ext cx="4963282" cy="966232"/>
          </a:xfrm>
          <a:prstGeom prst="chevron">
            <a:avLst>
              <a:gd name="adj" fmla="val 29730"/>
            </a:avLst>
          </a:prstGeom>
          <a:solidFill>
            <a:srgbClr val="6B3BC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tx1"/>
              </a:solidFill>
              <a:latin typeface="Lato Light" panose="020F0502020204030203" pitchFamily="34" charset="0"/>
            </a:endParaRPr>
          </a:p>
        </p:txBody>
      </p:sp>
      <p:sp>
        <p:nvSpPr>
          <p:cNvPr id="7" name="Chevron 6">
            <a:extLst>
              <a:ext uri="{FF2B5EF4-FFF2-40B4-BE49-F238E27FC236}">
                <a16:creationId xmlns:a16="http://schemas.microsoft.com/office/drawing/2014/main" id="{4FBDD666-FD6D-357B-70BB-B3B6AB6308DE}"/>
              </a:ext>
            </a:extLst>
          </p:cNvPr>
          <p:cNvSpPr/>
          <p:nvPr/>
        </p:nvSpPr>
        <p:spPr>
          <a:xfrm flipH="1">
            <a:off x="1132718" y="3364866"/>
            <a:ext cx="4963282" cy="966232"/>
          </a:xfrm>
          <a:prstGeom prst="chevron">
            <a:avLst>
              <a:gd name="adj" fmla="val 29730"/>
            </a:avLst>
          </a:prstGeom>
          <a:solidFill>
            <a:srgbClr val="00B0C9"/>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chemeClr val="tx1"/>
              </a:solidFill>
              <a:latin typeface="Lato Light" panose="020F0502020204030203" pitchFamily="34" charset="0"/>
            </a:endParaRPr>
          </a:p>
        </p:txBody>
      </p:sp>
      <p:sp>
        <p:nvSpPr>
          <p:cNvPr id="8" name="Chevron 7">
            <a:extLst>
              <a:ext uri="{FF2B5EF4-FFF2-40B4-BE49-F238E27FC236}">
                <a16:creationId xmlns:a16="http://schemas.microsoft.com/office/drawing/2014/main" id="{1D27670F-5BE2-80CD-B1E0-81323685E8FF}"/>
              </a:ext>
            </a:extLst>
          </p:cNvPr>
          <p:cNvSpPr/>
          <p:nvPr/>
        </p:nvSpPr>
        <p:spPr>
          <a:xfrm flipH="1">
            <a:off x="1132718" y="5427901"/>
            <a:ext cx="4963282" cy="966232"/>
          </a:xfrm>
          <a:prstGeom prst="chevron">
            <a:avLst>
              <a:gd name="adj" fmla="val 29730"/>
            </a:avLst>
          </a:prstGeom>
          <a:solidFill>
            <a:srgbClr val="E0373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chemeClr val="tx1"/>
              </a:solidFill>
              <a:latin typeface="Lato Light" panose="020F0502020204030203" pitchFamily="34" charset="0"/>
            </a:endParaRPr>
          </a:p>
        </p:txBody>
      </p:sp>
      <p:sp>
        <p:nvSpPr>
          <p:cNvPr id="9" name="Chevron 8">
            <a:extLst>
              <a:ext uri="{FF2B5EF4-FFF2-40B4-BE49-F238E27FC236}">
                <a16:creationId xmlns:a16="http://schemas.microsoft.com/office/drawing/2014/main" id="{B714D717-E7EE-4FE3-522B-C1341988217E}"/>
              </a:ext>
            </a:extLst>
          </p:cNvPr>
          <p:cNvSpPr/>
          <p:nvPr/>
        </p:nvSpPr>
        <p:spPr>
          <a:xfrm>
            <a:off x="6095997" y="4396384"/>
            <a:ext cx="4963283" cy="966232"/>
          </a:xfrm>
          <a:prstGeom prst="chevron">
            <a:avLst>
              <a:gd name="adj" fmla="val 29730"/>
            </a:avLst>
          </a:prstGeom>
          <a:solidFill>
            <a:srgbClr val="E32D8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solidFill>
                <a:schemeClr val="tx1"/>
              </a:solidFill>
              <a:latin typeface="Lato Light" panose="020F0502020204030203" pitchFamily="34" charset="0"/>
            </a:endParaRPr>
          </a:p>
        </p:txBody>
      </p:sp>
      <p:sp>
        <p:nvSpPr>
          <p:cNvPr id="10" name="Rectangle 9">
            <a:extLst>
              <a:ext uri="{FF2B5EF4-FFF2-40B4-BE49-F238E27FC236}">
                <a16:creationId xmlns:a16="http://schemas.microsoft.com/office/drawing/2014/main" id="{599F5DBB-C369-D472-B385-55A427871A7A}"/>
              </a:ext>
            </a:extLst>
          </p:cNvPr>
          <p:cNvSpPr/>
          <p:nvPr/>
        </p:nvSpPr>
        <p:spPr>
          <a:xfrm>
            <a:off x="454140" y="1369446"/>
            <a:ext cx="415499" cy="830997"/>
          </a:xfrm>
          <a:prstGeom prst="rect">
            <a:avLst/>
          </a:prstGeom>
        </p:spPr>
        <p:txBody>
          <a:bodyPr wrap="none" anchor="ctr">
            <a:spAutoFit/>
          </a:bodyPr>
          <a:lstStyle/>
          <a:p>
            <a:pPr algn="ctr"/>
            <a:r>
              <a:rPr lang="en-US" sz="4800" b="1" dirty="0">
                <a:solidFill>
                  <a:srgbClr val="6B3BC4"/>
                </a:solidFill>
                <a:latin typeface="Poppins" pitchFamily="2" charset="77"/>
                <a:cs typeface="Poppins" pitchFamily="2" charset="77"/>
              </a:rPr>
              <a:t>1</a:t>
            </a:r>
            <a:endParaRPr lang="en-US" sz="4800" dirty="0">
              <a:solidFill>
                <a:srgbClr val="6B3BC4"/>
              </a:solidFill>
              <a:latin typeface="Lato Light" panose="020F0502020204030203" pitchFamily="34" charset="0"/>
            </a:endParaRPr>
          </a:p>
        </p:txBody>
      </p:sp>
      <p:sp>
        <p:nvSpPr>
          <p:cNvPr id="11" name="Rectangle 10">
            <a:extLst>
              <a:ext uri="{FF2B5EF4-FFF2-40B4-BE49-F238E27FC236}">
                <a16:creationId xmlns:a16="http://schemas.microsoft.com/office/drawing/2014/main" id="{E6FB9833-1DA3-B96D-0263-299440F03E69}"/>
              </a:ext>
            </a:extLst>
          </p:cNvPr>
          <p:cNvSpPr/>
          <p:nvPr/>
        </p:nvSpPr>
        <p:spPr>
          <a:xfrm>
            <a:off x="383608" y="3494040"/>
            <a:ext cx="556563" cy="830997"/>
          </a:xfrm>
          <a:prstGeom prst="rect">
            <a:avLst/>
          </a:prstGeom>
        </p:spPr>
        <p:txBody>
          <a:bodyPr wrap="none" anchor="ctr">
            <a:spAutoFit/>
          </a:bodyPr>
          <a:lstStyle/>
          <a:p>
            <a:pPr algn="ctr"/>
            <a:r>
              <a:rPr lang="en-US" sz="4800" b="1" dirty="0">
                <a:solidFill>
                  <a:srgbClr val="00B0C9"/>
                </a:solidFill>
                <a:latin typeface="Poppins" pitchFamily="2" charset="77"/>
                <a:cs typeface="Poppins" pitchFamily="2" charset="77"/>
              </a:rPr>
              <a:t>3</a:t>
            </a:r>
            <a:endParaRPr lang="en-US" sz="4800" dirty="0">
              <a:solidFill>
                <a:srgbClr val="00B0C9"/>
              </a:solidFill>
              <a:latin typeface="Lato Light" panose="020F0502020204030203" pitchFamily="34" charset="0"/>
            </a:endParaRPr>
          </a:p>
        </p:txBody>
      </p:sp>
      <p:sp>
        <p:nvSpPr>
          <p:cNvPr id="12" name="Rectangle 11">
            <a:extLst>
              <a:ext uri="{FF2B5EF4-FFF2-40B4-BE49-F238E27FC236}">
                <a16:creationId xmlns:a16="http://schemas.microsoft.com/office/drawing/2014/main" id="{5F76A62D-904A-07B3-3E31-9DC1E582ACDE}"/>
              </a:ext>
            </a:extLst>
          </p:cNvPr>
          <p:cNvSpPr/>
          <p:nvPr/>
        </p:nvSpPr>
        <p:spPr>
          <a:xfrm>
            <a:off x="369180" y="5557074"/>
            <a:ext cx="585418" cy="830997"/>
          </a:xfrm>
          <a:prstGeom prst="rect">
            <a:avLst/>
          </a:prstGeom>
        </p:spPr>
        <p:txBody>
          <a:bodyPr wrap="none" anchor="ctr">
            <a:spAutoFit/>
          </a:bodyPr>
          <a:lstStyle/>
          <a:p>
            <a:pPr algn="ctr"/>
            <a:r>
              <a:rPr lang="en-US" sz="4800" b="1" dirty="0">
                <a:solidFill>
                  <a:srgbClr val="E03734"/>
                </a:solidFill>
                <a:latin typeface="Poppins" pitchFamily="2" charset="77"/>
                <a:cs typeface="Poppins" pitchFamily="2" charset="77"/>
              </a:rPr>
              <a:t>5</a:t>
            </a:r>
            <a:endParaRPr lang="en-US" sz="4800" dirty="0">
              <a:solidFill>
                <a:srgbClr val="E03734"/>
              </a:solidFill>
              <a:latin typeface="Lato Light" panose="020F0502020204030203" pitchFamily="34" charset="0"/>
            </a:endParaRPr>
          </a:p>
        </p:txBody>
      </p:sp>
      <p:sp>
        <p:nvSpPr>
          <p:cNvPr id="13" name="Rectangle 12">
            <a:extLst>
              <a:ext uri="{FF2B5EF4-FFF2-40B4-BE49-F238E27FC236}">
                <a16:creationId xmlns:a16="http://schemas.microsoft.com/office/drawing/2014/main" id="{64E5EFE5-2569-922C-3BA1-78A6D1566E97}"/>
              </a:ext>
            </a:extLst>
          </p:cNvPr>
          <p:cNvSpPr/>
          <p:nvPr/>
        </p:nvSpPr>
        <p:spPr>
          <a:xfrm>
            <a:off x="11195063" y="2365019"/>
            <a:ext cx="535724" cy="830997"/>
          </a:xfrm>
          <a:prstGeom prst="rect">
            <a:avLst/>
          </a:prstGeom>
        </p:spPr>
        <p:txBody>
          <a:bodyPr wrap="none" anchor="ctr">
            <a:spAutoFit/>
          </a:bodyPr>
          <a:lstStyle/>
          <a:p>
            <a:pPr algn="ctr"/>
            <a:r>
              <a:rPr lang="en-US" sz="4800" b="1" dirty="0">
                <a:solidFill>
                  <a:srgbClr val="FFA200"/>
                </a:solidFill>
                <a:latin typeface="Poppins" pitchFamily="2" charset="77"/>
                <a:cs typeface="Poppins" pitchFamily="2" charset="77"/>
              </a:rPr>
              <a:t>2</a:t>
            </a:r>
            <a:endParaRPr lang="en-US" sz="4800" dirty="0">
              <a:solidFill>
                <a:srgbClr val="FFA200"/>
              </a:solidFill>
              <a:latin typeface="Lato Light" panose="020F0502020204030203" pitchFamily="34" charset="0"/>
            </a:endParaRPr>
          </a:p>
        </p:txBody>
      </p:sp>
      <p:sp>
        <p:nvSpPr>
          <p:cNvPr id="14" name="Rectangle 13">
            <a:extLst>
              <a:ext uri="{FF2B5EF4-FFF2-40B4-BE49-F238E27FC236}">
                <a16:creationId xmlns:a16="http://schemas.microsoft.com/office/drawing/2014/main" id="{DE7FBFAE-AAB3-1666-2140-9669CD35C6CA}"/>
              </a:ext>
            </a:extLst>
          </p:cNvPr>
          <p:cNvSpPr/>
          <p:nvPr/>
        </p:nvSpPr>
        <p:spPr>
          <a:xfrm>
            <a:off x="11162201" y="4428539"/>
            <a:ext cx="601448" cy="830997"/>
          </a:xfrm>
          <a:prstGeom prst="rect">
            <a:avLst/>
          </a:prstGeom>
        </p:spPr>
        <p:txBody>
          <a:bodyPr wrap="none" anchor="ctr">
            <a:spAutoFit/>
          </a:bodyPr>
          <a:lstStyle/>
          <a:p>
            <a:pPr algn="ctr"/>
            <a:r>
              <a:rPr lang="en-US" sz="4800" b="1" dirty="0">
                <a:solidFill>
                  <a:srgbClr val="E32D8E"/>
                </a:solidFill>
                <a:latin typeface="Poppins" pitchFamily="2" charset="77"/>
                <a:cs typeface="Poppins" pitchFamily="2" charset="77"/>
              </a:rPr>
              <a:t>4</a:t>
            </a:r>
            <a:endParaRPr lang="en-US" sz="4800" dirty="0">
              <a:solidFill>
                <a:srgbClr val="E32D8E"/>
              </a:solidFill>
              <a:latin typeface="Lato Light" panose="020F0502020204030203" pitchFamily="34" charset="0"/>
            </a:endParaRPr>
          </a:p>
        </p:txBody>
      </p:sp>
      <p:sp>
        <p:nvSpPr>
          <p:cNvPr id="15" name="Subtitle 2">
            <a:extLst>
              <a:ext uri="{FF2B5EF4-FFF2-40B4-BE49-F238E27FC236}">
                <a16:creationId xmlns:a16="http://schemas.microsoft.com/office/drawing/2014/main" id="{9B57BD81-0E11-06E3-8A4A-FA79735AB007}"/>
              </a:ext>
            </a:extLst>
          </p:cNvPr>
          <p:cNvSpPr txBox="1">
            <a:spLocks/>
          </p:cNvSpPr>
          <p:nvPr/>
        </p:nvSpPr>
        <p:spPr>
          <a:xfrm>
            <a:off x="2308227" y="1400224"/>
            <a:ext cx="3343716" cy="76944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16" name="Subtitle 2">
            <a:extLst>
              <a:ext uri="{FF2B5EF4-FFF2-40B4-BE49-F238E27FC236}">
                <a16:creationId xmlns:a16="http://schemas.microsoft.com/office/drawing/2014/main" id="{44889FB1-10FB-45DB-9F15-D16050917415}"/>
              </a:ext>
            </a:extLst>
          </p:cNvPr>
          <p:cNvSpPr txBox="1">
            <a:spLocks/>
          </p:cNvSpPr>
          <p:nvPr/>
        </p:nvSpPr>
        <p:spPr>
          <a:xfrm>
            <a:off x="2308227" y="3463260"/>
            <a:ext cx="3343716" cy="76944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17" name="Subtitle 2">
            <a:extLst>
              <a:ext uri="{FF2B5EF4-FFF2-40B4-BE49-F238E27FC236}">
                <a16:creationId xmlns:a16="http://schemas.microsoft.com/office/drawing/2014/main" id="{3717EC6A-B99A-323F-2BCF-99EE71C82A9B}"/>
              </a:ext>
            </a:extLst>
          </p:cNvPr>
          <p:cNvSpPr txBox="1">
            <a:spLocks/>
          </p:cNvSpPr>
          <p:nvPr/>
        </p:nvSpPr>
        <p:spPr>
          <a:xfrm>
            <a:off x="2308227" y="5526296"/>
            <a:ext cx="3343716" cy="76944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18" name="Subtitle 2">
            <a:extLst>
              <a:ext uri="{FF2B5EF4-FFF2-40B4-BE49-F238E27FC236}">
                <a16:creationId xmlns:a16="http://schemas.microsoft.com/office/drawing/2014/main" id="{3C902F4D-2208-2DDD-6122-AA2273D4112F}"/>
              </a:ext>
            </a:extLst>
          </p:cNvPr>
          <p:cNvSpPr txBox="1">
            <a:spLocks/>
          </p:cNvSpPr>
          <p:nvPr/>
        </p:nvSpPr>
        <p:spPr>
          <a:xfrm>
            <a:off x="6306828" y="2426575"/>
            <a:ext cx="3343716" cy="76944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19" name="Subtitle 2">
            <a:extLst>
              <a:ext uri="{FF2B5EF4-FFF2-40B4-BE49-F238E27FC236}">
                <a16:creationId xmlns:a16="http://schemas.microsoft.com/office/drawing/2014/main" id="{682E585A-AE4D-E60A-7663-C333CC746C2E}"/>
              </a:ext>
            </a:extLst>
          </p:cNvPr>
          <p:cNvSpPr txBox="1">
            <a:spLocks/>
          </p:cNvSpPr>
          <p:nvPr/>
        </p:nvSpPr>
        <p:spPr>
          <a:xfrm>
            <a:off x="6306828" y="4489609"/>
            <a:ext cx="3343716" cy="76944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20" name="Freeform 975">
            <a:extLst>
              <a:ext uri="{FF2B5EF4-FFF2-40B4-BE49-F238E27FC236}">
                <a16:creationId xmlns:a16="http://schemas.microsoft.com/office/drawing/2014/main" id="{3F02311C-79D5-CFFF-4DC7-0BB236B88458}"/>
              </a:ext>
            </a:extLst>
          </p:cNvPr>
          <p:cNvSpPr>
            <a:spLocks noChangeAspect="1" noChangeArrowheads="1"/>
          </p:cNvSpPr>
          <p:nvPr/>
        </p:nvSpPr>
        <p:spPr bwMode="auto">
          <a:xfrm>
            <a:off x="1609306" y="1552165"/>
            <a:ext cx="476949" cy="476949"/>
          </a:xfrm>
          <a:custGeom>
            <a:avLst/>
            <a:gdLst>
              <a:gd name="T0" fmla="*/ 353924 w 290152"/>
              <a:gd name="T1" fmla="*/ 466839 h 290152"/>
              <a:gd name="T2" fmla="*/ 40274 w 290152"/>
              <a:gd name="T3" fmla="*/ 450333 h 290152"/>
              <a:gd name="T4" fmla="*/ 15849 w 290152"/>
              <a:gd name="T5" fmla="*/ 402130 h 290152"/>
              <a:gd name="T6" fmla="*/ 103005 w 290152"/>
              <a:gd name="T7" fmla="*/ 331478 h 290152"/>
              <a:gd name="T8" fmla="*/ 452452 w 290152"/>
              <a:gd name="T9" fmla="*/ 318842 h 290152"/>
              <a:gd name="T10" fmla="*/ 368865 w 290152"/>
              <a:gd name="T11" fmla="*/ 310798 h 290152"/>
              <a:gd name="T12" fmla="*/ 210638 w 290152"/>
              <a:gd name="T13" fmla="*/ 267428 h 290152"/>
              <a:gd name="T14" fmla="*/ 484408 w 290152"/>
              <a:gd name="T15" fmla="*/ 263974 h 290152"/>
              <a:gd name="T16" fmla="*/ 368810 w 290152"/>
              <a:gd name="T17" fmla="*/ 255609 h 290152"/>
              <a:gd name="T18" fmla="*/ 103005 w 290152"/>
              <a:gd name="T19" fmla="*/ 258841 h 290152"/>
              <a:gd name="T20" fmla="*/ 317607 w 290152"/>
              <a:gd name="T21" fmla="*/ 386283 h 290152"/>
              <a:gd name="T22" fmla="*/ 178282 w 290152"/>
              <a:gd name="T23" fmla="*/ 190169 h 290152"/>
              <a:gd name="T24" fmla="*/ 48649 w 290152"/>
              <a:gd name="T25" fmla="*/ 159757 h 290152"/>
              <a:gd name="T26" fmla="*/ 48649 w 290152"/>
              <a:gd name="T27" fmla="*/ 176487 h 290152"/>
              <a:gd name="T28" fmla="*/ 285250 w 290152"/>
              <a:gd name="T29" fmla="*/ 139987 h 290152"/>
              <a:gd name="T30" fmla="*/ 103837 w 290152"/>
              <a:gd name="T31" fmla="*/ 107471 h 290152"/>
              <a:gd name="T32" fmla="*/ 103837 w 290152"/>
              <a:gd name="T33" fmla="*/ 124205 h 290152"/>
              <a:gd name="T34" fmla="*/ 58313 w 290152"/>
              <a:gd name="T35" fmla="*/ 107471 h 290152"/>
              <a:gd name="T36" fmla="*/ 40668 w 290152"/>
              <a:gd name="T37" fmla="*/ 115838 h 290152"/>
              <a:gd name="T38" fmla="*/ 333373 w 290152"/>
              <a:gd name="T39" fmla="*/ 62859 h 290152"/>
              <a:gd name="T40" fmla="*/ 208317 w 290152"/>
              <a:gd name="T41" fmla="*/ 55193 h 290152"/>
              <a:gd name="T42" fmla="*/ 162909 w 290152"/>
              <a:gd name="T43" fmla="*/ 71919 h 290152"/>
              <a:gd name="T44" fmla="*/ 48506 w 290152"/>
              <a:gd name="T45" fmla="*/ 55193 h 290152"/>
              <a:gd name="T46" fmla="*/ 48506 w 290152"/>
              <a:gd name="T47" fmla="*/ 71919 h 290152"/>
              <a:gd name="T48" fmla="*/ 429484 w 290152"/>
              <a:gd name="T49" fmla="*/ 60187 h 290152"/>
              <a:gd name="T50" fmla="*/ 446112 w 290152"/>
              <a:gd name="T51" fmla="*/ 101026 h 290152"/>
              <a:gd name="T52" fmla="*/ 464075 w 290152"/>
              <a:gd name="T53" fmla="*/ 172164 h 290152"/>
              <a:gd name="T54" fmla="*/ 412854 w 290152"/>
              <a:gd name="T55" fmla="*/ 220905 h 290152"/>
              <a:gd name="T56" fmla="*/ 395561 w 290152"/>
              <a:gd name="T57" fmla="*/ 180726 h 290152"/>
              <a:gd name="T58" fmla="*/ 377600 w 290152"/>
              <a:gd name="T59" fmla="*/ 108928 h 290152"/>
              <a:gd name="T60" fmla="*/ 40274 w 290152"/>
              <a:gd name="T61" fmla="*/ 15849 h 290152"/>
              <a:gd name="T62" fmla="*/ 87156 w 290152"/>
              <a:gd name="T63" fmla="*/ 226488 h 290152"/>
              <a:gd name="T64" fmla="*/ 194126 w 290152"/>
              <a:gd name="T65" fmla="*/ 157815 h 290152"/>
              <a:gd name="T66" fmla="*/ 301760 w 290152"/>
              <a:gd name="T67" fmla="*/ 107629 h 290152"/>
              <a:gd name="T68" fmla="*/ 226485 w 290152"/>
              <a:gd name="T69" fmla="*/ 184227 h 290152"/>
              <a:gd name="T70" fmla="*/ 117532 w 290152"/>
              <a:gd name="T71" fmla="*/ 248936 h 290152"/>
              <a:gd name="T72" fmla="*/ 15849 w 290152"/>
              <a:gd name="T73" fmla="*/ 281292 h 290152"/>
              <a:gd name="T74" fmla="*/ 62731 w 290152"/>
              <a:gd name="T75" fmla="*/ 315631 h 290152"/>
              <a:gd name="T76" fmla="*/ 162437 w 290152"/>
              <a:gd name="T77" fmla="*/ 386283 h 290152"/>
              <a:gd name="T78" fmla="*/ 226485 w 290152"/>
              <a:gd name="T79" fmla="*/ 258841 h 290152"/>
              <a:gd name="T80" fmla="*/ 277989 w 290152"/>
              <a:gd name="T81" fmla="*/ 204037 h 290152"/>
              <a:gd name="T82" fmla="*/ 515039 w 290152"/>
              <a:gd name="T83" fmla="*/ 386283 h 290152"/>
              <a:gd name="T84" fmla="*/ 40274 w 290152"/>
              <a:gd name="T85" fmla="*/ 0 h 290152"/>
              <a:gd name="T86" fmla="*/ 530884 w 290152"/>
              <a:gd name="T87" fmla="*/ 425901 h 290152"/>
              <a:gd name="T88" fmla="*/ 426557 w 290152"/>
              <a:gd name="T89" fmla="*/ 515044 h 290152"/>
              <a:gd name="T90" fmla="*/ 97063 w 290152"/>
              <a:gd name="T91" fmla="*/ 522968 h 290152"/>
              <a:gd name="T92" fmla="*/ 40274 w 290152"/>
              <a:gd name="T93" fmla="*/ 466839 h 290152"/>
              <a:gd name="T94" fmla="*/ 40274 w 290152"/>
              <a:gd name="T95" fmla="*/ 0 h 2901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0152" h="290152">
                <a:moveTo>
                  <a:pt x="96717" y="255146"/>
                </a:moveTo>
                <a:lnTo>
                  <a:pt x="96717" y="281491"/>
                </a:lnTo>
                <a:lnTo>
                  <a:pt x="193435" y="281491"/>
                </a:lnTo>
                <a:lnTo>
                  <a:pt x="193435" y="255146"/>
                </a:lnTo>
                <a:lnTo>
                  <a:pt x="96717" y="255146"/>
                </a:lnTo>
                <a:close/>
                <a:moveTo>
                  <a:pt x="8661" y="219780"/>
                </a:moveTo>
                <a:lnTo>
                  <a:pt x="8661" y="232771"/>
                </a:lnTo>
                <a:cubicBezTo>
                  <a:pt x="8661" y="240350"/>
                  <a:pt x="14796" y="246124"/>
                  <a:pt x="22014" y="246124"/>
                </a:cubicBezTo>
                <a:lnTo>
                  <a:pt x="268138" y="246124"/>
                </a:lnTo>
                <a:cubicBezTo>
                  <a:pt x="275717" y="246124"/>
                  <a:pt x="281491" y="240350"/>
                  <a:pt x="281491" y="232771"/>
                </a:cubicBezTo>
                <a:lnTo>
                  <a:pt x="281491" y="219780"/>
                </a:lnTo>
                <a:lnTo>
                  <a:pt x="8661" y="219780"/>
                </a:lnTo>
                <a:close/>
                <a:moveTo>
                  <a:pt x="38975" y="181165"/>
                </a:moveTo>
                <a:lnTo>
                  <a:pt x="38975" y="211118"/>
                </a:lnTo>
                <a:lnTo>
                  <a:pt x="56298" y="211118"/>
                </a:lnTo>
                <a:lnTo>
                  <a:pt x="56298" y="181165"/>
                </a:lnTo>
                <a:lnTo>
                  <a:pt x="38975" y="181165"/>
                </a:lnTo>
                <a:close/>
                <a:moveTo>
                  <a:pt x="201601" y="169863"/>
                </a:moveTo>
                <a:lnTo>
                  <a:pt x="243265" y="169863"/>
                </a:lnTo>
                <a:cubicBezTo>
                  <a:pt x="245457" y="169863"/>
                  <a:pt x="247285" y="172061"/>
                  <a:pt x="247285" y="174259"/>
                </a:cubicBezTo>
                <a:cubicBezTo>
                  <a:pt x="247285" y="176824"/>
                  <a:pt x="245457" y="179022"/>
                  <a:pt x="243265" y="179022"/>
                </a:cubicBezTo>
                <a:lnTo>
                  <a:pt x="201601" y="179022"/>
                </a:lnTo>
                <a:cubicBezTo>
                  <a:pt x="199043" y="179022"/>
                  <a:pt x="196850" y="176824"/>
                  <a:pt x="196850" y="174259"/>
                </a:cubicBezTo>
                <a:cubicBezTo>
                  <a:pt x="196850" y="172061"/>
                  <a:pt x="199043" y="169863"/>
                  <a:pt x="201601" y="169863"/>
                </a:cubicBezTo>
                <a:close/>
                <a:moveTo>
                  <a:pt x="97439" y="146159"/>
                </a:moveTo>
                <a:lnTo>
                  <a:pt x="97439" y="211118"/>
                </a:lnTo>
                <a:lnTo>
                  <a:pt x="115122" y="211118"/>
                </a:lnTo>
                <a:lnTo>
                  <a:pt x="115122" y="146159"/>
                </a:lnTo>
                <a:lnTo>
                  <a:pt x="97439" y="146159"/>
                </a:lnTo>
                <a:close/>
                <a:moveTo>
                  <a:pt x="201571" y="139700"/>
                </a:moveTo>
                <a:lnTo>
                  <a:pt x="260393" y="139700"/>
                </a:lnTo>
                <a:cubicBezTo>
                  <a:pt x="262935" y="139700"/>
                  <a:pt x="264750" y="141605"/>
                  <a:pt x="264750" y="144272"/>
                </a:cubicBezTo>
                <a:cubicBezTo>
                  <a:pt x="264750" y="146939"/>
                  <a:pt x="262935" y="148844"/>
                  <a:pt x="260393" y="148844"/>
                </a:cubicBezTo>
                <a:lnTo>
                  <a:pt x="201571" y="148844"/>
                </a:lnTo>
                <a:cubicBezTo>
                  <a:pt x="199029" y="148844"/>
                  <a:pt x="196850" y="146939"/>
                  <a:pt x="196850" y="144272"/>
                </a:cubicBezTo>
                <a:cubicBezTo>
                  <a:pt x="196850" y="141605"/>
                  <a:pt x="199029" y="139700"/>
                  <a:pt x="201571" y="139700"/>
                </a:cubicBezTo>
                <a:close/>
                <a:moveTo>
                  <a:pt x="47637" y="132445"/>
                </a:moveTo>
                <a:cubicBezTo>
                  <a:pt x="42945" y="132445"/>
                  <a:pt x="38975" y="136415"/>
                  <a:pt x="38975" y="141467"/>
                </a:cubicBezTo>
                <a:cubicBezTo>
                  <a:pt x="38975" y="146159"/>
                  <a:pt x="42945" y="150128"/>
                  <a:pt x="47637" y="150128"/>
                </a:cubicBezTo>
                <a:cubicBezTo>
                  <a:pt x="52689" y="150128"/>
                  <a:pt x="56298" y="146159"/>
                  <a:pt x="56298" y="141467"/>
                </a:cubicBezTo>
                <a:cubicBezTo>
                  <a:pt x="56298" y="136415"/>
                  <a:pt x="52689" y="132445"/>
                  <a:pt x="47637" y="132445"/>
                </a:cubicBezTo>
                <a:close/>
                <a:moveTo>
                  <a:pt x="155902" y="120175"/>
                </a:moveTo>
                <a:lnTo>
                  <a:pt x="155902" y="211118"/>
                </a:lnTo>
                <a:lnTo>
                  <a:pt x="173586" y="211118"/>
                </a:lnTo>
                <a:lnTo>
                  <a:pt x="173586" y="120175"/>
                </a:lnTo>
                <a:lnTo>
                  <a:pt x="155902" y="120175"/>
                </a:lnTo>
                <a:close/>
                <a:moveTo>
                  <a:pt x="106100" y="94913"/>
                </a:moveTo>
                <a:cubicBezTo>
                  <a:pt x="101409" y="94913"/>
                  <a:pt x="97439" y="98883"/>
                  <a:pt x="97439" y="103935"/>
                </a:cubicBezTo>
                <a:cubicBezTo>
                  <a:pt x="97439" y="108626"/>
                  <a:pt x="101409" y="112596"/>
                  <a:pt x="106100" y="112596"/>
                </a:cubicBezTo>
                <a:cubicBezTo>
                  <a:pt x="111153" y="112596"/>
                  <a:pt x="115122" y="108626"/>
                  <a:pt x="115122" y="103935"/>
                </a:cubicBezTo>
                <a:cubicBezTo>
                  <a:pt x="115122" y="98883"/>
                  <a:pt x="111153" y="94913"/>
                  <a:pt x="106100" y="94913"/>
                </a:cubicBezTo>
                <a:close/>
                <a:moveTo>
                  <a:pt x="26590" y="87313"/>
                </a:moveTo>
                <a:lnTo>
                  <a:pt x="69519" y="87313"/>
                </a:lnTo>
                <a:cubicBezTo>
                  <a:pt x="72066" y="87313"/>
                  <a:pt x="74249" y="89218"/>
                  <a:pt x="74249" y="91885"/>
                </a:cubicBezTo>
                <a:cubicBezTo>
                  <a:pt x="74249" y="94552"/>
                  <a:pt x="72066" y="96457"/>
                  <a:pt x="69519" y="96457"/>
                </a:cubicBezTo>
                <a:lnTo>
                  <a:pt x="26590" y="96457"/>
                </a:lnTo>
                <a:cubicBezTo>
                  <a:pt x="24408" y="96457"/>
                  <a:pt x="22225" y="94552"/>
                  <a:pt x="22225" y="91885"/>
                </a:cubicBezTo>
                <a:cubicBezTo>
                  <a:pt x="22225" y="89218"/>
                  <a:pt x="24408" y="87313"/>
                  <a:pt x="26590" y="87313"/>
                </a:cubicBezTo>
                <a:close/>
                <a:moveTo>
                  <a:pt x="164925" y="67846"/>
                </a:moveTo>
                <a:cubicBezTo>
                  <a:pt x="160233" y="67846"/>
                  <a:pt x="155902" y="71455"/>
                  <a:pt x="155902" y="76508"/>
                </a:cubicBezTo>
                <a:cubicBezTo>
                  <a:pt x="155902" y="81560"/>
                  <a:pt x="160233" y="85530"/>
                  <a:pt x="164925" y="85530"/>
                </a:cubicBezTo>
                <a:cubicBezTo>
                  <a:pt x="169977" y="85530"/>
                  <a:pt x="173586" y="81560"/>
                  <a:pt x="173586" y="76508"/>
                </a:cubicBezTo>
                <a:cubicBezTo>
                  <a:pt x="173586" y="71455"/>
                  <a:pt x="169977" y="67846"/>
                  <a:pt x="164925" y="67846"/>
                </a:cubicBezTo>
                <a:close/>
                <a:moveTo>
                  <a:pt x="56750" y="58738"/>
                </a:moveTo>
                <a:lnTo>
                  <a:pt x="125813" y="58738"/>
                </a:lnTo>
                <a:cubicBezTo>
                  <a:pt x="127994" y="58738"/>
                  <a:pt x="129811" y="60643"/>
                  <a:pt x="129811" y="63310"/>
                </a:cubicBezTo>
                <a:cubicBezTo>
                  <a:pt x="129811" y="65977"/>
                  <a:pt x="127994" y="67882"/>
                  <a:pt x="125813" y="67882"/>
                </a:cubicBezTo>
                <a:lnTo>
                  <a:pt x="56750" y="67882"/>
                </a:lnTo>
                <a:cubicBezTo>
                  <a:pt x="54569" y="67882"/>
                  <a:pt x="52388" y="65977"/>
                  <a:pt x="52388" y="63310"/>
                </a:cubicBezTo>
                <a:cubicBezTo>
                  <a:pt x="52388" y="60643"/>
                  <a:pt x="54569" y="58738"/>
                  <a:pt x="56750" y="58738"/>
                </a:cubicBezTo>
                <a:close/>
                <a:moveTo>
                  <a:pt x="26511" y="58738"/>
                </a:moveTo>
                <a:lnTo>
                  <a:pt x="31869" y="58738"/>
                </a:lnTo>
                <a:cubicBezTo>
                  <a:pt x="34370" y="58738"/>
                  <a:pt x="36156" y="60643"/>
                  <a:pt x="36156" y="63310"/>
                </a:cubicBezTo>
                <a:cubicBezTo>
                  <a:pt x="36156" y="65977"/>
                  <a:pt x="34370" y="67882"/>
                  <a:pt x="31869" y="67882"/>
                </a:cubicBezTo>
                <a:lnTo>
                  <a:pt x="26511" y="67882"/>
                </a:lnTo>
                <a:cubicBezTo>
                  <a:pt x="24368" y="67882"/>
                  <a:pt x="22225" y="65977"/>
                  <a:pt x="22225" y="63310"/>
                </a:cubicBezTo>
                <a:cubicBezTo>
                  <a:pt x="22225" y="60643"/>
                  <a:pt x="24368" y="58738"/>
                  <a:pt x="26511" y="58738"/>
                </a:cubicBezTo>
                <a:close/>
                <a:moveTo>
                  <a:pt x="113854" y="30163"/>
                </a:moveTo>
                <a:lnTo>
                  <a:pt x="177886" y="30163"/>
                </a:lnTo>
                <a:cubicBezTo>
                  <a:pt x="180404" y="30163"/>
                  <a:pt x="182203" y="32068"/>
                  <a:pt x="182203" y="34354"/>
                </a:cubicBezTo>
                <a:cubicBezTo>
                  <a:pt x="182203" y="37021"/>
                  <a:pt x="180404" y="39307"/>
                  <a:pt x="177886" y="39307"/>
                </a:cubicBezTo>
                <a:lnTo>
                  <a:pt x="113854" y="39307"/>
                </a:lnTo>
                <a:cubicBezTo>
                  <a:pt x="111336" y="39307"/>
                  <a:pt x="109538" y="37021"/>
                  <a:pt x="109538" y="34354"/>
                </a:cubicBezTo>
                <a:cubicBezTo>
                  <a:pt x="109538" y="32068"/>
                  <a:pt x="111336" y="30163"/>
                  <a:pt x="113854" y="30163"/>
                </a:cubicBezTo>
                <a:close/>
                <a:moveTo>
                  <a:pt x="56658" y="30163"/>
                </a:moveTo>
                <a:lnTo>
                  <a:pt x="89037" y="30163"/>
                </a:lnTo>
                <a:cubicBezTo>
                  <a:pt x="91172" y="30163"/>
                  <a:pt x="93307" y="32068"/>
                  <a:pt x="93307" y="34354"/>
                </a:cubicBezTo>
                <a:cubicBezTo>
                  <a:pt x="93307" y="37021"/>
                  <a:pt x="91172" y="39307"/>
                  <a:pt x="89037" y="39307"/>
                </a:cubicBezTo>
                <a:lnTo>
                  <a:pt x="56658" y="39307"/>
                </a:lnTo>
                <a:cubicBezTo>
                  <a:pt x="54523" y="39307"/>
                  <a:pt x="52388" y="37021"/>
                  <a:pt x="52388" y="34354"/>
                </a:cubicBezTo>
                <a:cubicBezTo>
                  <a:pt x="52388" y="32068"/>
                  <a:pt x="54523" y="30163"/>
                  <a:pt x="56658" y="30163"/>
                </a:cubicBezTo>
                <a:close/>
                <a:moveTo>
                  <a:pt x="26511" y="30163"/>
                </a:moveTo>
                <a:lnTo>
                  <a:pt x="31869" y="30163"/>
                </a:lnTo>
                <a:cubicBezTo>
                  <a:pt x="34370" y="30163"/>
                  <a:pt x="36156" y="32068"/>
                  <a:pt x="36156" y="34354"/>
                </a:cubicBezTo>
                <a:cubicBezTo>
                  <a:pt x="36156" y="37021"/>
                  <a:pt x="34370" y="39307"/>
                  <a:pt x="31869" y="39307"/>
                </a:cubicBezTo>
                <a:lnTo>
                  <a:pt x="26511" y="39307"/>
                </a:lnTo>
                <a:cubicBezTo>
                  <a:pt x="24368" y="39307"/>
                  <a:pt x="22225" y="37021"/>
                  <a:pt x="22225" y="34354"/>
                </a:cubicBezTo>
                <a:cubicBezTo>
                  <a:pt x="22225" y="32068"/>
                  <a:pt x="24368" y="30163"/>
                  <a:pt x="26511" y="30163"/>
                </a:cubicBezTo>
                <a:close/>
                <a:moveTo>
                  <a:pt x="230006" y="28575"/>
                </a:moveTo>
                <a:cubicBezTo>
                  <a:pt x="232187" y="28575"/>
                  <a:pt x="234732" y="30735"/>
                  <a:pt x="234732" y="32895"/>
                </a:cubicBezTo>
                <a:lnTo>
                  <a:pt x="234732" y="38655"/>
                </a:lnTo>
                <a:cubicBezTo>
                  <a:pt x="242367" y="40095"/>
                  <a:pt x="248911" y="44775"/>
                  <a:pt x="251819" y="51974"/>
                </a:cubicBezTo>
                <a:cubicBezTo>
                  <a:pt x="252910" y="54134"/>
                  <a:pt x="251819" y="56654"/>
                  <a:pt x="249638" y="57734"/>
                </a:cubicBezTo>
                <a:cubicBezTo>
                  <a:pt x="247456" y="58814"/>
                  <a:pt x="244912" y="57734"/>
                  <a:pt x="243821" y="55214"/>
                </a:cubicBezTo>
                <a:cubicBezTo>
                  <a:pt x="241640" y="50534"/>
                  <a:pt x="235823" y="46934"/>
                  <a:pt x="230006" y="46934"/>
                </a:cubicBezTo>
                <a:cubicBezTo>
                  <a:pt x="222008" y="46934"/>
                  <a:pt x="215464" y="52694"/>
                  <a:pt x="215464" y="59534"/>
                </a:cubicBezTo>
                <a:cubicBezTo>
                  <a:pt x="215464" y="65654"/>
                  <a:pt x="218009" y="72494"/>
                  <a:pt x="230006" y="72494"/>
                </a:cubicBezTo>
                <a:cubicBezTo>
                  <a:pt x="247456" y="72494"/>
                  <a:pt x="253637" y="83654"/>
                  <a:pt x="253637" y="94094"/>
                </a:cubicBezTo>
                <a:cubicBezTo>
                  <a:pt x="253637" y="104893"/>
                  <a:pt x="245275" y="113533"/>
                  <a:pt x="234732" y="115333"/>
                </a:cubicBezTo>
                <a:lnTo>
                  <a:pt x="234732" y="120733"/>
                </a:lnTo>
                <a:cubicBezTo>
                  <a:pt x="234732" y="123253"/>
                  <a:pt x="232187" y="125053"/>
                  <a:pt x="230006" y="125053"/>
                </a:cubicBezTo>
                <a:cubicBezTo>
                  <a:pt x="227461" y="125053"/>
                  <a:pt x="225643" y="123253"/>
                  <a:pt x="225643" y="120733"/>
                </a:cubicBezTo>
                <a:lnTo>
                  <a:pt x="225643" y="115333"/>
                </a:lnTo>
                <a:cubicBezTo>
                  <a:pt x="217645" y="113893"/>
                  <a:pt x="211101" y="108853"/>
                  <a:pt x="208193" y="102013"/>
                </a:cubicBezTo>
                <a:cubicBezTo>
                  <a:pt x="207102" y="99853"/>
                  <a:pt x="208193" y="96973"/>
                  <a:pt x="210374" y="96253"/>
                </a:cubicBezTo>
                <a:cubicBezTo>
                  <a:pt x="212919" y="95173"/>
                  <a:pt x="215464" y="96253"/>
                  <a:pt x="216191" y="98773"/>
                </a:cubicBezTo>
                <a:cubicBezTo>
                  <a:pt x="218372" y="103453"/>
                  <a:pt x="223826" y="107053"/>
                  <a:pt x="230006" y="107053"/>
                </a:cubicBezTo>
                <a:cubicBezTo>
                  <a:pt x="238368" y="107053"/>
                  <a:pt x="244912" y="101293"/>
                  <a:pt x="244912" y="94094"/>
                </a:cubicBezTo>
                <a:cubicBezTo>
                  <a:pt x="244912" y="88334"/>
                  <a:pt x="242367" y="81134"/>
                  <a:pt x="230006" y="81134"/>
                </a:cubicBezTo>
                <a:cubicBezTo>
                  <a:pt x="212556" y="81134"/>
                  <a:pt x="206375" y="70334"/>
                  <a:pt x="206375" y="59534"/>
                </a:cubicBezTo>
                <a:cubicBezTo>
                  <a:pt x="206375" y="49454"/>
                  <a:pt x="214737" y="40455"/>
                  <a:pt x="225643" y="38655"/>
                </a:cubicBezTo>
                <a:lnTo>
                  <a:pt x="225643" y="32895"/>
                </a:lnTo>
                <a:cubicBezTo>
                  <a:pt x="225643" y="30735"/>
                  <a:pt x="227461" y="28575"/>
                  <a:pt x="230006" y="28575"/>
                </a:cubicBezTo>
                <a:close/>
                <a:moveTo>
                  <a:pt x="22014" y="8661"/>
                </a:moveTo>
                <a:cubicBezTo>
                  <a:pt x="14796" y="8661"/>
                  <a:pt x="8661" y="14796"/>
                  <a:pt x="8661" y="22014"/>
                </a:cubicBezTo>
                <a:lnTo>
                  <a:pt x="8661" y="144354"/>
                </a:lnTo>
                <a:lnTo>
                  <a:pt x="30314" y="140384"/>
                </a:lnTo>
                <a:cubicBezTo>
                  <a:pt x="30675" y="131362"/>
                  <a:pt x="38615" y="123784"/>
                  <a:pt x="47637" y="123784"/>
                </a:cubicBezTo>
                <a:cubicBezTo>
                  <a:pt x="52328" y="123784"/>
                  <a:pt x="56298" y="125588"/>
                  <a:pt x="59546" y="128475"/>
                </a:cubicBezTo>
                <a:lnTo>
                  <a:pt x="89860" y="108987"/>
                </a:lnTo>
                <a:cubicBezTo>
                  <a:pt x="89139" y="107544"/>
                  <a:pt x="88778" y="105739"/>
                  <a:pt x="88778" y="103935"/>
                </a:cubicBezTo>
                <a:cubicBezTo>
                  <a:pt x="88778" y="94191"/>
                  <a:pt x="96717" y="86252"/>
                  <a:pt x="106100" y="86252"/>
                </a:cubicBezTo>
                <a:cubicBezTo>
                  <a:pt x="111874" y="86252"/>
                  <a:pt x="116566" y="88778"/>
                  <a:pt x="119814" y="92747"/>
                </a:cubicBezTo>
                <a:lnTo>
                  <a:pt x="147602" y="79756"/>
                </a:lnTo>
                <a:cubicBezTo>
                  <a:pt x="147602" y="78673"/>
                  <a:pt x="147241" y="77590"/>
                  <a:pt x="147241" y="76508"/>
                </a:cubicBezTo>
                <a:cubicBezTo>
                  <a:pt x="147241" y="66764"/>
                  <a:pt x="155181" y="58824"/>
                  <a:pt x="164925" y="58824"/>
                </a:cubicBezTo>
                <a:cubicBezTo>
                  <a:pt x="174668" y="58824"/>
                  <a:pt x="182608" y="66764"/>
                  <a:pt x="182608" y="76508"/>
                </a:cubicBezTo>
                <a:cubicBezTo>
                  <a:pt x="182608" y="86252"/>
                  <a:pt x="174668" y="94191"/>
                  <a:pt x="164925" y="94191"/>
                </a:cubicBezTo>
                <a:cubicBezTo>
                  <a:pt x="159511" y="94191"/>
                  <a:pt x="154459" y="91665"/>
                  <a:pt x="151572" y="87695"/>
                </a:cubicBezTo>
                <a:lnTo>
                  <a:pt x="123784" y="100687"/>
                </a:lnTo>
                <a:cubicBezTo>
                  <a:pt x="123784" y="101409"/>
                  <a:pt x="123784" y="102491"/>
                  <a:pt x="123784" y="103935"/>
                </a:cubicBezTo>
                <a:cubicBezTo>
                  <a:pt x="123784" y="113318"/>
                  <a:pt x="115844" y="121618"/>
                  <a:pt x="106100" y="121618"/>
                </a:cubicBezTo>
                <a:cubicBezTo>
                  <a:pt x="101770" y="121618"/>
                  <a:pt x="97439" y="119453"/>
                  <a:pt x="94552" y="116566"/>
                </a:cubicBezTo>
                <a:lnTo>
                  <a:pt x="64237" y="136054"/>
                </a:lnTo>
                <a:cubicBezTo>
                  <a:pt x="64959" y="137497"/>
                  <a:pt x="65320" y="139663"/>
                  <a:pt x="65320" y="141467"/>
                </a:cubicBezTo>
                <a:cubicBezTo>
                  <a:pt x="65320" y="150850"/>
                  <a:pt x="57381" y="158790"/>
                  <a:pt x="47637" y="158790"/>
                </a:cubicBezTo>
                <a:cubicBezTo>
                  <a:pt x="40780" y="158790"/>
                  <a:pt x="35006" y="154820"/>
                  <a:pt x="31758" y="149046"/>
                </a:cubicBezTo>
                <a:lnTo>
                  <a:pt x="8661" y="153737"/>
                </a:lnTo>
                <a:lnTo>
                  <a:pt x="8661" y="211118"/>
                </a:lnTo>
                <a:lnTo>
                  <a:pt x="30314" y="211118"/>
                </a:lnTo>
                <a:lnTo>
                  <a:pt x="30314" y="176834"/>
                </a:lnTo>
                <a:cubicBezTo>
                  <a:pt x="30314" y="174308"/>
                  <a:pt x="32119" y="172504"/>
                  <a:pt x="34284" y="172504"/>
                </a:cubicBezTo>
                <a:lnTo>
                  <a:pt x="60989" y="172504"/>
                </a:lnTo>
                <a:cubicBezTo>
                  <a:pt x="63155" y="172504"/>
                  <a:pt x="65320" y="174308"/>
                  <a:pt x="65320" y="176834"/>
                </a:cubicBezTo>
                <a:lnTo>
                  <a:pt x="65320" y="211118"/>
                </a:lnTo>
                <a:lnTo>
                  <a:pt x="88778" y="211118"/>
                </a:lnTo>
                <a:lnTo>
                  <a:pt x="88778" y="141467"/>
                </a:lnTo>
                <a:cubicBezTo>
                  <a:pt x="88778" y="139302"/>
                  <a:pt x="90943" y="137136"/>
                  <a:pt x="93108" y="137136"/>
                </a:cubicBezTo>
                <a:lnTo>
                  <a:pt x="119453" y="137136"/>
                </a:lnTo>
                <a:cubicBezTo>
                  <a:pt x="121979" y="137136"/>
                  <a:pt x="123784" y="139302"/>
                  <a:pt x="123784" y="141467"/>
                </a:cubicBezTo>
                <a:lnTo>
                  <a:pt x="123784" y="211118"/>
                </a:lnTo>
                <a:lnTo>
                  <a:pt x="147241" y="211118"/>
                </a:lnTo>
                <a:lnTo>
                  <a:pt x="147241" y="115844"/>
                </a:lnTo>
                <a:cubicBezTo>
                  <a:pt x="147241" y="113318"/>
                  <a:pt x="149406" y="111514"/>
                  <a:pt x="151933" y="111514"/>
                </a:cubicBezTo>
                <a:lnTo>
                  <a:pt x="178277" y="111514"/>
                </a:lnTo>
                <a:cubicBezTo>
                  <a:pt x="180804" y="111514"/>
                  <a:pt x="182608" y="113318"/>
                  <a:pt x="182608" y="115844"/>
                </a:cubicBezTo>
                <a:lnTo>
                  <a:pt x="182608" y="211118"/>
                </a:lnTo>
                <a:lnTo>
                  <a:pt x="281491" y="211118"/>
                </a:lnTo>
                <a:lnTo>
                  <a:pt x="281491" y="22014"/>
                </a:lnTo>
                <a:cubicBezTo>
                  <a:pt x="281491" y="14796"/>
                  <a:pt x="275717" y="8661"/>
                  <a:pt x="268138" y="8661"/>
                </a:cubicBezTo>
                <a:lnTo>
                  <a:pt x="22014" y="8661"/>
                </a:lnTo>
                <a:close/>
                <a:moveTo>
                  <a:pt x="22014" y="0"/>
                </a:moveTo>
                <a:lnTo>
                  <a:pt x="268138" y="0"/>
                </a:lnTo>
                <a:cubicBezTo>
                  <a:pt x="280408" y="0"/>
                  <a:pt x="290152" y="9744"/>
                  <a:pt x="290152" y="22014"/>
                </a:cubicBezTo>
                <a:lnTo>
                  <a:pt x="290152" y="215449"/>
                </a:lnTo>
                <a:lnTo>
                  <a:pt x="290152" y="232771"/>
                </a:lnTo>
                <a:cubicBezTo>
                  <a:pt x="290152" y="245402"/>
                  <a:pt x="280408" y="255146"/>
                  <a:pt x="268138" y="255146"/>
                </a:cubicBezTo>
                <a:lnTo>
                  <a:pt x="202457" y="255146"/>
                </a:lnTo>
                <a:lnTo>
                  <a:pt x="202457" y="281491"/>
                </a:lnTo>
                <a:lnTo>
                  <a:pt x="233132" y="281491"/>
                </a:lnTo>
                <a:cubicBezTo>
                  <a:pt x="235659" y="281491"/>
                  <a:pt x="237463" y="283295"/>
                  <a:pt x="237463" y="285822"/>
                </a:cubicBezTo>
                <a:cubicBezTo>
                  <a:pt x="237463" y="288348"/>
                  <a:pt x="235659" y="290152"/>
                  <a:pt x="233132" y="290152"/>
                </a:cubicBezTo>
                <a:lnTo>
                  <a:pt x="57381" y="290152"/>
                </a:lnTo>
                <a:cubicBezTo>
                  <a:pt x="54854" y="290152"/>
                  <a:pt x="53050" y="288348"/>
                  <a:pt x="53050" y="285822"/>
                </a:cubicBezTo>
                <a:cubicBezTo>
                  <a:pt x="53050" y="283295"/>
                  <a:pt x="54854" y="281491"/>
                  <a:pt x="57381" y="281491"/>
                </a:cubicBezTo>
                <a:lnTo>
                  <a:pt x="88056" y="281491"/>
                </a:lnTo>
                <a:lnTo>
                  <a:pt x="88056" y="255146"/>
                </a:lnTo>
                <a:lnTo>
                  <a:pt x="22014" y="255146"/>
                </a:lnTo>
                <a:cubicBezTo>
                  <a:pt x="10105" y="255146"/>
                  <a:pt x="0" y="245402"/>
                  <a:pt x="0" y="232771"/>
                </a:cubicBezTo>
                <a:lnTo>
                  <a:pt x="0" y="215449"/>
                </a:lnTo>
                <a:lnTo>
                  <a:pt x="0" y="22014"/>
                </a:lnTo>
                <a:cubicBezTo>
                  <a:pt x="0" y="9744"/>
                  <a:pt x="10105" y="0"/>
                  <a:pt x="22014" y="0"/>
                </a:cubicBezTo>
                <a:close/>
              </a:path>
            </a:pathLst>
          </a:custGeom>
          <a:solidFill>
            <a:schemeClr val="bg1"/>
          </a:solidFill>
          <a:ln>
            <a:noFill/>
          </a:ln>
          <a:effectLst/>
        </p:spPr>
        <p:txBody>
          <a:bodyPr anchor="ctr"/>
          <a:lstStyle/>
          <a:p>
            <a:endParaRPr lang="en-US" sz="1050" dirty="0">
              <a:latin typeface="Lato Light" panose="020F0502020204030203" pitchFamily="34" charset="0"/>
            </a:endParaRPr>
          </a:p>
        </p:txBody>
      </p:sp>
      <p:sp>
        <p:nvSpPr>
          <p:cNvPr id="21" name="Freeform 982">
            <a:extLst>
              <a:ext uri="{FF2B5EF4-FFF2-40B4-BE49-F238E27FC236}">
                <a16:creationId xmlns:a16="http://schemas.microsoft.com/office/drawing/2014/main" id="{976DC72D-D6F2-9408-873B-4282F1A01266}"/>
              </a:ext>
            </a:extLst>
          </p:cNvPr>
          <p:cNvSpPr>
            <a:spLocks noChangeAspect="1" noChangeArrowheads="1"/>
          </p:cNvSpPr>
          <p:nvPr/>
        </p:nvSpPr>
        <p:spPr bwMode="auto">
          <a:xfrm>
            <a:off x="1609306" y="3610943"/>
            <a:ext cx="476949" cy="474077"/>
          </a:xfrm>
          <a:custGeom>
            <a:avLst/>
            <a:gdLst>
              <a:gd name="T0" fmla="*/ 120216 w 290152"/>
              <a:gd name="T1" fmla="*/ 396833 h 288566"/>
              <a:gd name="T2" fmla="*/ 147102 w 290152"/>
              <a:gd name="T3" fmla="*/ 392852 h 288566"/>
              <a:gd name="T4" fmla="*/ 147102 w 290152"/>
              <a:gd name="T5" fmla="*/ 435285 h 288566"/>
              <a:gd name="T6" fmla="*/ 120216 w 290152"/>
              <a:gd name="T7" fmla="*/ 420037 h 288566"/>
              <a:gd name="T8" fmla="*/ 93327 w 290152"/>
              <a:gd name="T9" fmla="*/ 435285 h 288566"/>
              <a:gd name="T10" fmla="*/ 93327 w 290152"/>
              <a:gd name="T11" fmla="*/ 392852 h 288566"/>
              <a:gd name="T12" fmla="*/ 68659 w 290152"/>
              <a:gd name="T13" fmla="*/ 361742 h 288566"/>
              <a:gd name="T14" fmla="*/ 166903 w 290152"/>
              <a:gd name="T15" fmla="*/ 459989 h 288566"/>
              <a:gd name="T16" fmla="*/ 166903 w 290152"/>
              <a:gd name="T17" fmla="*/ 358467 h 288566"/>
              <a:gd name="T18" fmla="*/ 401989 w 290152"/>
              <a:gd name="T19" fmla="*/ 350275 h 288566"/>
              <a:gd name="T20" fmla="*/ 429982 w 290152"/>
              <a:gd name="T21" fmla="*/ 378514 h 288566"/>
              <a:gd name="T22" fmla="*/ 71280 w 290152"/>
              <a:gd name="T23" fmla="*/ 342749 h 288566"/>
              <a:gd name="T24" fmla="*/ 185238 w 290152"/>
              <a:gd name="T25" fmla="*/ 457369 h 288566"/>
              <a:gd name="T26" fmla="*/ 52287 w 290152"/>
              <a:gd name="T27" fmla="*/ 457369 h 288566"/>
              <a:gd name="T28" fmla="*/ 415987 w 290152"/>
              <a:gd name="T29" fmla="*/ 328769 h 288566"/>
              <a:gd name="T30" fmla="*/ 416312 w 290152"/>
              <a:gd name="T31" fmla="*/ 400183 h 288566"/>
              <a:gd name="T32" fmla="*/ 390921 w 290152"/>
              <a:gd name="T33" fmla="*/ 339111 h 288566"/>
              <a:gd name="T34" fmla="*/ 309230 w 290152"/>
              <a:gd name="T35" fmla="*/ 256219 h 288566"/>
              <a:gd name="T36" fmla="*/ 337466 w 290152"/>
              <a:gd name="T37" fmla="*/ 285369 h 288566"/>
              <a:gd name="T38" fmla="*/ 441434 w 290152"/>
              <a:gd name="T39" fmla="*/ 237895 h 288566"/>
              <a:gd name="T40" fmla="*/ 302149 w 290152"/>
              <a:gd name="T41" fmla="*/ 398222 h 288566"/>
              <a:gd name="T42" fmla="*/ 290212 w 290152"/>
              <a:gd name="T43" fmla="*/ 387100 h 288566"/>
              <a:gd name="T44" fmla="*/ 348632 w 290152"/>
              <a:gd name="T45" fmla="*/ 245620 h 288566"/>
              <a:gd name="T46" fmla="*/ 298064 w 290152"/>
              <a:gd name="T47" fmla="*/ 296631 h 288566"/>
              <a:gd name="T48" fmla="*/ 323348 w 290152"/>
              <a:gd name="T49" fmla="*/ 235683 h 288566"/>
              <a:gd name="T50" fmla="*/ 126580 w 290152"/>
              <a:gd name="T51" fmla="*/ 218671 h 288566"/>
              <a:gd name="T52" fmla="*/ 144826 w 290152"/>
              <a:gd name="T53" fmla="*/ 234453 h 288566"/>
              <a:gd name="T54" fmla="*/ 118765 w 290152"/>
              <a:gd name="T55" fmla="*/ 260759 h 288566"/>
              <a:gd name="T56" fmla="*/ 92056 w 290152"/>
              <a:gd name="T57" fmla="*/ 234453 h 288566"/>
              <a:gd name="T58" fmla="*/ 110293 w 290152"/>
              <a:gd name="T59" fmla="*/ 218671 h 288566"/>
              <a:gd name="T60" fmla="*/ 373075 w 290152"/>
              <a:gd name="T61" fmla="*/ 176874 h 288566"/>
              <a:gd name="T62" fmla="*/ 515039 w 290152"/>
              <a:gd name="T63" fmla="*/ 317580 h 288566"/>
              <a:gd name="T64" fmla="*/ 68659 w 290152"/>
              <a:gd name="T65" fmla="*/ 178183 h 288566"/>
              <a:gd name="T66" fmla="*/ 166903 w 290152"/>
              <a:gd name="T67" fmla="*/ 276914 h 288566"/>
              <a:gd name="T68" fmla="*/ 166903 w 290152"/>
              <a:gd name="T69" fmla="*/ 175552 h 288566"/>
              <a:gd name="T70" fmla="*/ 166903 w 290152"/>
              <a:gd name="T71" fmla="*/ 159755 h 288566"/>
              <a:gd name="T72" fmla="*/ 166903 w 290152"/>
              <a:gd name="T73" fmla="*/ 292710 h 288566"/>
              <a:gd name="T74" fmla="*/ 52287 w 290152"/>
              <a:gd name="T75" fmla="*/ 178183 h 288566"/>
              <a:gd name="T76" fmla="*/ 15849 w 290152"/>
              <a:gd name="T77" fmla="*/ 147284 h 288566"/>
              <a:gd name="T78" fmla="*/ 383639 w 290152"/>
              <a:gd name="T79" fmla="*/ 512208 h 288566"/>
              <a:gd name="T80" fmla="*/ 373075 w 290152"/>
              <a:gd name="T81" fmla="*/ 475386 h 288566"/>
              <a:gd name="T82" fmla="*/ 407410 w 290152"/>
              <a:gd name="T83" fmla="*/ 165036 h 288566"/>
              <a:gd name="T84" fmla="*/ 40274 w 290152"/>
              <a:gd name="T85" fmla="*/ 122957 h 288566"/>
              <a:gd name="T86" fmla="*/ 368216 w 290152"/>
              <a:gd name="T87" fmla="*/ 61322 h 288566"/>
              <a:gd name="T88" fmla="*/ 354142 w 290152"/>
              <a:gd name="T89" fmla="*/ 66480 h 288566"/>
              <a:gd name="T90" fmla="*/ 246081 w 290152"/>
              <a:gd name="T91" fmla="*/ 55513 h 288566"/>
              <a:gd name="T92" fmla="*/ 258626 w 290152"/>
              <a:gd name="T93" fmla="*/ 66480 h 288566"/>
              <a:gd name="T94" fmla="*/ 243987 w 290152"/>
              <a:gd name="T95" fmla="*/ 61322 h 288566"/>
              <a:gd name="T96" fmla="*/ 315908 w 290152"/>
              <a:gd name="T97" fmla="*/ 63549 h 288566"/>
              <a:gd name="T98" fmla="*/ 307543 w 290152"/>
              <a:gd name="T99" fmla="*/ 55191 h 288566"/>
              <a:gd name="T100" fmla="*/ 15849 w 290152"/>
              <a:gd name="T101" fmla="*/ 82847 h 288566"/>
              <a:gd name="T102" fmla="*/ 407410 w 290152"/>
              <a:gd name="T103" fmla="*/ 82847 h 288566"/>
              <a:gd name="T104" fmla="*/ 40274 w 290152"/>
              <a:gd name="T105" fmla="*/ 15784 h 288566"/>
              <a:gd name="T106" fmla="*/ 423916 w 290152"/>
              <a:gd name="T107" fmla="*/ 40105 h 288566"/>
              <a:gd name="T108" fmla="*/ 423916 w 290152"/>
              <a:gd name="T109" fmla="*/ 147284 h 288566"/>
              <a:gd name="T110" fmla="*/ 423916 w 290152"/>
              <a:gd name="T111" fmla="*/ 466838 h 288566"/>
              <a:gd name="T112" fmla="*/ 40274 w 290152"/>
              <a:gd name="T113" fmla="*/ 527988 h 288566"/>
              <a:gd name="T114" fmla="*/ 16505 w 290152"/>
              <a:gd name="T115" fmla="*/ 115066 h 288566"/>
              <a:gd name="T116" fmla="*/ 40274 w 290152"/>
              <a:gd name="T117" fmla="*/ 0 h 28856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90152" h="288566">
                <a:moveTo>
                  <a:pt x="51006" y="208187"/>
                </a:moveTo>
                <a:cubicBezTo>
                  <a:pt x="52798" y="206375"/>
                  <a:pt x="55307" y="206375"/>
                  <a:pt x="57099" y="208187"/>
                </a:cubicBezTo>
                <a:lnTo>
                  <a:pt x="65703" y="216884"/>
                </a:lnTo>
                <a:lnTo>
                  <a:pt x="74306" y="208187"/>
                </a:lnTo>
                <a:cubicBezTo>
                  <a:pt x="76098" y="206375"/>
                  <a:pt x="78607" y="206375"/>
                  <a:pt x="80399" y="208187"/>
                </a:cubicBezTo>
                <a:cubicBezTo>
                  <a:pt x="82192" y="209999"/>
                  <a:pt x="82192" y="212898"/>
                  <a:pt x="80399" y="214709"/>
                </a:cubicBezTo>
                <a:lnTo>
                  <a:pt x="71796" y="223044"/>
                </a:lnTo>
                <a:lnTo>
                  <a:pt x="80399" y="231740"/>
                </a:lnTo>
                <a:cubicBezTo>
                  <a:pt x="82192" y="233552"/>
                  <a:pt x="82192" y="236451"/>
                  <a:pt x="80399" y="237900"/>
                </a:cubicBezTo>
                <a:cubicBezTo>
                  <a:pt x="79683" y="238987"/>
                  <a:pt x="78607" y="239350"/>
                  <a:pt x="77173" y="239350"/>
                </a:cubicBezTo>
                <a:cubicBezTo>
                  <a:pt x="76098" y="239350"/>
                  <a:pt x="75023" y="238987"/>
                  <a:pt x="74306" y="237900"/>
                </a:cubicBezTo>
                <a:lnTo>
                  <a:pt x="65703" y="229566"/>
                </a:lnTo>
                <a:lnTo>
                  <a:pt x="57099" y="237900"/>
                </a:lnTo>
                <a:cubicBezTo>
                  <a:pt x="56024" y="238987"/>
                  <a:pt x="54949" y="239350"/>
                  <a:pt x="53873" y="239350"/>
                </a:cubicBezTo>
                <a:cubicBezTo>
                  <a:pt x="53156" y="239350"/>
                  <a:pt x="51722" y="238987"/>
                  <a:pt x="51006" y="237900"/>
                </a:cubicBezTo>
                <a:cubicBezTo>
                  <a:pt x="49213" y="236451"/>
                  <a:pt x="49213" y="233552"/>
                  <a:pt x="51006" y="231740"/>
                </a:cubicBezTo>
                <a:lnTo>
                  <a:pt x="59609" y="223044"/>
                </a:lnTo>
                <a:lnTo>
                  <a:pt x="51006" y="214709"/>
                </a:lnTo>
                <a:cubicBezTo>
                  <a:pt x="49213" y="212898"/>
                  <a:pt x="49213" y="209999"/>
                  <a:pt x="51006" y="208187"/>
                </a:cubicBezTo>
                <a:close/>
                <a:moveTo>
                  <a:pt x="38956" y="195916"/>
                </a:moveTo>
                <a:cubicBezTo>
                  <a:pt x="38240" y="195916"/>
                  <a:pt x="37524" y="196632"/>
                  <a:pt x="37524" y="197706"/>
                </a:cubicBezTo>
                <a:lnTo>
                  <a:pt x="37524" y="249969"/>
                </a:lnTo>
                <a:cubicBezTo>
                  <a:pt x="37524" y="250685"/>
                  <a:pt x="38240" y="251401"/>
                  <a:pt x="38956" y="251401"/>
                </a:cubicBezTo>
                <a:lnTo>
                  <a:pt x="91219" y="251401"/>
                </a:lnTo>
                <a:cubicBezTo>
                  <a:pt x="91935" y="251401"/>
                  <a:pt x="92651" y="250685"/>
                  <a:pt x="92651" y="249969"/>
                </a:cubicBezTo>
                <a:lnTo>
                  <a:pt x="92651" y="197706"/>
                </a:lnTo>
                <a:cubicBezTo>
                  <a:pt x="92651" y="196632"/>
                  <a:pt x="91935" y="195916"/>
                  <a:pt x="91219" y="195916"/>
                </a:cubicBezTo>
                <a:lnTo>
                  <a:pt x="38956" y="195916"/>
                </a:lnTo>
                <a:close/>
                <a:moveTo>
                  <a:pt x="227533" y="188208"/>
                </a:moveTo>
                <a:cubicBezTo>
                  <a:pt x="224687" y="188208"/>
                  <a:pt x="221840" y="189285"/>
                  <a:pt x="219705" y="191439"/>
                </a:cubicBezTo>
                <a:cubicBezTo>
                  <a:pt x="217926" y="193592"/>
                  <a:pt x="216503" y="196104"/>
                  <a:pt x="216503" y="198976"/>
                </a:cubicBezTo>
                <a:cubicBezTo>
                  <a:pt x="216503" y="202206"/>
                  <a:pt x="217926" y="204718"/>
                  <a:pt x="219705" y="206872"/>
                </a:cubicBezTo>
                <a:cubicBezTo>
                  <a:pt x="223975" y="211179"/>
                  <a:pt x="231091" y="211179"/>
                  <a:pt x="235005" y="206872"/>
                </a:cubicBezTo>
                <a:cubicBezTo>
                  <a:pt x="239275" y="202565"/>
                  <a:pt x="239275" y="195746"/>
                  <a:pt x="235005" y="191439"/>
                </a:cubicBezTo>
                <a:cubicBezTo>
                  <a:pt x="233226" y="189285"/>
                  <a:pt x="230024" y="188208"/>
                  <a:pt x="227533" y="188208"/>
                </a:cubicBezTo>
                <a:close/>
                <a:moveTo>
                  <a:pt x="38956" y="187325"/>
                </a:moveTo>
                <a:lnTo>
                  <a:pt x="91219" y="187325"/>
                </a:lnTo>
                <a:cubicBezTo>
                  <a:pt x="96589" y="187325"/>
                  <a:pt x="101242" y="191620"/>
                  <a:pt x="101242" y="197706"/>
                </a:cubicBezTo>
                <a:lnTo>
                  <a:pt x="101242" y="249969"/>
                </a:lnTo>
                <a:cubicBezTo>
                  <a:pt x="101242" y="255697"/>
                  <a:pt x="96589" y="259992"/>
                  <a:pt x="91219" y="259992"/>
                </a:cubicBezTo>
                <a:lnTo>
                  <a:pt x="38956" y="259992"/>
                </a:lnTo>
                <a:cubicBezTo>
                  <a:pt x="33228" y="259992"/>
                  <a:pt x="28575" y="255697"/>
                  <a:pt x="28575" y="249969"/>
                </a:cubicBezTo>
                <a:lnTo>
                  <a:pt x="28575" y="197706"/>
                </a:lnTo>
                <a:cubicBezTo>
                  <a:pt x="28575" y="191620"/>
                  <a:pt x="33228" y="187325"/>
                  <a:pt x="38956" y="187325"/>
                </a:cubicBezTo>
                <a:close/>
                <a:moveTo>
                  <a:pt x="227355" y="179684"/>
                </a:moveTo>
                <a:cubicBezTo>
                  <a:pt x="232426" y="179684"/>
                  <a:pt x="237496" y="181568"/>
                  <a:pt x="241054" y="185337"/>
                </a:cubicBezTo>
                <a:cubicBezTo>
                  <a:pt x="248882" y="192874"/>
                  <a:pt x="248882" y="205436"/>
                  <a:pt x="241054" y="212974"/>
                </a:cubicBezTo>
                <a:cubicBezTo>
                  <a:pt x="237496" y="216922"/>
                  <a:pt x="232515" y="218716"/>
                  <a:pt x="227533" y="218716"/>
                </a:cubicBezTo>
                <a:cubicBezTo>
                  <a:pt x="222552" y="218716"/>
                  <a:pt x="217215" y="216922"/>
                  <a:pt x="213656" y="212974"/>
                </a:cubicBezTo>
                <a:cubicBezTo>
                  <a:pt x="209742" y="209384"/>
                  <a:pt x="207963" y="204359"/>
                  <a:pt x="207963" y="198976"/>
                </a:cubicBezTo>
                <a:cubicBezTo>
                  <a:pt x="207963" y="193951"/>
                  <a:pt x="209742" y="188926"/>
                  <a:pt x="213656" y="185337"/>
                </a:cubicBezTo>
                <a:cubicBezTo>
                  <a:pt x="217214" y="181568"/>
                  <a:pt x="222285" y="179684"/>
                  <a:pt x="227355" y="179684"/>
                </a:cubicBezTo>
                <a:close/>
                <a:moveTo>
                  <a:pt x="176903" y="137138"/>
                </a:moveTo>
                <a:cubicBezTo>
                  <a:pt x="174032" y="137138"/>
                  <a:pt x="171161" y="138224"/>
                  <a:pt x="169007" y="140034"/>
                </a:cubicBezTo>
                <a:cubicBezTo>
                  <a:pt x="166854" y="142569"/>
                  <a:pt x="165777" y="145103"/>
                  <a:pt x="165777" y="147999"/>
                </a:cubicBezTo>
                <a:cubicBezTo>
                  <a:pt x="165777" y="150896"/>
                  <a:pt x="166854" y="153792"/>
                  <a:pt x="169007" y="155965"/>
                </a:cubicBezTo>
                <a:cubicBezTo>
                  <a:pt x="173314" y="160310"/>
                  <a:pt x="180493" y="160310"/>
                  <a:pt x="184441" y="155965"/>
                </a:cubicBezTo>
                <a:cubicBezTo>
                  <a:pt x="188748" y="151620"/>
                  <a:pt x="188748" y="144741"/>
                  <a:pt x="184441" y="140034"/>
                </a:cubicBezTo>
                <a:cubicBezTo>
                  <a:pt x="182287" y="138224"/>
                  <a:pt x="179416" y="137138"/>
                  <a:pt x="176903" y="137138"/>
                </a:cubicBezTo>
                <a:close/>
                <a:moveTo>
                  <a:pt x="241263" y="130018"/>
                </a:moveTo>
                <a:cubicBezTo>
                  <a:pt x="242713" y="128587"/>
                  <a:pt x="245613" y="128587"/>
                  <a:pt x="247426" y="130018"/>
                </a:cubicBezTo>
                <a:cubicBezTo>
                  <a:pt x="248876" y="131806"/>
                  <a:pt x="248876" y="134667"/>
                  <a:pt x="247426" y="136098"/>
                </a:cubicBezTo>
                <a:lnTo>
                  <a:pt x="165138" y="217644"/>
                </a:lnTo>
                <a:cubicBezTo>
                  <a:pt x="164051" y="218360"/>
                  <a:pt x="162963" y="218717"/>
                  <a:pt x="161876" y="218717"/>
                </a:cubicBezTo>
                <a:cubicBezTo>
                  <a:pt x="160788" y="218717"/>
                  <a:pt x="159701" y="218360"/>
                  <a:pt x="158613" y="217644"/>
                </a:cubicBezTo>
                <a:cubicBezTo>
                  <a:pt x="157163" y="215856"/>
                  <a:pt x="157163" y="212995"/>
                  <a:pt x="158613" y="211564"/>
                </a:cubicBezTo>
                <a:lnTo>
                  <a:pt x="241263" y="130018"/>
                </a:lnTo>
                <a:close/>
                <a:moveTo>
                  <a:pt x="176724" y="128810"/>
                </a:moveTo>
                <a:cubicBezTo>
                  <a:pt x="181838" y="128810"/>
                  <a:pt x="186953" y="130621"/>
                  <a:pt x="190542" y="134241"/>
                </a:cubicBezTo>
                <a:cubicBezTo>
                  <a:pt x="198079" y="141844"/>
                  <a:pt x="198079" y="154517"/>
                  <a:pt x="190542" y="162120"/>
                </a:cubicBezTo>
                <a:cubicBezTo>
                  <a:pt x="186953" y="166103"/>
                  <a:pt x="181928" y="167913"/>
                  <a:pt x="176903" y="167913"/>
                </a:cubicBezTo>
                <a:cubicBezTo>
                  <a:pt x="171520" y="167913"/>
                  <a:pt x="166495" y="166103"/>
                  <a:pt x="162906" y="162120"/>
                </a:cubicBezTo>
                <a:cubicBezTo>
                  <a:pt x="158958" y="158137"/>
                  <a:pt x="157163" y="153430"/>
                  <a:pt x="157163" y="147999"/>
                </a:cubicBezTo>
                <a:cubicBezTo>
                  <a:pt x="157163" y="142931"/>
                  <a:pt x="158958" y="137862"/>
                  <a:pt x="162906" y="134241"/>
                </a:cubicBezTo>
                <a:cubicBezTo>
                  <a:pt x="166495" y="130621"/>
                  <a:pt x="171609" y="128810"/>
                  <a:pt x="176724" y="128810"/>
                </a:cubicBezTo>
                <a:close/>
                <a:moveTo>
                  <a:pt x="64910" y="104775"/>
                </a:moveTo>
                <a:cubicBezTo>
                  <a:pt x="67403" y="104775"/>
                  <a:pt x="69183" y="106931"/>
                  <a:pt x="69183" y="109448"/>
                </a:cubicBezTo>
                <a:lnTo>
                  <a:pt x="69183" y="119512"/>
                </a:lnTo>
                <a:lnTo>
                  <a:pt x="79153" y="119512"/>
                </a:lnTo>
                <a:cubicBezTo>
                  <a:pt x="81646" y="119512"/>
                  <a:pt x="83782" y="121668"/>
                  <a:pt x="83782" y="123825"/>
                </a:cubicBezTo>
                <a:cubicBezTo>
                  <a:pt x="83782" y="126341"/>
                  <a:pt x="81646" y="128138"/>
                  <a:pt x="79153" y="128138"/>
                </a:cubicBezTo>
                <a:lnTo>
                  <a:pt x="69183" y="128138"/>
                </a:lnTo>
                <a:lnTo>
                  <a:pt x="69183" y="138202"/>
                </a:lnTo>
                <a:cubicBezTo>
                  <a:pt x="69183" y="140718"/>
                  <a:pt x="67403" y="142515"/>
                  <a:pt x="64910" y="142515"/>
                </a:cubicBezTo>
                <a:cubicBezTo>
                  <a:pt x="62418" y="142515"/>
                  <a:pt x="60281" y="140718"/>
                  <a:pt x="60281" y="138202"/>
                </a:cubicBezTo>
                <a:lnTo>
                  <a:pt x="60281" y="128138"/>
                </a:lnTo>
                <a:lnTo>
                  <a:pt x="50311" y="128138"/>
                </a:lnTo>
                <a:cubicBezTo>
                  <a:pt x="48174" y="128138"/>
                  <a:pt x="46038" y="126341"/>
                  <a:pt x="46038" y="123825"/>
                </a:cubicBezTo>
                <a:cubicBezTo>
                  <a:pt x="46038" y="121668"/>
                  <a:pt x="48174" y="119512"/>
                  <a:pt x="50311" y="119512"/>
                </a:cubicBezTo>
                <a:lnTo>
                  <a:pt x="60281" y="119512"/>
                </a:lnTo>
                <a:lnTo>
                  <a:pt x="60281" y="109448"/>
                </a:lnTo>
                <a:cubicBezTo>
                  <a:pt x="60281" y="106931"/>
                  <a:pt x="62418" y="104775"/>
                  <a:pt x="64910" y="104775"/>
                </a:cubicBezTo>
                <a:close/>
                <a:moveTo>
                  <a:pt x="203901" y="96668"/>
                </a:moveTo>
                <a:cubicBezTo>
                  <a:pt x="160955" y="96668"/>
                  <a:pt x="126310" y="131166"/>
                  <a:pt x="126310" y="173570"/>
                </a:cubicBezTo>
                <a:cubicBezTo>
                  <a:pt x="126310" y="216335"/>
                  <a:pt x="160955" y="250833"/>
                  <a:pt x="203901" y="250833"/>
                </a:cubicBezTo>
                <a:cubicBezTo>
                  <a:pt x="246485" y="250833"/>
                  <a:pt x="281491" y="216335"/>
                  <a:pt x="281491" y="173570"/>
                </a:cubicBezTo>
                <a:cubicBezTo>
                  <a:pt x="281491" y="131166"/>
                  <a:pt x="246485" y="96668"/>
                  <a:pt x="203901" y="96668"/>
                </a:cubicBezTo>
                <a:close/>
                <a:moveTo>
                  <a:pt x="38956" y="95945"/>
                </a:moveTo>
                <a:cubicBezTo>
                  <a:pt x="38240" y="95945"/>
                  <a:pt x="37524" y="96665"/>
                  <a:pt x="37524" y="97384"/>
                </a:cubicBezTo>
                <a:lnTo>
                  <a:pt x="37524" y="149905"/>
                </a:lnTo>
                <a:cubicBezTo>
                  <a:pt x="37524" y="150264"/>
                  <a:pt x="38240" y="151344"/>
                  <a:pt x="38956" y="151344"/>
                </a:cubicBezTo>
                <a:lnTo>
                  <a:pt x="91219" y="151344"/>
                </a:lnTo>
                <a:cubicBezTo>
                  <a:pt x="91935" y="151344"/>
                  <a:pt x="92651" y="150264"/>
                  <a:pt x="92651" y="149905"/>
                </a:cubicBezTo>
                <a:lnTo>
                  <a:pt x="92651" y="97384"/>
                </a:lnTo>
                <a:cubicBezTo>
                  <a:pt x="92651" y="96665"/>
                  <a:pt x="91935" y="95945"/>
                  <a:pt x="91219" y="95945"/>
                </a:cubicBezTo>
                <a:lnTo>
                  <a:pt x="38956" y="95945"/>
                </a:lnTo>
                <a:close/>
                <a:moveTo>
                  <a:pt x="38956" y="87312"/>
                </a:moveTo>
                <a:lnTo>
                  <a:pt x="91219" y="87312"/>
                </a:lnTo>
                <a:cubicBezTo>
                  <a:pt x="96589" y="87312"/>
                  <a:pt x="101242" y="91988"/>
                  <a:pt x="101242" y="97384"/>
                </a:cubicBezTo>
                <a:lnTo>
                  <a:pt x="101242" y="149905"/>
                </a:lnTo>
                <a:cubicBezTo>
                  <a:pt x="101242" y="155301"/>
                  <a:pt x="96589" y="159977"/>
                  <a:pt x="91219" y="159977"/>
                </a:cubicBezTo>
                <a:lnTo>
                  <a:pt x="38956" y="159977"/>
                </a:lnTo>
                <a:cubicBezTo>
                  <a:pt x="33228" y="159977"/>
                  <a:pt x="28575" y="155301"/>
                  <a:pt x="28575" y="149905"/>
                </a:cubicBezTo>
                <a:lnTo>
                  <a:pt x="28575" y="97384"/>
                </a:lnTo>
                <a:cubicBezTo>
                  <a:pt x="28575" y="91988"/>
                  <a:pt x="33228" y="87312"/>
                  <a:pt x="38956" y="87312"/>
                </a:cubicBezTo>
                <a:close/>
                <a:moveTo>
                  <a:pt x="22014" y="67200"/>
                </a:moveTo>
                <a:cubicBezTo>
                  <a:pt x="14796" y="67200"/>
                  <a:pt x="8661" y="72950"/>
                  <a:pt x="8661" y="80496"/>
                </a:cubicBezTo>
                <a:lnTo>
                  <a:pt x="8661" y="266645"/>
                </a:lnTo>
                <a:cubicBezTo>
                  <a:pt x="8661" y="273832"/>
                  <a:pt x="14796" y="279941"/>
                  <a:pt x="22014" y="279941"/>
                </a:cubicBezTo>
                <a:lnTo>
                  <a:pt x="209675" y="279941"/>
                </a:lnTo>
                <a:cubicBezTo>
                  <a:pt x="216893" y="279941"/>
                  <a:pt x="222667" y="273832"/>
                  <a:pt x="222667" y="266645"/>
                </a:cubicBezTo>
                <a:lnTo>
                  <a:pt x="222667" y="257661"/>
                </a:lnTo>
                <a:cubicBezTo>
                  <a:pt x="216532" y="259098"/>
                  <a:pt x="210397" y="259817"/>
                  <a:pt x="203901" y="259817"/>
                </a:cubicBezTo>
                <a:cubicBezTo>
                  <a:pt x="155903" y="259817"/>
                  <a:pt x="117288" y="221006"/>
                  <a:pt x="117288" y="173570"/>
                </a:cubicBezTo>
                <a:cubicBezTo>
                  <a:pt x="117288" y="126494"/>
                  <a:pt x="155903" y="88043"/>
                  <a:pt x="203901" y="88043"/>
                </a:cubicBezTo>
                <a:cubicBezTo>
                  <a:pt x="210397" y="88043"/>
                  <a:pt x="216532" y="88762"/>
                  <a:pt x="222667" y="90199"/>
                </a:cubicBezTo>
                <a:lnTo>
                  <a:pt x="222667" y="80496"/>
                </a:lnTo>
                <a:cubicBezTo>
                  <a:pt x="222667" y="72950"/>
                  <a:pt x="216893" y="67200"/>
                  <a:pt x="209675" y="67200"/>
                </a:cubicBezTo>
                <a:lnTo>
                  <a:pt x="22014" y="67200"/>
                </a:lnTo>
                <a:close/>
                <a:moveTo>
                  <a:pt x="193554" y="30339"/>
                </a:moveTo>
                <a:cubicBezTo>
                  <a:pt x="195019" y="28575"/>
                  <a:pt x="197950" y="28575"/>
                  <a:pt x="199782" y="30339"/>
                </a:cubicBezTo>
                <a:cubicBezTo>
                  <a:pt x="200514" y="31044"/>
                  <a:pt x="201247" y="32103"/>
                  <a:pt x="201247" y="33514"/>
                </a:cubicBezTo>
                <a:cubicBezTo>
                  <a:pt x="201247" y="34572"/>
                  <a:pt x="200514" y="35630"/>
                  <a:pt x="199782" y="36336"/>
                </a:cubicBezTo>
                <a:cubicBezTo>
                  <a:pt x="199049" y="37042"/>
                  <a:pt x="197950" y="37747"/>
                  <a:pt x="196484" y="37747"/>
                </a:cubicBezTo>
                <a:cubicBezTo>
                  <a:pt x="195385" y="37747"/>
                  <a:pt x="194286" y="37042"/>
                  <a:pt x="193554" y="36336"/>
                </a:cubicBezTo>
                <a:cubicBezTo>
                  <a:pt x="192455" y="35630"/>
                  <a:pt x="192088" y="34572"/>
                  <a:pt x="192088" y="33514"/>
                </a:cubicBezTo>
                <a:cubicBezTo>
                  <a:pt x="192088" y="32103"/>
                  <a:pt x="192455" y="31044"/>
                  <a:pt x="193554" y="30339"/>
                </a:cubicBezTo>
                <a:close/>
                <a:moveTo>
                  <a:pt x="134493" y="30339"/>
                </a:moveTo>
                <a:cubicBezTo>
                  <a:pt x="136398" y="28575"/>
                  <a:pt x="139446" y="28575"/>
                  <a:pt x="141351" y="30339"/>
                </a:cubicBezTo>
                <a:cubicBezTo>
                  <a:pt x="142113" y="31044"/>
                  <a:pt x="142494" y="32103"/>
                  <a:pt x="142494" y="33514"/>
                </a:cubicBezTo>
                <a:cubicBezTo>
                  <a:pt x="142494" y="34572"/>
                  <a:pt x="142113" y="35630"/>
                  <a:pt x="141351" y="36336"/>
                </a:cubicBezTo>
                <a:cubicBezTo>
                  <a:pt x="140589" y="37042"/>
                  <a:pt x="139065" y="37747"/>
                  <a:pt x="137922" y="37747"/>
                </a:cubicBezTo>
                <a:cubicBezTo>
                  <a:pt x="136779" y="37747"/>
                  <a:pt x="135636" y="37042"/>
                  <a:pt x="134493" y="36336"/>
                </a:cubicBezTo>
                <a:cubicBezTo>
                  <a:pt x="133731" y="35630"/>
                  <a:pt x="133350" y="34572"/>
                  <a:pt x="133350" y="33514"/>
                </a:cubicBezTo>
                <a:cubicBezTo>
                  <a:pt x="133350" y="32103"/>
                  <a:pt x="133731" y="31044"/>
                  <a:pt x="134493" y="30339"/>
                </a:cubicBezTo>
                <a:close/>
                <a:moveTo>
                  <a:pt x="168085" y="30162"/>
                </a:moveTo>
                <a:cubicBezTo>
                  <a:pt x="170752" y="30162"/>
                  <a:pt x="172657" y="32067"/>
                  <a:pt x="172657" y="34734"/>
                </a:cubicBezTo>
                <a:cubicBezTo>
                  <a:pt x="172657" y="37020"/>
                  <a:pt x="170752" y="39306"/>
                  <a:pt x="168085" y="39306"/>
                </a:cubicBezTo>
                <a:cubicBezTo>
                  <a:pt x="165799" y="39306"/>
                  <a:pt x="163513" y="37020"/>
                  <a:pt x="163513" y="34734"/>
                </a:cubicBezTo>
                <a:cubicBezTo>
                  <a:pt x="163513" y="32067"/>
                  <a:pt x="165799" y="30162"/>
                  <a:pt x="168085" y="30162"/>
                </a:cubicBezTo>
                <a:close/>
                <a:moveTo>
                  <a:pt x="22014" y="8625"/>
                </a:moveTo>
                <a:cubicBezTo>
                  <a:pt x="14796" y="8625"/>
                  <a:pt x="8661" y="14734"/>
                  <a:pt x="8661" y="21921"/>
                </a:cubicBezTo>
                <a:lnTo>
                  <a:pt x="8661" y="45279"/>
                </a:lnTo>
                <a:cubicBezTo>
                  <a:pt x="8661" y="52466"/>
                  <a:pt x="14796" y="58575"/>
                  <a:pt x="22014" y="58575"/>
                </a:cubicBezTo>
                <a:lnTo>
                  <a:pt x="209675" y="58575"/>
                </a:lnTo>
                <a:cubicBezTo>
                  <a:pt x="216893" y="58575"/>
                  <a:pt x="222667" y="52466"/>
                  <a:pt x="222667" y="45279"/>
                </a:cubicBezTo>
                <a:lnTo>
                  <a:pt x="222667" y="21921"/>
                </a:lnTo>
                <a:cubicBezTo>
                  <a:pt x="222667" y="14734"/>
                  <a:pt x="216893" y="8625"/>
                  <a:pt x="209675" y="8625"/>
                </a:cubicBezTo>
                <a:lnTo>
                  <a:pt x="22014" y="8625"/>
                </a:lnTo>
                <a:close/>
                <a:moveTo>
                  <a:pt x="22014" y="0"/>
                </a:moveTo>
                <a:lnTo>
                  <a:pt x="209675" y="0"/>
                </a:lnTo>
                <a:cubicBezTo>
                  <a:pt x="221945" y="0"/>
                  <a:pt x="231689" y="9703"/>
                  <a:pt x="231689" y="21921"/>
                </a:cubicBezTo>
                <a:lnTo>
                  <a:pt x="231689" y="45279"/>
                </a:lnTo>
                <a:cubicBezTo>
                  <a:pt x="231689" y="52466"/>
                  <a:pt x="228080" y="58935"/>
                  <a:pt x="222667" y="62888"/>
                </a:cubicBezTo>
                <a:cubicBezTo>
                  <a:pt x="228080" y="66841"/>
                  <a:pt x="231689" y="73309"/>
                  <a:pt x="231689" y="80496"/>
                </a:cubicBezTo>
                <a:lnTo>
                  <a:pt x="231689" y="92715"/>
                </a:lnTo>
                <a:cubicBezTo>
                  <a:pt x="265612" y="104214"/>
                  <a:pt x="290152" y="135838"/>
                  <a:pt x="290152" y="173570"/>
                </a:cubicBezTo>
                <a:cubicBezTo>
                  <a:pt x="290152" y="211663"/>
                  <a:pt x="265612" y="243646"/>
                  <a:pt x="231689" y="255145"/>
                </a:cubicBezTo>
                <a:lnTo>
                  <a:pt x="231689" y="266645"/>
                </a:lnTo>
                <a:cubicBezTo>
                  <a:pt x="231689" y="278863"/>
                  <a:pt x="221945" y="288566"/>
                  <a:pt x="209675" y="288566"/>
                </a:cubicBezTo>
                <a:lnTo>
                  <a:pt x="22014" y="288566"/>
                </a:lnTo>
                <a:cubicBezTo>
                  <a:pt x="10105" y="288566"/>
                  <a:pt x="0" y="278863"/>
                  <a:pt x="0" y="266645"/>
                </a:cubicBezTo>
                <a:lnTo>
                  <a:pt x="0" y="80496"/>
                </a:lnTo>
                <a:cubicBezTo>
                  <a:pt x="0" y="73309"/>
                  <a:pt x="3609" y="66841"/>
                  <a:pt x="9022" y="62888"/>
                </a:cubicBezTo>
                <a:cubicBezTo>
                  <a:pt x="3609" y="58935"/>
                  <a:pt x="0" y="52466"/>
                  <a:pt x="0" y="45279"/>
                </a:cubicBezTo>
                <a:lnTo>
                  <a:pt x="0" y="21921"/>
                </a:lnTo>
                <a:cubicBezTo>
                  <a:pt x="0" y="9703"/>
                  <a:pt x="10105" y="0"/>
                  <a:pt x="22014" y="0"/>
                </a:cubicBezTo>
                <a:close/>
              </a:path>
            </a:pathLst>
          </a:custGeom>
          <a:solidFill>
            <a:schemeClr val="bg1"/>
          </a:solidFill>
          <a:ln>
            <a:noFill/>
          </a:ln>
          <a:effectLst/>
        </p:spPr>
        <p:txBody>
          <a:bodyPr anchor="ctr"/>
          <a:lstStyle/>
          <a:p>
            <a:endParaRPr lang="en-US" sz="1050" dirty="0">
              <a:latin typeface="Lato Light" panose="020F0502020204030203" pitchFamily="34" charset="0"/>
            </a:endParaRPr>
          </a:p>
        </p:txBody>
      </p:sp>
      <p:sp>
        <p:nvSpPr>
          <p:cNvPr id="22" name="Freeform 995">
            <a:extLst>
              <a:ext uri="{FF2B5EF4-FFF2-40B4-BE49-F238E27FC236}">
                <a16:creationId xmlns:a16="http://schemas.microsoft.com/office/drawing/2014/main" id="{6499B6FE-77B2-1542-341E-6D50D1BC4961}"/>
              </a:ext>
            </a:extLst>
          </p:cNvPr>
          <p:cNvSpPr>
            <a:spLocks noChangeAspect="1" noChangeArrowheads="1"/>
          </p:cNvSpPr>
          <p:nvPr/>
        </p:nvSpPr>
        <p:spPr bwMode="auto">
          <a:xfrm>
            <a:off x="10089604" y="2577505"/>
            <a:ext cx="476949" cy="476949"/>
          </a:xfrm>
          <a:custGeom>
            <a:avLst/>
            <a:gdLst>
              <a:gd name="T0" fmla="*/ 402125 w 290152"/>
              <a:gd name="T1" fmla="*/ 506459 h 290151"/>
              <a:gd name="T2" fmla="*/ 515039 w 290152"/>
              <a:gd name="T3" fmla="*/ 506459 h 290151"/>
              <a:gd name="T4" fmla="*/ 410709 w 290152"/>
              <a:gd name="T5" fmla="*/ 477405 h 290151"/>
              <a:gd name="T6" fmla="*/ 273366 w 290152"/>
              <a:gd name="T7" fmla="*/ 506459 h 290151"/>
              <a:gd name="T8" fmla="*/ 386279 w 290152"/>
              <a:gd name="T9" fmla="*/ 506459 h 290151"/>
              <a:gd name="T10" fmla="*/ 281291 w 290152"/>
              <a:gd name="T11" fmla="*/ 477405 h 290151"/>
              <a:gd name="T12" fmla="*/ 144608 w 290152"/>
              <a:gd name="T13" fmla="*/ 506459 h 290151"/>
              <a:gd name="T14" fmla="*/ 257518 w 290152"/>
              <a:gd name="T15" fmla="*/ 506459 h 290151"/>
              <a:gd name="T16" fmla="*/ 153189 w 290152"/>
              <a:gd name="T17" fmla="*/ 477405 h 290151"/>
              <a:gd name="T18" fmla="*/ 15849 w 290152"/>
              <a:gd name="T19" fmla="*/ 506459 h 290151"/>
              <a:gd name="T20" fmla="*/ 128761 w 290152"/>
              <a:gd name="T21" fmla="*/ 506459 h 290151"/>
              <a:gd name="T22" fmla="*/ 24436 w 290152"/>
              <a:gd name="T23" fmla="*/ 477405 h 290151"/>
              <a:gd name="T24" fmla="*/ 402125 w 290152"/>
              <a:gd name="T25" fmla="*/ 452973 h 290151"/>
              <a:gd name="T26" fmla="*/ 515039 w 290152"/>
              <a:gd name="T27" fmla="*/ 452973 h 290151"/>
              <a:gd name="T28" fmla="*/ 410709 w 290152"/>
              <a:gd name="T29" fmla="*/ 423919 h 290151"/>
              <a:gd name="T30" fmla="*/ 273366 w 290152"/>
              <a:gd name="T31" fmla="*/ 452973 h 290151"/>
              <a:gd name="T32" fmla="*/ 386279 w 290152"/>
              <a:gd name="T33" fmla="*/ 452973 h 290151"/>
              <a:gd name="T34" fmla="*/ 281291 w 290152"/>
              <a:gd name="T35" fmla="*/ 423919 h 290151"/>
              <a:gd name="T36" fmla="*/ 144608 w 290152"/>
              <a:gd name="T37" fmla="*/ 452973 h 290151"/>
              <a:gd name="T38" fmla="*/ 257518 w 290152"/>
              <a:gd name="T39" fmla="*/ 452973 h 290151"/>
              <a:gd name="T40" fmla="*/ 153189 w 290152"/>
              <a:gd name="T41" fmla="*/ 423919 h 290151"/>
              <a:gd name="T42" fmla="*/ 273366 w 290152"/>
              <a:gd name="T43" fmla="*/ 399487 h 290151"/>
              <a:gd name="T44" fmla="*/ 386279 w 290152"/>
              <a:gd name="T45" fmla="*/ 399487 h 290151"/>
              <a:gd name="T46" fmla="*/ 281291 w 290152"/>
              <a:gd name="T47" fmla="*/ 370433 h 290151"/>
              <a:gd name="T48" fmla="*/ 256857 w 290152"/>
              <a:gd name="T49" fmla="*/ 353927 h 290151"/>
              <a:gd name="T50" fmla="*/ 329494 w 290152"/>
              <a:gd name="T51" fmla="*/ 252240 h 290151"/>
              <a:gd name="T52" fmla="*/ 385618 w 290152"/>
              <a:gd name="T53" fmla="*/ 252240 h 290151"/>
              <a:gd name="T54" fmla="*/ 330456 w 290152"/>
              <a:gd name="T55" fmla="*/ 103897 h 290151"/>
              <a:gd name="T56" fmla="*/ 322415 w 290152"/>
              <a:gd name="T57" fmla="*/ 95852 h 290151"/>
              <a:gd name="T58" fmla="*/ 205878 w 290152"/>
              <a:gd name="T59" fmla="*/ 112613 h 290151"/>
              <a:gd name="T60" fmla="*/ 262545 w 290152"/>
              <a:gd name="T61" fmla="*/ 37762 h 290151"/>
              <a:gd name="T62" fmla="*/ 293675 w 290152"/>
              <a:gd name="T63" fmla="*/ 69854 h 290151"/>
              <a:gd name="T64" fmla="*/ 262545 w 290152"/>
              <a:gd name="T65" fmla="*/ 65923 h 290151"/>
              <a:gd name="T66" fmla="*/ 295622 w 290152"/>
              <a:gd name="T67" fmla="*/ 126835 h 290151"/>
              <a:gd name="T68" fmla="*/ 262545 w 290152"/>
              <a:gd name="T69" fmla="*/ 170719 h 290151"/>
              <a:gd name="T70" fmla="*/ 232059 w 290152"/>
              <a:gd name="T71" fmla="*/ 138625 h 290151"/>
              <a:gd name="T72" fmla="*/ 262545 w 290152"/>
              <a:gd name="T73" fmla="*/ 142555 h 290151"/>
              <a:gd name="T74" fmla="*/ 229465 w 290152"/>
              <a:gd name="T75" fmla="*/ 80985 h 290151"/>
              <a:gd name="T76" fmla="*/ 262545 w 290152"/>
              <a:gd name="T77" fmla="*/ 37762 h 290151"/>
              <a:gd name="T78" fmla="*/ 265444 w 290152"/>
              <a:gd name="T79" fmla="*/ 192810 h 290151"/>
              <a:gd name="T80" fmla="*/ 265444 w 290152"/>
              <a:gd name="T81" fmla="*/ 0 h 290151"/>
              <a:gd name="T82" fmla="*/ 273366 w 290152"/>
              <a:gd name="T83" fmla="*/ 262804 h 290151"/>
              <a:gd name="T84" fmla="*/ 402125 w 290152"/>
              <a:gd name="T85" fmla="*/ 244314 h 290151"/>
              <a:gd name="T86" fmla="*/ 273366 w 290152"/>
              <a:gd name="T87" fmla="*/ 355247 h 290151"/>
              <a:gd name="T88" fmla="*/ 402125 w 290152"/>
              <a:gd name="T89" fmla="*/ 377696 h 290151"/>
              <a:gd name="T90" fmla="*/ 410709 w 290152"/>
              <a:gd name="T91" fmla="*/ 407411 h 290151"/>
              <a:gd name="T92" fmla="*/ 530884 w 290152"/>
              <a:gd name="T93" fmla="*/ 452973 h 290151"/>
              <a:gd name="T94" fmla="*/ 530884 w 290152"/>
              <a:gd name="T95" fmla="*/ 506459 h 290151"/>
              <a:gd name="T96" fmla="*/ 394203 w 290152"/>
              <a:gd name="T97" fmla="*/ 524945 h 290151"/>
              <a:gd name="T98" fmla="*/ 265444 w 290152"/>
              <a:gd name="T99" fmla="*/ 524945 h 290151"/>
              <a:gd name="T100" fmla="*/ 137346 w 290152"/>
              <a:gd name="T101" fmla="*/ 524945 h 290151"/>
              <a:gd name="T102" fmla="*/ 0 w 290152"/>
              <a:gd name="T103" fmla="*/ 506459 h 290151"/>
              <a:gd name="T104" fmla="*/ 120832 w 290152"/>
              <a:gd name="T105" fmla="*/ 461556 h 290151"/>
              <a:gd name="T106" fmla="*/ 128761 w 290152"/>
              <a:gd name="T107" fmla="*/ 431843 h 290151"/>
              <a:gd name="T108" fmla="*/ 257518 w 290152"/>
              <a:gd name="T109" fmla="*/ 408733 h 290151"/>
              <a:gd name="T110" fmla="*/ 128761 w 290152"/>
              <a:gd name="T111" fmla="*/ 297802 h 290151"/>
              <a:gd name="T112" fmla="*/ 257518 w 290152"/>
              <a:gd name="T113" fmla="*/ 316951 h 290151"/>
              <a:gd name="T114" fmla="*/ 265444 w 290152"/>
              <a:gd name="T115" fmla="*/ 0 h 29015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0152" h="290151">
                <a:moveTo>
                  <a:pt x="224471" y="260920"/>
                </a:moveTo>
                <a:cubicBezTo>
                  <a:pt x="221945" y="260920"/>
                  <a:pt x="219780" y="262724"/>
                  <a:pt x="219780" y="265250"/>
                </a:cubicBezTo>
                <a:lnTo>
                  <a:pt x="219780" y="276799"/>
                </a:lnTo>
                <a:cubicBezTo>
                  <a:pt x="219780" y="279686"/>
                  <a:pt x="221945" y="281490"/>
                  <a:pt x="224471" y="281490"/>
                </a:cubicBezTo>
                <a:lnTo>
                  <a:pt x="277160" y="281490"/>
                </a:lnTo>
                <a:cubicBezTo>
                  <a:pt x="279326" y="281490"/>
                  <a:pt x="281491" y="279686"/>
                  <a:pt x="281491" y="276799"/>
                </a:cubicBezTo>
                <a:lnTo>
                  <a:pt x="281491" y="265250"/>
                </a:lnTo>
                <a:cubicBezTo>
                  <a:pt x="281491" y="262724"/>
                  <a:pt x="279326" y="260920"/>
                  <a:pt x="277160" y="260920"/>
                </a:cubicBezTo>
                <a:lnTo>
                  <a:pt x="224471" y="260920"/>
                </a:lnTo>
                <a:close/>
                <a:moveTo>
                  <a:pt x="153737" y="260920"/>
                </a:moveTo>
                <a:cubicBezTo>
                  <a:pt x="151572" y="260920"/>
                  <a:pt x="149406" y="262724"/>
                  <a:pt x="149406" y="265250"/>
                </a:cubicBezTo>
                <a:lnTo>
                  <a:pt x="149406" y="276799"/>
                </a:lnTo>
                <a:cubicBezTo>
                  <a:pt x="149406" y="279686"/>
                  <a:pt x="151572" y="281490"/>
                  <a:pt x="153737" y="281490"/>
                </a:cubicBezTo>
                <a:lnTo>
                  <a:pt x="206788" y="281490"/>
                </a:lnTo>
                <a:cubicBezTo>
                  <a:pt x="208953" y="281490"/>
                  <a:pt x="211118" y="279686"/>
                  <a:pt x="211118" y="276799"/>
                </a:cubicBezTo>
                <a:lnTo>
                  <a:pt x="211118" y="265250"/>
                </a:lnTo>
                <a:cubicBezTo>
                  <a:pt x="211118" y="262724"/>
                  <a:pt x="208953" y="260920"/>
                  <a:pt x="206788" y="260920"/>
                </a:cubicBezTo>
                <a:lnTo>
                  <a:pt x="153737" y="260920"/>
                </a:lnTo>
                <a:close/>
                <a:moveTo>
                  <a:pt x="83725" y="260920"/>
                </a:moveTo>
                <a:cubicBezTo>
                  <a:pt x="81199" y="260920"/>
                  <a:pt x="79034" y="262724"/>
                  <a:pt x="79034" y="265250"/>
                </a:cubicBezTo>
                <a:lnTo>
                  <a:pt x="79034" y="276799"/>
                </a:lnTo>
                <a:cubicBezTo>
                  <a:pt x="79034" y="279686"/>
                  <a:pt x="81199" y="281490"/>
                  <a:pt x="83725" y="281490"/>
                </a:cubicBezTo>
                <a:lnTo>
                  <a:pt x="136415" y="281490"/>
                </a:lnTo>
                <a:cubicBezTo>
                  <a:pt x="138580" y="281490"/>
                  <a:pt x="140745" y="279686"/>
                  <a:pt x="140745" y="276799"/>
                </a:cubicBezTo>
                <a:lnTo>
                  <a:pt x="140745" y="265250"/>
                </a:lnTo>
                <a:cubicBezTo>
                  <a:pt x="140745" y="262724"/>
                  <a:pt x="138580" y="260920"/>
                  <a:pt x="136415" y="260920"/>
                </a:cubicBezTo>
                <a:lnTo>
                  <a:pt x="83725" y="260920"/>
                </a:lnTo>
                <a:close/>
                <a:moveTo>
                  <a:pt x="13353" y="260920"/>
                </a:moveTo>
                <a:cubicBezTo>
                  <a:pt x="10826" y="260920"/>
                  <a:pt x="8661" y="262724"/>
                  <a:pt x="8661" y="265250"/>
                </a:cubicBezTo>
                <a:lnTo>
                  <a:pt x="8661" y="276799"/>
                </a:lnTo>
                <a:cubicBezTo>
                  <a:pt x="8661" y="279686"/>
                  <a:pt x="10826" y="281490"/>
                  <a:pt x="13353" y="281490"/>
                </a:cubicBezTo>
                <a:lnTo>
                  <a:pt x="66042" y="281490"/>
                </a:lnTo>
                <a:cubicBezTo>
                  <a:pt x="68568" y="281490"/>
                  <a:pt x="70372" y="279686"/>
                  <a:pt x="70372" y="276799"/>
                </a:cubicBezTo>
                <a:lnTo>
                  <a:pt x="70372" y="265250"/>
                </a:lnTo>
                <a:cubicBezTo>
                  <a:pt x="70372" y="262724"/>
                  <a:pt x="68568" y="260920"/>
                  <a:pt x="66042" y="260920"/>
                </a:cubicBezTo>
                <a:lnTo>
                  <a:pt x="13353" y="260920"/>
                </a:lnTo>
                <a:close/>
                <a:moveTo>
                  <a:pt x="224471" y="231688"/>
                </a:moveTo>
                <a:cubicBezTo>
                  <a:pt x="221945" y="231688"/>
                  <a:pt x="219780" y="233492"/>
                  <a:pt x="219780" y="236019"/>
                </a:cubicBezTo>
                <a:lnTo>
                  <a:pt x="219780" y="247567"/>
                </a:lnTo>
                <a:cubicBezTo>
                  <a:pt x="219780" y="250093"/>
                  <a:pt x="221945" y="252258"/>
                  <a:pt x="224471" y="252258"/>
                </a:cubicBezTo>
                <a:lnTo>
                  <a:pt x="277160" y="252258"/>
                </a:lnTo>
                <a:cubicBezTo>
                  <a:pt x="279326" y="252258"/>
                  <a:pt x="281491" y="250093"/>
                  <a:pt x="281491" y="247567"/>
                </a:cubicBezTo>
                <a:lnTo>
                  <a:pt x="281491" y="236019"/>
                </a:lnTo>
                <a:cubicBezTo>
                  <a:pt x="281491" y="233492"/>
                  <a:pt x="279326" y="231688"/>
                  <a:pt x="277160" y="231688"/>
                </a:cubicBezTo>
                <a:lnTo>
                  <a:pt x="224471" y="231688"/>
                </a:lnTo>
                <a:close/>
                <a:moveTo>
                  <a:pt x="153737" y="231688"/>
                </a:moveTo>
                <a:cubicBezTo>
                  <a:pt x="151572" y="231688"/>
                  <a:pt x="149406" y="233492"/>
                  <a:pt x="149406" y="236019"/>
                </a:cubicBezTo>
                <a:lnTo>
                  <a:pt x="149406" y="247567"/>
                </a:lnTo>
                <a:cubicBezTo>
                  <a:pt x="149406" y="250093"/>
                  <a:pt x="151572" y="252258"/>
                  <a:pt x="153737" y="252258"/>
                </a:cubicBezTo>
                <a:lnTo>
                  <a:pt x="206788" y="252258"/>
                </a:lnTo>
                <a:cubicBezTo>
                  <a:pt x="208953" y="252258"/>
                  <a:pt x="211118" y="250093"/>
                  <a:pt x="211118" y="247567"/>
                </a:cubicBezTo>
                <a:lnTo>
                  <a:pt x="211118" y="236019"/>
                </a:lnTo>
                <a:cubicBezTo>
                  <a:pt x="211118" y="233492"/>
                  <a:pt x="208953" y="231688"/>
                  <a:pt x="206788" y="231688"/>
                </a:cubicBezTo>
                <a:lnTo>
                  <a:pt x="153737" y="231688"/>
                </a:lnTo>
                <a:close/>
                <a:moveTo>
                  <a:pt x="83725" y="231688"/>
                </a:moveTo>
                <a:cubicBezTo>
                  <a:pt x="81199" y="231688"/>
                  <a:pt x="79034" y="233492"/>
                  <a:pt x="79034" y="236019"/>
                </a:cubicBezTo>
                <a:lnTo>
                  <a:pt x="79034" y="247567"/>
                </a:lnTo>
                <a:cubicBezTo>
                  <a:pt x="79034" y="250093"/>
                  <a:pt x="81199" y="252258"/>
                  <a:pt x="83725" y="252258"/>
                </a:cubicBezTo>
                <a:lnTo>
                  <a:pt x="136415" y="252258"/>
                </a:lnTo>
                <a:cubicBezTo>
                  <a:pt x="138580" y="252258"/>
                  <a:pt x="140745" y="250093"/>
                  <a:pt x="140745" y="247567"/>
                </a:cubicBezTo>
                <a:lnTo>
                  <a:pt x="140745" y="236019"/>
                </a:lnTo>
                <a:cubicBezTo>
                  <a:pt x="140745" y="233492"/>
                  <a:pt x="138580" y="231688"/>
                  <a:pt x="136415" y="231688"/>
                </a:cubicBezTo>
                <a:lnTo>
                  <a:pt x="83725" y="231688"/>
                </a:lnTo>
                <a:close/>
                <a:moveTo>
                  <a:pt x="153737" y="202456"/>
                </a:moveTo>
                <a:cubicBezTo>
                  <a:pt x="151572" y="202456"/>
                  <a:pt x="149406" y="204261"/>
                  <a:pt x="149406" y="206426"/>
                </a:cubicBezTo>
                <a:lnTo>
                  <a:pt x="149406" y="218335"/>
                </a:lnTo>
                <a:cubicBezTo>
                  <a:pt x="149406" y="220862"/>
                  <a:pt x="151572" y="222666"/>
                  <a:pt x="153737" y="222666"/>
                </a:cubicBezTo>
                <a:lnTo>
                  <a:pt x="206788" y="222666"/>
                </a:lnTo>
                <a:cubicBezTo>
                  <a:pt x="208953" y="222666"/>
                  <a:pt x="211118" y="220862"/>
                  <a:pt x="211118" y="218335"/>
                </a:cubicBezTo>
                <a:lnTo>
                  <a:pt x="211118" y="206426"/>
                </a:lnTo>
                <a:cubicBezTo>
                  <a:pt x="211118" y="204261"/>
                  <a:pt x="208953" y="202456"/>
                  <a:pt x="206788" y="202456"/>
                </a:cubicBezTo>
                <a:lnTo>
                  <a:pt x="153737" y="202456"/>
                </a:lnTo>
                <a:close/>
                <a:moveTo>
                  <a:pt x="79395" y="167090"/>
                </a:moveTo>
                <a:cubicBezTo>
                  <a:pt x="81560" y="181886"/>
                  <a:pt x="94552" y="193434"/>
                  <a:pt x="110070" y="193434"/>
                </a:cubicBezTo>
                <a:lnTo>
                  <a:pt x="140384" y="193434"/>
                </a:lnTo>
                <a:cubicBezTo>
                  <a:pt x="138219" y="178638"/>
                  <a:pt x="125588" y="167090"/>
                  <a:pt x="110070" y="167090"/>
                </a:cubicBezTo>
                <a:lnTo>
                  <a:pt x="79395" y="167090"/>
                </a:lnTo>
                <a:close/>
                <a:moveTo>
                  <a:pt x="180082" y="137858"/>
                </a:moveTo>
                <a:cubicBezTo>
                  <a:pt x="164564" y="137858"/>
                  <a:pt x="151933" y="149046"/>
                  <a:pt x="149767" y="164203"/>
                </a:cubicBezTo>
                <a:lnTo>
                  <a:pt x="180082" y="164203"/>
                </a:lnTo>
                <a:cubicBezTo>
                  <a:pt x="195600" y="164203"/>
                  <a:pt x="208592" y="152654"/>
                  <a:pt x="210757" y="137858"/>
                </a:cubicBezTo>
                <a:lnTo>
                  <a:pt x="180082" y="137858"/>
                </a:lnTo>
                <a:close/>
                <a:moveTo>
                  <a:pt x="176213" y="52387"/>
                </a:moveTo>
                <a:cubicBezTo>
                  <a:pt x="178411" y="52387"/>
                  <a:pt x="180609" y="54585"/>
                  <a:pt x="180609" y="56783"/>
                </a:cubicBezTo>
                <a:cubicBezTo>
                  <a:pt x="180609" y="59348"/>
                  <a:pt x="178411" y="61546"/>
                  <a:pt x="176213" y="61546"/>
                </a:cubicBezTo>
                <a:cubicBezTo>
                  <a:pt x="173648" y="61546"/>
                  <a:pt x="171450" y="59348"/>
                  <a:pt x="171450" y="56783"/>
                </a:cubicBezTo>
                <a:cubicBezTo>
                  <a:pt x="171450" y="54585"/>
                  <a:pt x="173648" y="52387"/>
                  <a:pt x="176213" y="52387"/>
                </a:cubicBezTo>
                <a:close/>
                <a:moveTo>
                  <a:pt x="112522" y="52387"/>
                </a:moveTo>
                <a:cubicBezTo>
                  <a:pt x="115189" y="52387"/>
                  <a:pt x="117094" y="54585"/>
                  <a:pt x="117094" y="56783"/>
                </a:cubicBezTo>
                <a:cubicBezTo>
                  <a:pt x="117094" y="59348"/>
                  <a:pt x="115189" y="61546"/>
                  <a:pt x="112522" y="61546"/>
                </a:cubicBezTo>
                <a:cubicBezTo>
                  <a:pt x="109855" y="61546"/>
                  <a:pt x="107950" y="59348"/>
                  <a:pt x="107950" y="56783"/>
                </a:cubicBezTo>
                <a:cubicBezTo>
                  <a:pt x="107950" y="54585"/>
                  <a:pt x="109855" y="52387"/>
                  <a:pt x="112522" y="52387"/>
                </a:cubicBezTo>
                <a:close/>
                <a:moveTo>
                  <a:pt x="143492" y="20637"/>
                </a:moveTo>
                <a:cubicBezTo>
                  <a:pt x="145973" y="20637"/>
                  <a:pt x="147745" y="22427"/>
                  <a:pt x="147745" y="24932"/>
                </a:cubicBezTo>
                <a:lnTo>
                  <a:pt x="147745" y="27796"/>
                </a:lnTo>
                <a:cubicBezTo>
                  <a:pt x="153417" y="29228"/>
                  <a:pt x="158025" y="32808"/>
                  <a:pt x="160507" y="38177"/>
                </a:cubicBezTo>
                <a:cubicBezTo>
                  <a:pt x="161216" y="40325"/>
                  <a:pt x="160152" y="43189"/>
                  <a:pt x="158025" y="43905"/>
                </a:cubicBezTo>
                <a:cubicBezTo>
                  <a:pt x="155544" y="44979"/>
                  <a:pt x="153417" y="43905"/>
                  <a:pt x="152354" y="41757"/>
                </a:cubicBezTo>
                <a:cubicBezTo>
                  <a:pt x="150936" y="38535"/>
                  <a:pt x="147391" y="36029"/>
                  <a:pt x="143492" y="36029"/>
                </a:cubicBezTo>
                <a:cubicBezTo>
                  <a:pt x="138529" y="36029"/>
                  <a:pt x="133920" y="39967"/>
                  <a:pt x="133920" y="44263"/>
                </a:cubicBezTo>
                <a:cubicBezTo>
                  <a:pt x="133920" y="49990"/>
                  <a:pt x="137111" y="52496"/>
                  <a:pt x="143492" y="52496"/>
                </a:cubicBezTo>
                <a:cubicBezTo>
                  <a:pt x="154481" y="52496"/>
                  <a:pt x="161570" y="59297"/>
                  <a:pt x="161570" y="69320"/>
                </a:cubicBezTo>
                <a:cubicBezTo>
                  <a:pt x="161570" y="77196"/>
                  <a:pt x="155544" y="83997"/>
                  <a:pt x="147745" y="85787"/>
                </a:cubicBezTo>
                <a:lnTo>
                  <a:pt x="147745" y="89009"/>
                </a:lnTo>
                <a:cubicBezTo>
                  <a:pt x="147745" y="91514"/>
                  <a:pt x="145973" y="93304"/>
                  <a:pt x="143492" y="93304"/>
                </a:cubicBezTo>
                <a:cubicBezTo>
                  <a:pt x="141010" y="93304"/>
                  <a:pt x="139238" y="91514"/>
                  <a:pt x="139238" y="89009"/>
                </a:cubicBezTo>
                <a:lnTo>
                  <a:pt x="139238" y="85787"/>
                </a:lnTo>
                <a:cubicBezTo>
                  <a:pt x="133566" y="84355"/>
                  <a:pt x="128958" y="80775"/>
                  <a:pt x="126831" y="75764"/>
                </a:cubicBezTo>
                <a:cubicBezTo>
                  <a:pt x="126122" y="73258"/>
                  <a:pt x="126831" y="70752"/>
                  <a:pt x="128958" y="70036"/>
                </a:cubicBezTo>
                <a:cubicBezTo>
                  <a:pt x="131439" y="68962"/>
                  <a:pt x="133920" y="70036"/>
                  <a:pt x="134629" y="72184"/>
                </a:cubicBezTo>
                <a:cubicBezTo>
                  <a:pt x="136047" y="75406"/>
                  <a:pt x="139592" y="77912"/>
                  <a:pt x="143492" y="77912"/>
                </a:cubicBezTo>
                <a:cubicBezTo>
                  <a:pt x="148454" y="77912"/>
                  <a:pt x="153063" y="73974"/>
                  <a:pt x="153063" y="69320"/>
                </a:cubicBezTo>
                <a:cubicBezTo>
                  <a:pt x="153063" y="63951"/>
                  <a:pt x="149872" y="61445"/>
                  <a:pt x="143492" y="61445"/>
                </a:cubicBezTo>
                <a:cubicBezTo>
                  <a:pt x="130376" y="61445"/>
                  <a:pt x="125413" y="52496"/>
                  <a:pt x="125413" y="44263"/>
                </a:cubicBezTo>
                <a:cubicBezTo>
                  <a:pt x="125413" y="36387"/>
                  <a:pt x="131439" y="29586"/>
                  <a:pt x="139238" y="28154"/>
                </a:cubicBezTo>
                <a:lnTo>
                  <a:pt x="139238" y="24932"/>
                </a:lnTo>
                <a:cubicBezTo>
                  <a:pt x="139238" y="22427"/>
                  <a:pt x="141010" y="20637"/>
                  <a:pt x="143492" y="20637"/>
                </a:cubicBezTo>
                <a:close/>
                <a:moveTo>
                  <a:pt x="145076" y="8661"/>
                </a:moveTo>
                <a:cubicBezTo>
                  <a:pt x="118731" y="8661"/>
                  <a:pt x="96717" y="30314"/>
                  <a:pt x="96717" y="57020"/>
                </a:cubicBezTo>
                <a:cubicBezTo>
                  <a:pt x="96717" y="83725"/>
                  <a:pt x="118731" y="105378"/>
                  <a:pt x="145076" y="105378"/>
                </a:cubicBezTo>
                <a:cubicBezTo>
                  <a:pt x="171782" y="105378"/>
                  <a:pt x="193435" y="83725"/>
                  <a:pt x="193435" y="57020"/>
                </a:cubicBezTo>
                <a:cubicBezTo>
                  <a:pt x="193435" y="30314"/>
                  <a:pt x="171782" y="8661"/>
                  <a:pt x="145076" y="8661"/>
                </a:cubicBezTo>
                <a:close/>
                <a:moveTo>
                  <a:pt x="145076" y="0"/>
                </a:moveTo>
                <a:cubicBezTo>
                  <a:pt x="176473" y="0"/>
                  <a:pt x="202457" y="25623"/>
                  <a:pt x="202457" y="57020"/>
                </a:cubicBezTo>
                <a:cubicBezTo>
                  <a:pt x="202457" y="87334"/>
                  <a:pt x="179000" y="111874"/>
                  <a:pt x="149406" y="114040"/>
                </a:cubicBezTo>
                <a:lnTo>
                  <a:pt x="149406" y="143632"/>
                </a:lnTo>
                <a:cubicBezTo>
                  <a:pt x="156624" y="134610"/>
                  <a:pt x="167812" y="128836"/>
                  <a:pt x="180082" y="128836"/>
                </a:cubicBezTo>
                <a:lnTo>
                  <a:pt x="215449" y="128836"/>
                </a:lnTo>
                <a:cubicBezTo>
                  <a:pt x="217975" y="128836"/>
                  <a:pt x="219780" y="131001"/>
                  <a:pt x="219780" y="133527"/>
                </a:cubicBezTo>
                <a:cubicBezTo>
                  <a:pt x="219780" y="155181"/>
                  <a:pt x="202096" y="172864"/>
                  <a:pt x="180082" y="172864"/>
                </a:cubicBezTo>
                <a:lnTo>
                  <a:pt x="149406" y="172864"/>
                </a:lnTo>
                <a:lnTo>
                  <a:pt x="149406" y="194156"/>
                </a:lnTo>
                <a:cubicBezTo>
                  <a:pt x="150850" y="193795"/>
                  <a:pt x="152294" y="193434"/>
                  <a:pt x="153737" y="193434"/>
                </a:cubicBezTo>
                <a:lnTo>
                  <a:pt x="206788" y="193434"/>
                </a:lnTo>
                <a:cubicBezTo>
                  <a:pt x="214005" y="193434"/>
                  <a:pt x="219780" y="199569"/>
                  <a:pt x="219780" y="206426"/>
                </a:cubicBezTo>
                <a:lnTo>
                  <a:pt x="219780" y="218335"/>
                </a:lnTo>
                <a:cubicBezTo>
                  <a:pt x="219780" y="220501"/>
                  <a:pt x="219419" y="222305"/>
                  <a:pt x="218697" y="224109"/>
                </a:cubicBezTo>
                <a:cubicBezTo>
                  <a:pt x="220141" y="223388"/>
                  <a:pt x="222306" y="222666"/>
                  <a:pt x="224471" y="222666"/>
                </a:cubicBezTo>
                <a:lnTo>
                  <a:pt x="277160" y="222666"/>
                </a:lnTo>
                <a:cubicBezTo>
                  <a:pt x="284378" y="222666"/>
                  <a:pt x="290152" y="228801"/>
                  <a:pt x="290152" y="236019"/>
                </a:cubicBezTo>
                <a:lnTo>
                  <a:pt x="290152" y="247567"/>
                </a:lnTo>
                <a:cubicBezTo>
                  <a:pt x="290152" y="251176"/>
                  <a:pt x="289070" y="254063"/>
                  <a:pt x="286904" y="256228"/>
                </a:cubicBezTo>
                <a:cubicBezTo>
                  <a:pt x="289070" y="258754"/>
                  <a:pt x="290152" y="262002"/>
                  <a:pt x="290152" y="265250"/>
                </a:cubicBezTo>
                <a:lnTo>
                  <a:pt x="290152" y="276799"/>
                </a:lnTo>
                <a:cubicBezTo>
                  <a:pt x="290152" y="284016"/>
                  <a:pt x="284378" y="290151"/>
                  <a:pt x="277160" y="290151"/>
                </a:cubicBezTo>
                <a:lnTo>
                  <a:pt x="224471" y="290151"/>
                </a:lnTo>
                <a:cubicBezTo>
                  <a:pt x="220862" y="290151"/>
                  <a:pt x="217614" y="288708"/>
                  <a:pt x="215449" y="286903"/>
                </a:cubicBezTo>
                <a:cubicBezTo>
                  <a:pt x="212923" y="288708"/>
                  <a:pt x="210036" y="290151"/>
                  <a:pt x="206788" y="290151"/>
                </a:cubicBezTo>
                <a:lnTo>
                  <a:pt x="153737" y="290151"/>
                </a:lnTo>
                <a:cubicBezTo>
                  <a:pt x="150489" y="290151"/>
                  <a:pt x="147602" y="288708"/>
                  <a:pt x="145076" y="286903"/>
                </a:cubicBezTo>
                <a:cubicBezTo>
                  <a:pt x="142550" y="288708"/>
                  <a:pt x="139663" y="290151"/>
                  <a:pt x="136415" y="290151"/>
                </a:cubicBezTo>
                <a:lnTo>
                  <a:pt x="83725" y="290151"/>
                </a:lnTo>
                <a:cubicBezTo>
                  <a:pt x="80116" y="290151"/>
                  <a:pt x="77229" y="288708"/>
                  <a:pt x="75064" y="286903"/>
                </a:cubicBezTo>
                <a:cubicBezTo>
                  <a:pt x="72538" y="288708"/>
                  <a:pt x="69290" y="290151"/>
                  <a:pt x="66042" y="290151"/>
                </a:cubicBezTo>
                <a:lnTo>
                  <a:pt x="13353" y="290151"/>
                </a:lnTo>
                <a:cubicBezTo>
                  <a:pt x="6135" y="290151"/>
                  <a:pt x="0" y="284016"/>
                  <a:pt x="0" y="276799"/>
                </a:cubicBezTo>
                <a:lnTo>
                  <a:pt x="0" y="265250"/>
                </a:lnTo>
                <a:cubicBezTo>
                  <a:pt x="0" y="258033"/>
                  <a:pt x="6135" y="252258"/>
                  <a:pt x="13353" y="252258"/>
                </a:cubicBezTo>
                <a:lnTo>
                  <a:pt x="66042" y="252258"/>
                </a:lnTo>
                <a:cubicBezTo>
                  <a:pt x="68207" y="252258"/>
                  <a:pt x="70012" y="252619"/>
                  <a:pt x="71816" y="253341"/>
                </a:cubicBezTo>
                <a:cubicBezTo>
                  <a:pt x="70733" y="251537"/>
                  <a:pt x="70372" y="249732"/>
                  <a:pt x="70372" y="247567"/>
                </a:cubicBezTo>
                <a:lnTo>
                  <a:pt x="70372" y="236019"/>
                </a:lnTo>
                <a:cubicBezTo>
                  <a:pt x="70372" y="228801"/>
                  <a:pt x="76508" y="222666"/>
                  <a:pt x="83725" y="222666"/>
                </a:cubicBezTo>
                <a:lnTo>
                  <a:pt x="136415" y="222666"/>
                </a:lnTo>
                <a:cubicBezTo>
                  <a:pt x="137858" y="222666"/>
                  <a:pt x="139302" y="223027"/>
                  <a:pt x="140745" y="223388"/>
                </a:cubicBezTo>
                <a:lnTo>
                  <a:pt x="140745" y="202456"/>
                </a:lnTo>
                <a:lnTo>
                  <a:pt x="110070" y="202456"/>
                </a:lnTo>
                <a:cubicBezTo>
                  <a:pt x="88056" y="202456"/>
                  <a:pt x="70372" y="184412"/>
                  <a:pt x="70372" y="162759"/>
                </a:cubicBezTo>
                <a:cubicBezTo>
                  <a:pt x="70372" y="160233"/>
                  <a:pt x="72177" y="158068"/>
                  <a:pt x="75064" y="158068"/>
                </a:cubicBezTo>
                <a:lnTo>
                  <a:pt x="110070" y="158068"/>
                </a:lnTo>
                <a:cubicBezTo>
                  <a:pt x="122340" y="158068"/>
                  <a:pt x="133527" y="163842"/>
                  <a:pt x="140745" y="173225"/>
                </a:cubicBezTo>
                <a:lnTo>
                  <a:pt x="140745" y="114040"/>
                </a:lnTo>
                <a:cubicBezTo>
                  <a:pt x="111513" y="111874"/>
                  <a:pt x="88056" y="87334"/>
                  <a:pt x="88056" y="57020"/>
                </a:cubicBezTo>
                <a:cubicBezTo>
                  <a:pt x="88056" y="25623"/>
                  <a:pt x="113679" y="0"/>
                  <a:pt x="145076" y="0"/>
                </a:cubicBezTo>
                <a:close/>
              </a:path>
            </a:pathLst>
          </a:custGeom>
          <a:solidFill>
            <a:schemeClr val="bg1"/>
          </a:solidFill>
          <a:ln>
            <a:noFill/>
          </a:ln>
          <a:effectLst/>
        </p:spPr>
        <p:txBody>
          <a:bodyPr anchor="ctr"/>
          <a:lstStyle/>
          <a:p>
            <a:endParaRPr lang="en-US" sz="1050" dirty="0">
              <a:latin typeface="Lato Light" panose="020F0502020204030203" pitchFamily="34" charset="0"/>
            </a:endParaRPr>
          </a:p>
        </p:txBody>
      </p:sp>
      <p:sp>
        <p:nvSpPr>
          <p:cNvPr id="23" name="Freeform 1000">
            <a:extLst>
              <a:ext uri="{FF2B5EF4-FFF2-40B4-BE49-F238E27FC236}">
                <a16:creationId xmlns:a16="http://schemas.microsoft.com/office/drawing/2014/main" id="{8186995C-DF54-0888-0645-919B4CB93CA2}"/>
              </a:ext>
            </a:extLst>
          </p:cNvPr>
          <p:cNvSpPr>
            <a:spLocks noChangeAspect="1" noChangeArrowheads="1"/>
          </p:cNvSpPr>
          <p:nvPr/>
        </p:nvSpPr>
        <p:spPr bwMode="auto">
          <a:xfrm>
            <a:off x="10089604" y="4642460"/>
            <a:ext cx="476949" cy="474077"/>
          </a:xfrm>
          <a:custGeom>
            <a:avLst/>
            <a:gdLst>
              <a:gd name="T0" fmla="*/ 40681 w 290132"/>
              <a:gd name="T1" fmla="*/ 391214 h 289197"/>
              <a:gd name="T2" fmla="*/ 478361 w 290132"/>
              <a:gd name="T3" fmla="*/ 372034 h 289197"/>
              <a:gd name="T4" fmla="*/ 374771 w 290132"/>
              <a:gd name="T5" fmla="*/ 420438 h 289197"/>
              <a:gd name="T6" fmla="*/ 473741 w 290132"/>
              <a:gd name="T7" fmla="*/ 393330 h 289197"/>
              <a:gd name="T8" fmla="*/ 83793 w 290132"/>
              <a:gd name="T9" fmla="*/ 355899 h 289197"/>
              <a:gd name="T10" fmla="*/ 514649 w 290132"/>
              <a:gd name="T11" fmla="*/ 406883 h 289197"/>
              <a:gd name="T12" fmla="*/ 348378 w 290132"/>
              <a:gd name="T13" fmla="*/ 449477 h 289197"/>
              <a:gd name="T14" fmla="*/ 220378 w 290132"/>
              <a:gd name="T15" fmla="*/ 451413 h 289197"/>
              <a:gd name="T16" fmla="*/ 343759 w 290132"/>
              <a:gd name="T17" fmla="*/ 434634 h 289197"/>
              <a:gd name="T18" fmla="*/ 352997 w 290132"/>
              <a:gd name="T19" fmla="*/ 398493 h 289197"/>
              <a:gd name="T20" fmla="*/ 83793 w 290132"/>
              <a:gd name="T21" fmla="*/ 355899 h 289197"/>
              <a:gd name="T22" fmla="*/ 67295 w 290132"/>
              <a:gd name="T23" fmla="*/ 481746 h 289197"/>
              <a:gd name="T24" fmla="*/ 7921 w 290132"/>
              <a:gd name="T25" fmla="*/ 340408 h 289197"/>
              <a:gd name="T26" fmla="*/ 337163 w 290132"/>
              <a:gd name="T27" fmla="*/ 376550 h 289197"/>
              <a:gd name="T28" fmla="*/ 433491 w 290132"/>
              <a:gd name="T29" fmla="*/ 370097 h 289197"/>
              <a:gd name="T30" fmla="*/ 498152 w 290132"/>
              <a:gd name="T31" fmla="*/ 384295 h 289197"/>
              <a:gd name="T32" fmla="*/ 510688 w 290132"/>
              <a:gd name="T33" fmla="*/ 436570 h 289197"/>
              <a:gd name="T34" fmla="*/ 7921 w 290132"/>
              <a:gd name="T35" fmla="*/ 497234 h 289197"/>
              <a:gd name="T36" fmla="*/ 7921 w 290132"/>
              <a:gd name="T37" fmla="*/ 340408 h 289197"/>
              <a:gd name="T38" fmla="*/ 228907 w 290132"/>
              <a:gd name="T39" fmla="*/ 334167 h 289197"/>
              <a:gd name="T40" fmla="*/ 212142 w 290132"/>
              <a:gd name="T41" fmla="*/ 293209 h 289197"/>
              <a:gd name="T42" fmla="*/ 304434 w 290132"/>
              <a:gd name="T43" fmla="*/ 230928 h 289197"/>
              <a:gd name="T44" fmla="*/ 287696 w 290132"/>
              <a:gd name="T45" fmla="*/ 357702 h 289197"/>
              <a:gd name="T46" fmla="*/ 371974 w 290132"/>
              <a:gd name="T47" fmla="*/ 180215 h 289197"/>
              <a:gd name="T48" fmla="*/ 371974 w 290132"/>
              <a:gd name="T49" fmla="*/ 374092 h 289197"/>
              <a:gd name="T50" fmla="*/ 371974 w 290132"/>
              <a:gd name="T51" fmla="*/ 180215 h 289197"/>
              <a:gd name="T52" fmla="*/ 455549 w 290132"/>
              <a:gd name="T53" fmla="*/ 345636 h 289197"/>
              <a:gd name="T54" fmla="*/ 438811 w 290132"/>
              <a:gd name="T55" fmla="*/ 147948 h 289197"/>
              <a:gd name="T56" fmla="*/ 531108 w 290132"/>
              <a:gd name="T57" fmla="*/ 73576 h 289197"/>
              <a:gd name="T58" fmla="*/ 514364 w 290132"/>
              <a:gd name="T59" fmla="*/ 368522 h 289197"/>
              <a:gd name="T60" fmla="*/ 514431 w 290132"/>
              <a:gd name="T61" fmla="*/ 17551 h 289197"/>
              <a:gd name="T62" fmla="*/ 391486 w 290132"/>
              <a:gd name="T63" fmla="*/ 160338 h 289197"/>
              <a:gd name="T64" fmla="*/ 225146 w 290132"/>
              <a:gd name="T65" fmla="*/ 261588 h 289197"/>
              <a:gd name="T66" fmla="*/ 107455 w 290132"/>
              <a:gd name="T67" fmla="*/ 320000 h 289197"/>
              <a:gd name="T68" fmla="*/ 96278 w 290132"/>
              <a:gd name="T69" fmla="*/ 308966 h 289197"/>
              <a:gd name="T70" fmla="*/ 219884 w 290132"/>
              <a:gd name="T71" fmla="*/ 244713 h 289197"/>
              <a:gd name="T72" fmla="*/ 386224 w 290132"/>
              <a:gd name="T73" fmla="*/ 144112 h 289197"/>
              <a:gd name="T74" fmla="*/ 94821 w 290132"/>
              <a:gd name="T75" fmla="*/ 106414 h 289197"/>
              <a:gd name="T76" fmla="*/ 259062 w 290132"/>
              <a:gd name="T77" fmla="*/ 132525 h 289197"/>
              <a:gd name="T78" fmla="*/ 86316 w 290132"/>
              <a:gd name="T79" fmla="*/ 0 h 289197"/>
              <a:gd name="T80" fmla="*/ 275419 w 290132"/>
              <a:gd name="T81" fmla="*/ 148845 h 289197"/>
              <a:gd name="T82" fmla="*/ 262333 w 290132"/>
              <a:gd name="T83" fmla="*/ 155373 h 289197"/>
              <a:gd name="T84" fmla="*/ 78462 w 290132"/>
              <a:gd name="T85" fmla="*/ 114246 h 28919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0132" h="289197">
                <a:moveTo>
                  <a:pt x="22225" y="207963"/>
                </a:moveTo>
                <a:cubicBezTo>
                  <a:pt x="24423" y="207963"/>
                  <a:pt x="26621" y="210249"/>
                  <a:pt x="26621" y="212535"/>
                </a:cubicBezTo>
                <a:cubicBezTo>
                  <a:pt x="26621" y="215202"/>
                  <a:pt x="24423" y="217107"/>
                  <a:pt x="22225" y="217107"/>
                </a:cubicBezTo>
                <a:cubicBezTo>
                  <a:pt x="19661" y="217107"/>
                  <a:pt x="17463" y="215202"/>
                  <a:pt x="17463" y="212535"/>
                </a:cubicBezTo>
                <a:cubicBezTo>
                  <a:pt x="17463" y="210249"/>
                  <a:pt x="19661" y="207963"/>
                  <a:pt x="22225" y="207963"/>
                </a:cubicBezTo>
                <a:close/>
                <a:moveTo>
                  <a:pt x="261318" y="206463"/>
                </a:moveTo>
                <a:cubicBezTo>
                  <a:pt x="259155" y="205030"/>
                  <a:pt x="247982" y="209686"/>
                  <a:pt x="240052" y="213268"/>
                </a:cubicBezTo>
                <a:cubicBezTo>
                  <a:pt x="230320" y="217566"/>
                  <a:pt x="218426" y="222580"/>
                  <a:pt x="204369" y="226520"/>
                </a:cubicBezTo>
                <a:cubicBezTo>
                  <a:pt x="204729" y="228669"/>
                  <a:pt x="205089" y="230817"/>
                  <a:pt x="204729" y="233325"/>
                </a:cubicBezTo>
                <a:cubicBezTo>
                  <a:pt x="204369" y="234757"/>
                  <a:pt x="204369" y="235832"/>
                  <a:pt x="204008" y="237264"/>
                </a:cubicBezTo>
                <a:cubicBezTo>
                  <a:pt x="227437" y="231534"/>
                  <a:pt x="244017" y="224371"/>
                  <a:pt x="255911" y="219356"/>
                </a:cubicBezTo>
                <a:cubicBezTo>
                  <a:pt x="256993" y="218998"/>
                  <a:pt x="258074" y="218640"/>
                  <a:pt x="258795" y="218282"/>
                </a:cubicBezTo>
                <a:cubicBezTo>
                  <a:pt x="262039" y="215417"/>
                  <a:pt x="263841" y="212193"/>
                  <a:pt x="263841" y="210403"/>
                </a:cubicBezTo>
                <a:cubicBezTo>
                  <a:pt x="263841" y="209686"/>
                  <a:pt x="263480" y="208254"/>
                  <a:pt x="261318" y="206463"/>
                </a:cubicBezTo>
                <a:close/>
                <a:moveTo>
                  <a:pt x="45776" y="197509"/>
                </a:moveTo>
                <a:lnTo>
                  <a:pt x="45776" y="268424"/>
                </a:lnTo>
                <a:cubicBezTo>
                  <a:pt x="65960" y="274512"/>
                  <a:pt x="184184" y="306030"/>
                  <a:pt x="273933" y="235115"/>
                </a:cubicBezTo>
                <a:cubicBezTo>
                  <a:pt x="276096" y="233683"/>
                  <a:pt x="280781" y="229743"/>
                  <a:pt x="281142" y="225803"/>
                </a:cubicBezTo>
                <a:cubicBezTo>
                  <a:pt x="281142" y="225087"/>
                  <a:pt x="280781" y="223296"/>
                  <a:pt x="278979" y="221864"/>
                </a:cubicBezTo>
                <a:cubicBezTo>
                  <a:pt x="276817" y="220073"/>
                  <a:pt x="268166" y="223654"/>
                  <a:pt x="259155" y="227594"/>
                </a:cubicBezTo>
                <a:cubicBezTo>
                  <a:pt x="244738" y="233683"/>
                  <a:pt x="222751" y="242995"/>
                  <a:pt x="190311" y="249442"/>
                </a:cubicBezTo>
                <a:lnTo>
                  <a:pt x="189951" y="249442"/>
                </a:lnTo>
                <a:cubicBezTo>
                  <a:pt x="183103" y="251949"/>
                  <a:pt x="172650" y="253739"/>
                  <a:pt x="159674" y="253739"/>
                </a:cubicBezTo>
                <a:cubicBezTo>
                  <a:pt x="148501" y="253739"/>
                  <a:pt x="135525" y="252307"/>
                  <a:pt x="120387" y="250516"/>
                </a:cubicBezTo>
                <a:cubicBezTo>
                  <a:pt x="118224" y="250158"/>
                  <a:pt x="116422" y="248009"/>
                  <a:pt x="116782" y="245860"/>
                </a:cubicBezTo>
                <a:cubicBezTo>
                  <a:pt x="117143" y="243353"/>
                  <a:pt x="119305" y="241562"/>
                  <a:pt x="121828" y="241920"/>
                </a:cubicBezTo>
                <a:cubicBezTo>
                  <a:pt x="161476" y="246934"/>
                  <a:pt x="179498" y="244427"/>
                  <a:pt x="187788" y="241204"/>
                </a:cubicBezTo>
                <a:lnTo>
                  <a:pt x="187788" y="240846"/>
                </a:lnTo>
                <a:cubicBezTo>
                  <a:pt x="195718" y="237981"/>
                  <a:pt x="195718" y="234041"/>
                  <a:pt x="195718" y="232608"/>
                </a:cubicBezTo>
                <a:cubicBezTo>
                  <a:pt x="196439" y="227594"/>
                  <a:pt x="195358" y="223296"/>
                  <a:pt x="192835" y="221147"/>
                </a:cubicBezTo>
                <a:cubicBezTo>
                  <a:pt x="189591" y="217924"/>
                  <a:pt x="184544" y="217924"/>
                  <a:pt x="184544" y="217924"/>
                </a:cubicBezTo>
                <a:cubicBezTo>
                  <a:pt x="141292" y="218640"/>
                  <a:pt x="133723" y="213984"/>
                  <a:pt x="124351" y="208612"/>
                </a:cubicBezTo>
                <a:cubicBezTo>
                  <a:pt x="115701" y="203598"/>
                  <a:pt x="105609" y="197867"/>
                  <a:pt x="45776" y="197509"/>
                </a:cubicBezTo>
                <a:close/>
                <a:moveTo>
                  <a:pt x="8650" y="197509"/>
                </a:moveTo>
                <a:lnTo>
                  <a:pt x="8650" y="267349"/>
                </a:lnTo>
                <a:lnTo>
                  <a:pt x="36764" y="267349"/>
                </a:lnTo>
                <a:lnTo>
                  <a:pt x="36764" y="197509"/>
                </a:lnTo>
                <a:lnTo>
                  <a:pt x="8650" y="197509"/>
                </a:lnTo>
                <a:close/>
                <a:moveTo>
                  <a:pt x="4325" y="188913"/>
                </a:moveTo>
                <a:lnTo>
                  <a:pt x="41450" y="188913"/>
                </a:lnTo>
                <a:cubicBezTo>
                  <a:pt x="107771" y="188913"/>
                  <a:pt x="118945" y="195360"/>
                  <a:pt x="129037" y="201449"/>
                </a:cubicBezTo>
                <a:cubicBezTo>
                  <a:pt x="136967" y="205747"/>
                  <a:pt x="143815" y="210044"/>
                  <a:pt x="184184" y="208970"/>
                </a:cubicBezTo>
                <a:cubicBezTo>
                  <a:pt x="184184" y="208970"/>
                  <a:pt x="192835" y="208612"/>
                  <a:pt x="198962" y="215059"/>
                </a:cubicBezTo>
                <a:cubicBezTo>
                  <a:pt x="200043" y="215775"/>
                  <a:pt x="200764" y="216849"/>
                  <a:pt x="201485" y="218282"/>
                </a:cubicBezTo>
                <a:cubicBezTo>
                  <a:pt x="215182" y="214342"/>
                  <a:pt x="227076" y="209328"/>
                  <a:pt x="236808" y="205388"/>
                </a:cubicBezTo>
                <a:cubicBezTo>
                  <a:pt x="251586" y="198942"/>
                  <a:pt x="260597" y="195002"/>
                  <a:pt x="266724" y="199658"/>
                </a:cubicBezTo>
                <a:cubicBezTo>
                  <a:pt x="271410" y="203239"/>
                  <a:pt x="272491" y="207179"/>
                  <a:pt x="272491" y="209686"/>
                </a:cubicBezTo>
                <a:cubicBezTo>
                  <a:pt x="272852" y="211119"/>
                  <a:pt x="272491" y="212193"/>
                  <a:pt x="272131" y="213268"/>
                </a:cubicBezTo>
                <a:cubicBezTo>
                  <a:pt x="277177" y="212193"/>
                  <a:pt x="281142" y="212193"/>
                  <a:pt x="284386" y="215059"/>
                </a:cubicBezTo>
                <a:cubicBezTo>
                  <a:pt x="289071" y="218998"/>
                  <a:pt x="290153" y="223296"/>
                  <a:pt x="289792" y="226161"/>
                </a:cubicBezTo>
                <a:cubicBezTo>
                  <a:pt x="289432" y="234757"/>
                  <a:pt x="280061" y="241562"/>
                  <a:pt x="278979" y="242278"/>
                </a:cubicBezTo>
                <a:cubicBezTo>
                  <a:pt x="232122" y="279527"/>
                  <a:pt x="177336" y="289197"/>
                  <a:pt x="132281" y="289197"/>
                </a:cubicBezTo>
                <a:cubicBezTo>
                  <a:pt x="83622" y="289197"/>
                  <a:pt x="46136" y="278094"/>
                  <a:pt x="40729" y="275945"/>
                </a:cubicBezTo>
                <a:lnTo>
                  <a:pt x="4325" y="275945"/>
                </a:lnTo>
                <a:cubicBezTo>
                  <a:pt x="2163" y="275945"/>
                  <a:pt x="0" y="274154"/>
                  <a:pt x="0" y="272005"/>
                </a:cubicBezTo>
                <a:lnTo>
                  <a:pt x="0" y="193211"/>
                </a:lnTo>
                <a:cubicBezTo>
                  <a:pt x="0" y="190704"/>
                  <a:pt x="2163" y="188913"/>
                  <a:pt x="4325" y="188913"/>
                </a:cubicBezTo>
                <a:close/>
                <a:moveTo>
                  <a:pt x="120284" y="158750"/>
                </a:moveTo>
                <a:cubicBezTo>
                  <a:pt x="122849" y="158750"/>
                  <a:pt x="125047" y="160554"/>
                  <a:pt x="125047" y="162719"/>
                </a:cubicBezTo>
                <a:lnTo>
                  <a:pt x="125047" y="185449"/>
                </a:lnTo>
                <a:cubicBezTo>
                  <a:pt x="125047" y="187975"/>
                  <a:pt x="122849" y="190139"/>
                  <a:pt x="120284" y="190139"/>
                </a:cubicBezTo>
                <a:cubicBezTo>
                  <a:pt x="117720" y="190139"/>
                  <a:pt x="115888" y="187975"/>
                  <a:pt x="115888" y="185449"/>
                </a:cubicBezTo>
                <a:lnTo>
                  <a:pt x="115888" y="162719"/>
                </a:lnTo>
                <a:cubicBezTo>
                  <a:pt x="115888" y="160554"/>
                  <a:pt x="117720" y="158750"/>
                  <a:pt x="120284" y="158750"/>
                </a:cubicBezTo>
                <a:close/>
                <a:moveTo>
                  <a:pt x="161735" y="123825"/>
                </a:moveTo>
                <a:cubicBezTo>
                  <a:pt x="164402" y="123825"/>
                  <a:pt x="166307" y="125629"/>
                  <a:pt x="166307" y="128155"/>
                </a:cubicBezTo>
                <a:lnTo>
                  <a:pt x="166307" y="198510"/>
                </a:lnTo>
                <a:cubicBezTo>
                  <a:pt x="166307" y="201035"/>
                  <a:pt x="164402" y="202839"/>
                  <a:pt x="161735" y="202839"/>
                </a:cubicBezTo>
                <a:cubicBezTo>
                  <a:pt x="159068" y="202839"/>
                  <a:pt x="157163" y="201035"/>
                  <a:pt x="157163" y="198510"/>
                </a:cubicBezTo>
                <a:lnTo>
                  <a:pt x="157163" y="128155"/>
                </a:lnTo>
                <a:cubicBezTo>
                  <a:pt x="157163" y="125629"/>
                  <a:pt x="159068" y="123825"/>
                  <a:pt x="161735" y="123825"/>
                </a:cubicBezTo>
                <a:close/>
                <a:moveTo>
                  <a:pt x="203201" y="100013"/>
                </a:moveTo>
                <a:cubicBezTo>
                  <a:pt x="205765" y="100013"/>
                  <a:pt x="207597" y="101801"/>
                  <a:pt x="207597" y="104303"/>
                </a:cubicBezTo>
                <a:lnTo>
                  <a:pt x="207597" y="202959"/>
                </a:lnTo>
                <a:cubicBezTo>
                  <a:pt x="207597" y="205461"/>
                  <a:pt x="205765" y="207606"/>
                  <a:pt x="203201" y="207606"/>
                </a:cubicBezTo>
                <a:cubicBezTo>
                  <a:pt x="200636" y="207606"/>
                  <a:pt x="198438" y="205461"/>
                  <a:pt x="198438" y="202959"/>
                </a:cubicBezTo>
                <a:lnTo>
                  <a:pt x="198438" y="104303"/>
                </a:lnTo>
                <a:cubicBezTo>
                  <a:pt x="198438" y="101801"/>
                  <a:pt x="200636" y="100013"/>
                  <a:pt x="203201" y="100013"/>
                </a:cubicBezTo>
                <a:close/>
                <a:moveTo>
                  <a:pt x="244285" y="77788"/>
                </a:moveTo>
                <a:cubicBezTo>
                  <a:pt x="246952" y="77788"/>
                  <a:pt x="248857" y="79587"/>
                  <a:pt x="248857" y="82105"/>
                </a:cubicBezTo>
                <a:lnTo>
                  <a:pt x="248857" y="191814"/>
                </a:lnTo>
                <a:cubicBezTo>
                  <a:pt x="248857" y="194332"/>
                  <a:pt x="246952" y="196491"/>
                  <a:pt x="244285" y="196491"/>
                </a:cubicBezTo>
                <a:cubicBezTo>
                  <a:pt x="241618" y="196491"/>
                  <a:pt x="239713" y="194332"/>
                  <a:pt x="239713" y="191814"/>
                </a:cubicBezTo>
                <a:lnTo>
                  <a:pt x="239713" y="82105"/>
                </a:lnTo>
                <a:cubicBezTo>
                  <a:pt x="239713" y="79587"/>
                  <a:pt x="241618" y="77788"/>
                  <a:pt x="244285" y="77788"/>
                </a:cubicBezTo>
                <a:close/>
                <a:moveTo>
                  <a:pt x="285560" y="36513"/>
                </a:moveTo>
                <a:cubicBezTo>
                  <a:pt x="288227" y="36513"/>
                  <a:pt x="290132" y="38672"/>
                  <a:pt x="290132" y="40830"/>
                </a:cubicBezTo>
                <a:lnTo>
                  <a:pt x="290132" y="204514"/>
                </a:lnTo>
                <a:cubicBezTo>
                  <a:pt x="290132" y="207032"/>
                  <a:pt x="288227" y="209190"/>
                  <a:pt x="285560" y="209190"/>
                </a:cubicBezTo>
                <a:cubicBezTo>
                  <a:pt x="283274" y="209190"/>
                  <a:pt x="280988" y="207032"/>
                  <a:pt x="280988" y="204514"/>
                </a:cubicBezTo>
                <a:lnTo>
                  <a:pt x="280988" y="40830"/>
                </a:lnTo>
                <a:cubicBezTo>
                  <a:pt x="280988" y="38672"/>
                  <a:pt x="283274" y="36513"/>
                  <a:pt x="285560" y="36513"/>
                </a:cubicBezTo>
                <a:close/>
                <a:moveTo>
                  <a:pt x="281024" y="9739"/>
                </a:moveTo>
                <a:cubicBezTo>
                  <a:pt x="282460" y="7938"/>
                  <a:pt x="285334" y="7938"/>
                  <a:pt x="287129" y="9739"/>
                </a:cubicBezTo>
                <a:cubicBezTo>
                  <a:pt x="288566" y="11180"/>
                  <a:pt x="288566" y="14061"/>
                  <a:pt x="287129" y="15862"/>
                </a:cubicBezTo>
                <a:lnTo>
                  <a:pt x="213860" y="88981"/>
                </a:lnTo>
                <a:cubicBezTo>
                  <a:pt x="212064" y="91142"/>
                  <a:pt x="209550" y="91142"/>
                  <a:pt x="207754" y="88981"/>
                </a:cubicBezTo>
                <a:lnTo>
                  <a:pt x="193388" y="74933"/>
                </a:lnTo>
                <a:lnTo>
                  <a:pt x="122992" y="145170"/>
                </a:lnTo>
                <a:cubicBezTo>
                  <a:pt x="121555" y="146971"/>
                  <a:pt x="118682" y="146971"/>
                  <a:pt x="116886" y="145170"/>
                </a:cubicBezTo>
                <a:lnTo>
                  <a:pt x="103956" y="132203"/>
                </a:lnTo>
                <a:lnTo>
                  <a:pt x="58702" y="177587"/>
                </a:lnTo>
                <a:cubicBezTo>
                  <a:pt x="57984" y="178308"/>
                  <a:pt x="56906" y="179028"/>
                  <a:pt x="55829" y="179028"/>
                </a:cubicBezTo>
                <a:cubicBezTo>
                  <a:pt x="54392" y="179028"/>
                  <a:pt x="53314" y="178308"/>
                  <a:pt x="52596" y="177587"/>
                </a:cubicBezTo>
                <a:cubicBezTo>
                  <a:pt x="50800" y="175786"/>
                  <a:pt x="50800" y="172905"/>
                  <a:pt x="52596" y="171464"/>
                </a:cubicBezTo>
                <a:lnTo>
                  <a:pt x="101083" y="122839"/>
                </a:lnTo>
                <a:cubicBezTo>
                  <a:pt x="102520" y="121038"/>
                  <a:pt x="105393" y="121038"/>
                  <a:pt x="107189" y="122839"/>
                </a:cubicBezTo>
                <a:lnTo>
                  <a:pt x="120119" y="135805"/>
                </a:lnTo>
                <a:lnTo>
                  <a:pt x="190155" y="65569"/>
                </a:lnTo>
                <a:cubicBezTo>
                  <a:pt x="191951" y="63768"/>
                  <a:pt x="194465" y="63768"/>
                  <a:pt x="196261" y="65569"/>
                </a:cubicBezTo>
                <a:lnTo>
                  <a:pt x="210987" y="79976"/>
                </a:lnTo>
                <a:lnTo>
                  <a:pt x="281024" y="9739"/>
                </a:lnTo>
                <a:close/>
                <a:moveTo>
                  <a:pt x="51800" y="9058"/>
                </a:moveTo>
                <a:lnTo>
                  <a:pt x="51800" y="59054"/>
                </a:lnTo>
                <a:lnTo>
                  <a:pt x="122217" y="59054"/>
                </a:lnTo>
                <a:cubicBezTo>
                  <a:pt x="122932" y="59054"/>
                  <a:pt x="124362" y="59417"/>
                  <a:pt x="124719" y="60141"/>
                </a:cubicBezTo>
                <a:lnTo>
                  <a:pt x="141520" y="73546"/>
                </a:lnTo>
                <a:lnTo>
                  <a:pt x="141520" y="9058"/>
                </a:lnTo>
                <a:lnTo>
                  <a:pt x="51800" y="9058"/>
                </a:lnTo>
                <a:close/>
                <a:moveTo>
                  <a:pt x="47153" y="0"/>
                </a:moveTo>
                <a:lnTo>
                  <a:pt x="146166" y="0"/>
                </a:lnTo>
                <a:cubicBezTo>
                  <a:pt x="148311" y="0"/>
                  <a:pt x="150456" y="2174"/>
                  <a:pt x="150456" y="4710"/>
                </a:cubicBezTo>
                <a:lnTo>
                  <a:pt x="150456" y="82603"/>
                </a:lnTo>
                <a:cubicBezTo>
                  <a:pt x="150456" y="84053"/>
                  <a:pt x="149383" y="85864"/>
                  <a:pt x="147954" y="86589"/>
                </a:cubicBezTo>
                <a:cubicBezTo>
                  <a:pt x="147239" y="86589"/>
                  <a:pt x="146524" y="86951"/>
                  <a:pt x="146166" y="86951"/>
                </a:cubicBezTo>
                <a:cubicBezTo>
                  <a:pt x="145094" y="86951"/>
                  <a:pt x="144022" y="86589"/>
                  <a:pt x="143307" y="86226"/>
                </a:cubicBezTo>
                <a:lnTo>
                  <a:pt x="120787" y="68112"/>
                </a:lnTo>
                <a:lnTo>
                  <a:pt x="47153" y="68112"/>
                </a:lnTo>
                <a:cubicBezTo>
                  <a:pt x="45008" y="68112"/>
                  <a:pt x="42863" y="65938"/>
                  <a:pt x="42863" y="63402"/>
                </a:cubicBezTo>
                <a:lnTo>
                  <a:pt x="42863" y="4710"/>
                </a:lnTo>
                <a:cubicBezTo>
                  <a:pt x="42863" y="2174"/>
                  <a:pt x="45008" y="0"/>
                  <a:pt x="47153" y="0"/>
                </a:cubicBezTo>
                <a:close/>
              </a:path>
            </a:pathLst>
          </a:custGeom>
          <a:solidFill>
            <a:schemeClr val="bg1"/>
          </a:solidFill>
          <a:ln>
            <a:noFill/>
          </a:ln>
          <a:effectLst/>
        </p:spPr>
        <p:txBody>
          <a:bodyPr anchor="ctr"/>
          <a:lstStyle/>
          <a:p>
            <a:endParaRPr lang="en-US" sz="1050" dirty="0">
              <a:latin typeface="Lato Light" panose="020F0502020204030203" pitchFamily="34" charset="0"/>
            </a:endParaRPr>
          </a:p>
        </p:txBody>
      </p:sp>
      <p:sp>
        <p:nvSpPr>
          <p:cNvPr id="24" name="Freeform 1013">
            <a:extLst>
              <a:ext uri="{FF2B5EF4-FFF2-40B4-BE49-F238E27FC236}">
                <a16:creationId xmlns:a16="http://schemas.microsoft.com/office/drawing/2014/main" id="{218B337A-9A16-C7EC-E6B3-8132BD414211}"/>
              </a:ext>
            </a:extLst>
          </p:cNvPr>
          <p:cNvSpPr>
            <a:spLocks noChangeAspect="1" noChangeArrowheads="1"/>
          </p:cNvSpPr>
          <p:nvPr/>
        </p:nvSpPr>
        <p:spPr bwMode="auto">
          <a:xfrm>
            <a:off x="1609306" y="5672542"/>
            <a:ext cx="476949" cy="476949"/>
          </a:xfrm>
          <a:custGeom>
            <a:avLst/>
            <a:gdLst>
              <a:gd name="T0" fmla="*/ 421076 w 290152"/>
              <a:gd name="T1" fmla="*/ 478893 h 290151"/>
              <a:gd name="T2" fmla="*/ 348931 w 290152"/>
              <a:gd name="T3" fmla="*/ 407400 h 290151"/>
              <a:gd name="T4" fmla="*/ 219428 w 290152"/>
              <a:gd name="T5" fmla="*/ 305956 h 290151"/>
              <a:gd name="T6" fmla="*/ 327322 w 290152"/>
              <a:gd name="T7" fmla="*/ 337488 h 290151"/>
              <a:gd name="T8" fmla="*/ 264163 w 290152"/>
              <a:gd name="T9" fmla="*/ 218589 h 290151"/>
              <a:gd name="T10" fmla="*/ 264163 w 290152"/>
              <a:gd name="T11" fmla="*/ 218589 h 290151"/>
              <a:gd name="T12" fmla="*/ 312847 w 290152"/>
              <a:gd name="T13" fmla="*/ 301358 h 290151"/>
              <a:gd name="T14" fmla="*/ 376009 w 290152"/>
              <a:gd name="T15" fmla="*/ 169322 h 290151"/>
              <a:gd name="T16" fmla="*/ 365480 w 290152"/>
              <a:gd name="T17" fmla="*/ 157496 h 290151"/>
              <a:gd name="T18" fmla="*/ 140480 w 290152"/>
              <a:gd name="T19" fmla="*/ 342743 h 290151"/>
              <a:gd name="T20" fmla="*/ 256269 w 290152"/>
              <a:gd name="T21" fmla="*/ 117425 h 290151"/>
              <a:gd name="T22" fmla="*/ 495087 w 290152"/>
              <a:gd name="T23" fmla="*/ 332232 h 290151"/>
              <a:gd name="T24" fmla="*/ 314823 w 290152"/>
              <a:gd name="T25" fmla="*/ 413689 h 290151"/>
              <a:gd name="T26" fmla="*/ 527324 w 290152"/>
              <a:gd name="T27" fmla="*/ 429453 h 290151"/>
              <a:gd name="T28" fmla="*/ 101659 w 290152"/>
              <a:gd name="T29" fmla="*/ 263916 h 290151"/>
              <a:gd name="T30" fmla="*/ 305721 w 290152"/>
              <a:gd name="T31" fmla="*/ 21125 h 290151"/>
              <a:gd name="T32" fmla="*/ 365810 w 290152"/>
              <a:gd name="T33" fmla="*/ 23769 h 290151"/>
              <a:gd name="T34" fmla="*/ 422594 w 290152"/>
              <a:gd name="T35" fmla="*/ 73953 h 290151"/>
              <a:gd name="T36" fmla="*/ 473439 w 290152"/>
              <a:gd name="T37" fmla="*/ 106309 h 290151"/>
              <a:gd name="T38" fmla="*/ 473439 w 290152"/>
              <a:gd name="T39" fmla="*/ 192149 h 290151"/>
              <a:gd name="T40" fmla="*/ 530884 w 290152"/>
              <a:gd name="T41" fmla="*/ 284594 h 290151"/>
              <a:gd name="T42" fmla="*/ 486646 w 290152"/>
              <a:gd name="T43" fmla="*/ 289875 h 290151"/>
              <a:gd name="T44" fmla="*/ 509755 w 290152"/>
              <a:gd name="T45" fmla="*/ 241013 h 290151"/>
              <a:gd name="T46" fmla="*/ 459575 w 290152"/>
              <a:gd name="T47" fmla="*/ 181584 h 290151"/>
              <a:gd name="T48" fmla="*/ 468817 w 290152"/>
              <a:gd name="T49" fmla="*/ 122154 h 290151"/>
              <a:gd name="T50" fmla="*/ 393544 w 290152"/>
              <a:gd name="T51" fmla="*/ 105648 h 290151"/>
              <a:gd name="T52" fmla="*/ 406750 w 290152"/>
              <a:gd name="T53" fmla="*/ 58765 h 290151"/>
              <a:gd name="T54" fmla="*/ 349302 w 290152"/>
              <a:gd name="T55" fmla="*/ 71315 h 290151"/>
              <a:gd name="T56" fmla="*/ 289876 w 290152"/>
              <a:gd name="T57" fmla="*/ 21125 h 290151"/>
              <a:gd name="T58" fmla="*/ 241008 w 290152"/>
              <a:gd name="T59" fmla="*/ 55467 h 290151"/>
              <a:gd name="T60" fmla="*/ 164415 w 290152"/>
              <a:gd name="T61" fmla="*/ 41594 h 290151"/>
              <a:gd name="T62" fmla="*/ 122154 w 290152"/>
              <a:gd name="T63" fmla="*/ 65372 h 290151"/>
              <a:gd name="T64" fmla="*/ 95741 w 290152"/>
              <a:gd name="T65" fmla="*/ 139324 h 290151"/>
              <a:gd name="T66" fmla="*/ 40274 w 290152"/>
              <a:gd name="T67" fmla="*/ 157153 h 290151"/>
              <a:gd name="T68" fmla="*/ 64054 w 290152"/>
              <a:gd name="T69" fmla="*/ 234409 h 290151"/>
              <a:gd name="T70" fmla="*/ 15849 w 290152"/>
              <a:gd name="T71" fmla="*/ 284594 h 290151"/>
              <a:gd name="T72" fmla="*/ 75272 w 290152"/>
              <a:gd name="T73" fmla="*/ 339398 h 290151"/>
              <a:gd name="T74" fmla="*/ 40274 w 290152"/>
              <a:gd name="T75" fmla="*/ 373076 h 290151"/>
              <a:gd name="T76" fmla="*/ 95741 w 290152"/>
              <a:gd name="T77" fmla="*/ 391566 h 290151"/>
              <a:gd name="T78" fmla="*/ 122154 w 290152"/>
              <a:gd name="T79" fmla="*/ 464858 h 290151"/>
              <a:gd name="T80" fmla="*/ 181584 w 290152"/>
              <a:gd name="T81" fmla="*/ 458916 h 290151"/>
              <a:gd name="T82" fmla="*/ 241008 w 290152"/>
              <a:gd name="T83" fmla="*/ 509759 h 290151"/>
              <a:gd name="T84" fmla="*/ 289876 w 290152"/>
              <a:gd name="T85" fmla="*/ 485988 h 290151"/>
              <a:gd name="T86" fmla="*/ 284593 w 290152"/>
              <a:gd name="T87" fmla="*/ 530888 h 290151"/>
              <a:gd name="T88" fmla="*/ 192148 w 290152"/>
              <a:gd name="T89" fmla="*/ 472781 h 290151"/>
              <a:gd name="T90" fmla="*/ 108292 w 290152"/>
              <a:gd name="T91" fmla="*/ 457595 h 290151"/>
              <a:gd name="T92" fmla="*/ 58111 w 290152"/>
              <a:gd name="T93" fmla="*/ 424580 h 290151"/>
              <a:gd name="T94" fmla="*/ 33676 w 290152"/>
              <a:gd name="T95" fmla="*/ 352605 h 290151"/>
              <a:gd name="T96" fmla="*/ 0 w 290152"/>
              <a:gd name="T97" fmla="*/ 284594 h 290151"/>
              <a:gd name="T98" fmla="*/ 58111 w 290152"/>
              <a:gd name="T99" fmla="*/ 192149 h 290151"/>
              <a:gd name="T100" fmla="*/ 58111 w 290152"/>
              <a:gd name="T101" fmla="*/ 106309 h 290151"/>
              <a:gd name="T102" fmla="*/ 108292 w 290152"/>
              <a:gd name="T103" fmla="*/ 73953 h 290151"/>
              <a:gd name="T104" fmla="*/ 178282 w 290152"/>
              <a:gd name="T105" fmla="*/ 33017 h 290151"/>
              <a:gd name="T106" fmla="*/ 246293 w 290152"/>
              <a:gd name="T107" fmla="*/ 0 h 2901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0152" h="290151">
                <a:moveTo>
                  <a:pt x="281039" y="198284"/>
                </a:moveTo>
                <a:cubicBezTo>
                  <a:pt x="282473" y="196850"/>
                  <a:pt x="285341" y="196850"/>
                  <a:pt x="287133" y="198284"/>
                </a:cubicBezTo>
                <a:cubicBezTo>
                  <a:pt x="288567" y="200076"/>
                  <a:pt x="288567" y="202586"/>
                  <a:pt x="287133" y="204378"/>
                </a:cubicBezTo>
                <a:lnTo>
                  <a:pt x="230137" y="261733"/>
                </a:lnTo>
                <a:cubicBezTo>
                  <a:pt x="229061" y="262450"/>
                  <a:pt x="227986" y="263167"/>
                  <a:pt x="226911" y="263167"/>
                </a:cubicBezTo>
                <a:cubicBezTo>
                  <a:pt x="225835" y="263167"/>
                  <a:pt x="224401" y="262450"/>
                  <a:pt x="223684" y="261733"/>
                </a:cubicBezTo>
                <a:lnTo>
                  <a:pt x="190706" y="228754"/>
                </a:lnTo>
                <a:cubicBezTo>
                  <a:pt x="188913" y="226962"/>
                  <a:pt x="188913" y="224094"/>
                  <a:pt x="190706" y="222660"/>
                </a:cubicBezTo>
                <a:cubicBezTo>
                  <a:pt x="192498" y="220868"/>
                  <a:pt x="195366" y="220868"/>
                  <a:pt x="196800" y="222660"/>
                </a:cubicBezTo>
                <a:lnTo>
                  <a:pt x="226911" y="252413"/>
                </a:lnTo>
                <a:lnTo>
                  <a:pt x="281039" y="198284"/>
                </a:lnTo>
                <a:close/>
                <a:moveTo>
                  <a:pt x="119926" y="167217"/>
                </a:moveTo>
                <a:lnTo>
                  <a:pt x="81811" y="194502"/>
                </a:lnTo>
                <a:cubicBezTo>
                  <a:pt x="96554" y="212813"/>
                  <a:pt x="119207" y="224302"/>
                  <a:pt x="144377" y="224302"/>
                </a:cubicBezTo>
                <a:cubicBezTo>
                  <a:pt x="151209" y="224302"/>
                  <a:pt x="157322" y="223584"/>
                  <a:pt x="163434" y="222148"/>
                </a:cubicBezTo>
                <a:cubicBezTo>
                  <a:pt x="164153" y="207787"/>
                  <a:pt x="169907" y="194862"/>
                  <a:pt x="178896" y="184450"/>
                </a:cubicBezTo>
                <a:lnTo>
                  <a:pt x="164873" y="170807"/>
                </a:lnTo>
                <a:cubicBezTo>
                  <a:pt x="159119" y="175115"/>
                  <a:pt x="152288" y="177629"/>
                  <a:pt x="144377" y="177629"/>
                </a:cubicBezTo>
                <a:cubicBezTo>
                  <a:pt x="134669" y="177629"/>
                  <a:pt x="126039" y="173679"/>
                  <a:pt x="119926" y="167217"/>
                </a:cubicBezTo>
                <a:close/>
                <a:moveTo>
                  <a:pt x="144377" y="119467"/>
                </a:moveTo>
                <a:cubicBezTo>
                  <a:pt x="130713" y="119467"/>
                  <a:pt x="119567" y="130597"/>
                  <a:pt x="119567" y="144240"/>
                </a:cubicBezTo>
                <a:cubicBezTo>
                  <a:pt x="119567" y="157882"/>
                  <a:pt x="130713" y="169012"/>
                  <a:pt x="144377" y="169012"/>
                </a:cubicBezTo>
                <a:cubicBezTo>
                  <a:pt x="158041" y="169012"/>
                  <a:pt x="169187" y="157882"/>
                  <a:pt x="169187" y="144240"/>
                </a:cubicBezTo>
                <a:cubicBezTo>
                  <a:pt x="169187" y="130597"/>
                  <a:pt x="158041" y="119467"/>
                  <a:pt x="144377" y="119467"/>
                </a:cubicBezTo>
                <a:close/>
                <a:moveTo>
                  <a:pt x="205505" y="92541"/>
                </a:moveTo>
                <a:lnTo>
                  <a:pt x="171704" y="124494"/>
                </a:lnTo>
                <a:cubicBezTo>
                  <a:pt x="175660" y="129879"/>
                  <a:pt x="178177" y="137059"/>
                  <a:pt x="178177" y="144240"/>
                </a:cubicBezTo>
                <a:cubicBezTo>
                  <a:pt x="178177" y="151779"/>
                  <a:pt x="175300" y="158960"/>
                  <a:pt x="170985" y="164704"/>
                </a:cubicBezTo>
                <a:lnTo>
                  <a:pt x="185009" y="178706"/>
                </a:lnTo>
                <a:cubicBezTo>
                  <a:pt x="195077" y="169730"/>
                  <a:pt x="208022" y="164345"/>
                  <a:pt x="222404" y="163268"/>
                </a:cubicBezTo>
                <a:cubicBezTo>
                  <a:pt x="223843" y="157164"/>
                  <a:pt x="224921" y="151061"/>
                  <a:pt x="224921" y="144240"/>
                </a:cubicBezTo>
                <a:cubicBezTo>
                  <a:pt x="224921" y="124494"/>
                  <a:pt x="217730" y="106543"/>
                  <a:pt x="205505" y="92541"/>
                </a:cubicBezTo>
                <a:close/>
                <a:moveTo>
                  <a:pt x="148692" y="64178"/>
                </a:moveTo>
                <a:lnTo>
                  <a:pt x="148692" y="110851"/>
                </a:lnTo>
                <a:cubicBezTo>
                  <a:pt x="155164" y="111928"/>
                  <a:pt x="160917" y="114441"/>
                  <a:pt x="165592" y="118031"/>
                </a:cubicBezTo>
                <a:lnTo>
                  <a:pt x="199751" y="86078"/>
                </a:lnTo>
                <a:cubicBezTo>
                  <a:pt x="186087" y="73154"/>
                  <a:pt x="168468" y="65255"/>
                  <a:pt x="148692" y="64178"/>
                </a:cubicBezTo>
                <a:close/>
                <a:moveTo>
                  <a:pt x="140062" y="64178"/>
                </a:moveTo>
                <a:cubicBezTo>
                  <a:pt x="97992" y="66691"/>
                  <a:pt x="64192" y="101516"/>
                  <a:pt x="64192" y="144240"/>
                </a:cubicBezTo>
                <a:cubicBezTo>
                  <a:pt x="64192" y="160037"/>
                  <a:pt x="68867" y="175115"/>
                  <a:pt x="76777" y="187322"/>
                </a:cubicBezTo>
                <a:lnTo>
                  <a:pt x="114892" y="160037"/>
                </a:lnTo>
                <a:cubicBezTo>
                  <a:pt x="112375" y="155369"/>
                  <a:pt x="110937" y="149984"/>
                  <a:pt x="110937" y="144240"/>
                </a:cubicBezTo>
                <a:cubicBezTo>
                  <a:pt x="110937" y="127366"/>
                  <a:pt x="123522" y="113005"/>
                  <a:pt x="140062" y="110851"/>
                </a:cubicBezTo>
                <a:lnTo>
                  <a:pt x="140062" y="64178"/>
                </a:lnTo>
                <a:close/>
                <a:moveTo>
                  <a:pt x="144377" y="55562"/>
                </a:moveTo>
                <a:cubicBezTo>
                  <a:pt x="193639" y="55562"/>
                  <a:pt x="233551" y="95413"/>
                  <a:pt x="233551" y="144240"/>
                </a:cubicBezTo>
                <a:cubicBezTo>
                  <a:pt x="233551" y="151061"/>
                  <a:pt x="232472" y="157164"/>
                  <a:pt x="231394" y="163627"/>
                </a:cubicBezTo>
                <a:cubicBezTo>
                  <a:pt x="246136" y="164704"/>
                  <a:pt x="259800" y="170807"/>
                  <a:pt x="270587" y="181578"/>
                </a:cubicBezTo>
                <a:cubicBezTo>
                  <a:pt x="272025" y="183014"/>
                  <a:pt x="272025" y="185886"/>
                  <a:pt x="270587" y="187681"/>
                </a:cubicBezTo>
                <a:cubicBezTo>
                  <a:pt x="268789" y="189117"/>
                  <a:pt x="265553" y="189117"/>
                  <a:pt x="264115" y="187681"/>
                </a:cubicBezTo>
                <a:cubicBezTo>
                  <a:pt x="254047" y="177270"/>
                  <a:pt x="240383" y="171884"/>
                  <a:pt x="226000" y="171884"/>
                </a:cubicBezTo>
                <a:cubicBezTo>
                  <a:pt x="196156" y="171884"/>
                  <a:pt x="172064" y="196298"/>
                  <a:pt x="172064" y="226097"/>
                </a:cubicBezTo>
                <a:cubicBezTo>
                  <a:pt x="172064" y="255895"/>
                  <a:pt x="196156" y="279591"/>
                  <a:pt x="226000" y="279591"/>
                </a:cubicBezTo>
                <a:cubicBezTo>
                  <a:pt x="252968" y="279591"/>
                  <a:pt x="275981" y="259845"/>
                  <a:pt x="279576" y="233277"/>
                </a:cubicBezTo>
                <a:cubicBezTo>
                  <a:pt x="279936" y="231123"/>
                  <a:pt x="282093" y="229328"/>
                  <a:pt x="284610" y="229687"/>
                </a:cubicBezTo>
                <a:cubicBezTo>
                  <a:pt x="286768" y="230046"/>
                  <a:pt x="288566" y="232200"/>
                  <a:pt x="288206" y="234713"/>
                </a:cubicBezTo>
                <a:cubicBezTo>
                  <a:pt x="283891" y="265230"/>
                  <a:pt x="257283" y="288566"/>
                  <a:pt x="226000" y="288566"/>
                </a:cubicBezTo>
                <a:cubicBezTo>
                  <a:pt x="192920" y="288566"/>
                  <a:pt x="165951" y="263435"/>
                  <a:pt x="163434" y="231123"/>
                </a:cubicBezTo>
                <a:cubicBezTo>
                  <a:pt x="157322" y="232559"/>
                  <a:pt x="151209" y="233277"/>
                  <a:pt x="144377" y="233277"/>
                </a:cubicBezTo>
                <a:cubicBezTo>
                  <a:pt x="95475" y="233277"/>
                  <a:pt x="55563" y="193425"/>
                  <a:pt x="55563" y="144240"/>
                </a:cubicBezTo>
                <a:cubicBezTo>
                  <a:pt x="55563" y="95413"/>
                  <a:pt x="95475" y="55562"/>
                  <a:pt x="144377" y="55562"/>
                </a:cubicBezTo>
                <a:close/>
                <a:moveTo>
                  <a:pt x="134610" y="0"/>
                </a:moveTo>
                <a:lnTo>
                  <a:pt x="155542" y="0"/>
                </a:lnTo>
                <a:cubicBezTo>
                  <a:pt x="162037" y="0"/>
                  <a:pt x="167090" y="5052"/>
                  <a:pt x="167090" y="11548"/>
                </a:cubicBezTo>
                <a:lnTo>
                  <a:pt x="167090" y="26705"/>
                </a:lnTo>
                <a:cubicBezTo>
                  <a:pt x="173225" y="27788"/>
                  <a:pt x="179360" y="29592"/>
                  <a:pt x="185495" y="31397"/>
                </a:cubicBezTo>
                <a:lnTo>
                  <a:pt x="193074" y="18044"/>
                </a:lnTo>
                <a:cubicBezTo>
                  <a:pt x="194518" y="15879"/>
                  <a:pt x="197044" y="13713"/>
                  <a:pt x="199931" y="12992"/>
                </a:cubicBezTo>
                <a:cubicBezTo>
                  <a:pt x="202818" y="12270"/>
                  <a:pt x="205705" y="12631"/>
                  <a:pt x="208592" y="14074"/>
                </a:cubicBezTo>
                <a:lnTo>
                  <a:pt x="226636" y="24540"/>
                </a:lnTo>
                <a:cubicBezTo>
                  <a:pt x="229524" y="26344"/>
                  <a:pt x="231328" y="28510"/>
                  <a:pt x="232050" y="31397"/>
                </a:cubicBezTo>
                <a:cubicBezTo>
                  <a:pt x="233132" y="34645"/>
                  <a:pt x="232772" y="37893"/>
                  <a:pt x="230967" y="40419"/>
                </a:cubicBezTo>
                <a:lnTo>
                  <a:pt x="223388" y="53411"/>
                </a:lnTo>
                <a:cubicBezTo>
                  <a:pt x="228080" y="57741"/>
                  <a:pt x="232772" y="62072"/>
                  <a:pt x="236741" y="66763"/>
                </a:cubicBezTo>
                <a:lnTo>
                  <a:pt x="250094" y="59185"/>
                </a:lnTo>
                <a:cubicBezTo>
                  <a:pt x="252620" y="57741"/>
                  <a:pt x="255507" y="57019"/>
                  <a:pt x="258755" y="58102"/>
                </a:cubicBezTo>
                <a:cubicBezTo>
                  <a:pt x="261642" y="58824"/>
                  <a:pt x="263808" y="60628"/>
                  <a:pt x="265612" y="63515"/>
                </a:cubicBezTo>
                <a:lnTo>
                  <a:pt x="276078" y="81560"/>
                </a:lnTo>
                <a:cubicBezTo>
                  <a:pt x="279326" y="86973"/>
                  <a:pt x="277160" y="94191"/>
                  <a:pt x="271747" y="97439"/>
                </a:cubicBezTo>
                <a:lnTo>
                  <a:pt x="258755" y="105017"/>
                </a:lnTo>
                <a:cubicBezTo>
                  <a:pt x="260921" y="110791"/>
                  <a:pt x="262364" y="116926"/>
                  <a:pt x="263447" y="123061"/>
                </a:cubicBezTo>
                <a:lnTo>
                  <a:pt x="278604" y="123061"/>
                </a:lnTo>
                <a:cubicBezTo>
                  <a:pt x="285100" y="123061"/>
                  <a:pt x="290152" y="128114"/>
                  <a:pt x="290152" y="134610"/>
                </a:cubicBezTo>
                <a:lnTo>
                  <a:pt x="290152" y="155541"/>
                </a:lnTo>
                <a:cubicBezTo>
                  <a:pt x="290152" y="162037"/>
                  <a:pt x="285100" y="167089"/>
                  <a:pt x="278604" y="167089"/>
                </a:cubicBezTo>
                <a:lnTo>
                  <a:pt x="265973" y="167089"/>
                </a:lnTo>
                <a:cubicBezTo>
                  <a:pt x="263086" y="167089"/>
                  <a:pt x="261281" y="165285"/>
                  <a:pt x="261281" y="162398"/>
                </a:cubicBezTo>
                <a:cubicBezTo>
                  <a:pt x="261281" y="160232"/>
                  <a:pt x="263086" y="158428"/>
                  <a:pt x="265973" y="158428"/>
                </a:cubicBezTo>
                <a:lnTo>
                  <a:pt x="278604" y="158428"/>
                </a:lnTo>
                <a:cubicBezTo>
                  <a:pt x="280408" y="158428"/>
                  <a:pt x="281491" y="156985"/>
                  <a:pt x="281491" y="155541"/>
                </a:cubicBezTo>
                <a:lnTo>
                  <a:pt x="281491" y="134610"/>
                </a:lnTo>
                <a:cubicBezTo>
                  <a:pt x="281491" y="133166"/>
                  <a:pt x="280408" y="131723"/>
                  <a:pt x="278604" y="131723"/>
                </a:cubicBezTo>
                <a:lnTo>
                  <a:pt x="259838" y="131723"/>
                </a:lnTo>
                <a:cubicBezTo>
                  <a:pt x="257673" y="131723"/>
                  <a:pt x="255868" y="130279"/>
                  <a:pt x="255507" y="128114"/>
                </a:cubicBezTo>
                <a:cubicBezTo>
                  <a:pt x="254425" y="120174"/>
                  <a:pt x="252259" y="112235"/>
                  <a:pt x="249011" y="104656"/>
                </a:cubicBezTo>
                <a:cubicBezTo>
                  <a:pt x="248290" y="102491"/>
                  <a:pt x="249372" y="100326"/>
                  <a:pt x="251177" y="99243"/>
                </a:cubicBezTo>
                <a:lnTo>
                  <a:pt x="267417" y="89499"/>
                </a:lnTo>
                <a:cubicBezTo>
                  <a:pt x="268860" y="89138"/>
                  <a:pt x="269221" y="87334"/>
                  <a:pt x="268499" y="85890"/>
                </a:cubicBezTo>
                <a:lnTo>
                  <a:pt x="258034" y="67846"/>
                </a:lnTo>
                <a:cubicBezTo>
                  <a:pt x="257673" y="67124"/>
                  <a:pt x="256951" y="66763"/>
                  <a:pt x="256229" y="66763"/>
                </a:cubicBezTo>
                <a:cubicBezTo>
                  <a:pt x="255507" y="66402"/>
                  <a:pt x="254786" y="66763"/>
                  <a:pt x="254425" y="66763"/>
                </a:cubicBezTo>
                <a:lnTo>
                  <a:pt x="237824" y="76146"/>
                </a:lnTo>
                <a:cubicBezTo>
                  <a:pt x="236019" y="77229"/>
                  <a:pt x="233493" y="76868"/>
                  <a:pt x="232411" y="75064"/>
                </a:cubicBezTo>
                <a:cubicBezTo>
                  <a:pt x="226997" y="68929"/>
                  <a:pt x="221223" y="63155"/>
                  <a:pt x="215088" y="57741"/>
                </a:cubicBezTo>
                <a:cubicBezTo>
                  <a:pt x="213284" y="56659"/>
                  <a:pt x="212923" y="54132"/>
                  <a:pt x="214005" y="52328"/>
                </a:cubicBezTo>
                <a:lnTo>
                  <a:pt x="223388" y="35727"/>
                </a:lnTo>
                <a:cubicBezTo>
                  <a:pt x="223749" y="35006"/>
                  <a:pt x="223749" y="34645"/>
                  <a:pt x="223749" y="33923"/>
                </a:cubicBezTo>
                <a:cubicBezTo>
                  <a:pt x="223388" y="33201"/>
                  <a:pt x="223028" y="32479"/>
                  <a:pt x="222306" y="32118"/>
                </a:cubicBezTo>
                <a:lnTo>
                  <a:pt x="204262" y="21653"/>
                </a:lnTo>
                <a:cubicBezTo>
                  <a:pt x="203540" y="21292"/>
                  <a:pt x="202818" y="21292"/>
                  <a:pt x="202096" y="21292"/>
                </a:cubicBezTo>
                <a:cubicBezTo>
                  <a:pt x="201374" y="21653"/>
                  <a:pt x="201014" y="22014"/>
                  <a:pt x="200653" y="22735"/>
                </a:cubicBezTo>
                <a:lnTo>
                  <a:pt x="190909" y="38975"/>
                </a:lnTo>
                <a:cubicBezTo>
                  <a:pt x="189826" y="40780"/>
                  <a:pt x="187660" y="41862"/>
                  <a:pt x="185856" y="40780"/>
                </a:cubicBezTo>
                <a:cubicBezTo>
                  <a:pt x="178277" y="37893"/>
                  <a:pt x="169977" y="35727"/>
                  <a:pt x="162037" y="34645"/>
                </a:cubicBezTo>
                <a:cubicBezTo>
                  <a:pt x="159872" y="34284"/>
                  <a:pt x="158429" y="32479"/>
                  <a:pt x="158429" y="30314"/>
                </a:cubicBezTo>
                <a:lnTo>
                  <a:pt x="158429" y="11548"/>
                </a:lnTo>
                <a:cubicBezTo>
                  <a:pt x="158429" y="9744"/>
                  <a:pt x="156985" y="8661"/>
                  <a:pt x="155542" y="8661"/>
                </a:cubicBezTo>
                <a:lnTo>
                  <a:pt x="134610" y="8661"/>
                </a:lnTo>
                <a:cubicBezTo>
                  <a:pt x="133167" y="8661"/>
                  <a:pt x="131723" y="9744"/>
                  <a:pt x="131723" y="11548"/>
                </a:cubicBezTo>
                <a:lnTo>
                  <a:pt x="131723" y="30314"/>
                </a:lnTo>
                <a:cubicBezTo>
                  <a:pt x="131723" y="32479"/>
                  <a:pt x="130279" y="34284"/>
                  <a:pt x="128114" y="34645"/>
                </a:cubicBezTo>
                <a:cubicBezTo>
                  <a:pt x="120175" y="35727"/>
                  <a:pt x="112235" y="37893"/>
                  <a:pt x="104657" y="40780"/>
                </a:cubicBezTo>
                <a:cubicBezTo>
                  <a:pt x="102491" y="41862"/>
                  <a:pt x="100326" y="40780"/>
                  <a:pt x="99243" y="38975"/>
                </a:cubicBezTo>
                <a:lnTo>
                  <a:pt x="89860" y="22735"/>
                </a:lnTo>
                <a:cubicBezTo>
                  <a:pt x="89139" y="21292"/>
                  <a:pt x="87334" y="20931"/>
                  <a:pt x="86251" y="21653"/>
                </a:cubicBezTo>
                <a:lnTo>
                  <a:pt x="67846" y="32118"/>
                </a:lnTo>
                <a:cubicBezTo>
                  <a:pt x="67124" y="32479"/>
                  <a:pt x="66764" y="33201"/>
                  <a:pt x="66764" y="33923"/>
                </a:cubicBezTo>
                <a:cubicBezTo>
                  <a:pt x="66403" y="34645"/>
                  <a:pt x="66764" y="35006"/>
                  <a:pt x="66764" y="35727"/>
                </a:cubicBezTo>
                <a:lnTo>
                  <a:pt x="76508" y="52328"/>
                </a:lnTo>
                <a:cubicBezTo>
                  <a:pt x="77229" y="54132"/>
                  <a:pt x="76868" y="56659"/>
                  <a:pt x="75425" y="57741"/>
                </a:cubicBezTo>
                <a:cubicBezTo>
                  <a:pt x="68929" y="63155"/>
                  <a:pt x="63155" y="68929"/>
                  <a:pt x="57741" y="75064"/>
                </a:cubicBezTo>
                <a:cubicBezTo>
                  <a:pt x="56659" y="76868"/>
                  <a:pt x="54133" y="77229"/>
                  <a:pt x="52328" y="76146"/>
                </a:cubicBezTo>
                <a:lnTo>
                  <a:pt x="36088" y="66763"/>
                </a:lnTo>
                <a:cubicBezTo>
                  <a:pt x="35367" y="66763"/>
                  <a:pt x="34645" y="66402"/>
                  <a:pt x="33923" y="66763"/>
                </a:cubicBezTo>
                <a:cubicBezTo>
                  <a:pt x="33201" y="66763"/>
                  <a:pt x="32840" y="67124"/>
                  <a:pt x="32119" y="67846"/>
                </a:cubicBezTo>
                <a:lnTo>
                  <a:pt x="22014" y="85890"/>
                </a:lnTo>
                <a:cubicBezTo>
                  <a:pt x="20931" y="87334"/>
                  <a:pt x="21292" y="89138"/>
                  <a:pt x="22736" y="89499"/>
                </a:cubicBezTo>
                <a:lnTo>
                  <a:pt x="39336" y="99243"/>
                </a:lnTo>
                <a:cubicBezTo>
                  <a:pt x="40780" y="100326"/>
                  <a:pt x="41862" y="102491"/>
                  <a:pt x="41141" y="104656"/>
                </a:cubicBezTo>
                <a:cubicBezTo>
                  <a:pt x="37893" y="112235"/>
                  <a:pt x="35727" y="120174"/>
                  <a:pt x="35006" y="128114"/>
                </a:cubicBezTo>
                <a:cubicBezTo>
                  <a:pt x="34284" y="130279"/>
                  <a:pt x="32479" y="131723"/>
                  <a:pt x="30314" y="131723"/>
                </a:cubicBezTo>
                <a:lnTo>
                  <a:pt x="11548" y="131723"/>
                </a:lnTo>
                <a:cubicBezTo>
                  <a:pt x="10105" y="131723"/>
                  <a:pt x="8661" y="133166"/>
                  <a:pt x="8661" y="134610"/>
                </a:cubicBezTo>
                <a:lnTo>
                  <a:pt x="8661" y="155541"/>
                </a:lnTo>
                <a:cubicBezTo>
                  <a:pt x="8661" y="156985"/>
                  <a:pt x="10105" y="158428"/>
                  <a:pt x="11548" y="158428"/>
                </a:cubicBezTo>
                <a:lnTo>
                  <a:pt x="30314" y="158428"/>
                </a:lnTo>
                <a:cubicBezTo>
                  <a:pt x="32479" y="158428"/>
                  <a:pt x="34284" y="159872"/>
                  <a:pt x="35006" y="162037"/>
                </a:cubicBezTo>
                <a:cubicBezTo>
                  <a:pt x="35727" y="169976"/>
                  <a:pt x="37893" y="177916"/>
                  <a:pt x="41141" y="185494"/>
                </a:cubicBezTo>
                <a:cubicBezTo>
                  <a:pt x="41862" y="187660"/>
                  <a:pt x="40780" y="189825"/>
                  <a:pt x="39336" y="190908"/>
                </a:cubicBezTo>
                <a:lnTo>
                  <a:pt x="22736" y="200291"/>
                </a:lnTo>
                <a:cubicBezTo>
                  <a:pt x="22014" y="200652"/>
                  <a:pt x="21653" y="201374"/>
                  <a:pt x="21292" y="202096"/>
                </a:cubicBezTo>
                <a:cubicBezTo>
                  <a:pt x="21292" y="202817"/>
                  <a:pt x="21292" y="203539"/>
                  <a:pt x="22014" y="203900"/>
                </a:cubicBezTo>
                <a:lnTo>
                  <a:pt x="32119" y="222305"/>
                </a:lnTo>
                <a:cubicBezTo>
                  <a:pt x="32840" y="223027"/>
                  <a:pt x="33201" y="223388"/>
                  <a:pt x="33923" y="223749"/>
                </a:cubicBezTo>
                <a:cubicBezTo>
                  <a:pt x="34645" y="223749"/>
                  <a:pt x="35367" y="223749"/>
                  <a:pt x="36088" y="223388"/>
                </a:cubicBezTo>
                <a:lnTo>
                  <a:pt x="52328" y="214005"/>
                </a:lnTo>
                <a:cubicBezTo>
                  <a:pt x="54133" y="212922"/>
                  <a:pt x="56659" y="213283"/>
                  <a:pt x="57741" y="214727"/>
                </a:cubicBezTo>
                <a:cubicBezTo>
                  <a:pt x="63155" y="221222"/>
                  <a:pt x="68929" y="226997"/>
                  <a:pt x="75425" y="232049"/>
                </a:cubicBezTo>
                <a:cubicBezTo>
                  <a:pt x="76868" y="233492"/>
                  <a:pt x="77229" y="236019"/>
                  <a:pt x="76508" y="237823"/>
                </a:cubicBezTo>
                <a:lnTo>
                  <a:pt x="66764" y="254063"/>
                </a:lnTo>
                <a:cubicBezTo>
                  <a:pt x="66042" y="255506"/>
                  <a:pt x="66764" y="257311"/>
                  <a:pt x="67846" y="257672"/>
                </a:cubicBezTo>
                <a:lnTo>
                  <a:pt x="86251" y="268498"/>
                </a:lnTo>
                <a:cubicBezTo>
                  <a:pt x="87334" y="269220"/>
                  <a:pt x="89139" y="268859"/>
                  <a:pt x="89860" y="267416"/>
                </a:cubicBezTo>
                <a:lnTo>
                  <a:pt x="99243" y="250815"/>
                </a:lnTo>
                <a:cubicBezTo>
                  <a:pt x="100326" y="249011"/>
                  <a:pt x="102491" y="248289"/>
                  <a:pt x="104657" y="249011"/>
                </a:cubicBezTo>
                <a:cubicBezTo>
                  <a:pt x="112235" y="251898"/>
                  <a:pt x="120175" y="254424"/>
                  <a:pt x="128114" y="255506"/>
                </a:cubicBezTo>
                <a:cubicBezTo>
                  <a:pt x="130279" y="255867"/>
                  <a:pt x="131723" y="257672"/>
                  <a:pt x="131723" y="259837"/>
                </a:cubicBezTo>
                <a:lnTo>
                  <a:pt x="131723" y="278603"/>
                </a:lnTo>
                <a:cubicBezTo>
                  <a:pt x="131723" y="280047"/>
                  <a:pt x="133167" y="281129"/>
                  <a:pt x="134610" y="281129"/>
                </a:cubicBezTo>
                <a:lnTo>
                  <a:pt x="155542" y="281129"/>
                </a:lnTo>
                <a:cubicBezTo>
                  <a:pt x="156985" y="281129"/>
                  <a:pt x="158429" y="280047"/>
                  <a:pt x="158429" y="278603"/>
                </a:cubicBezTo>
                <a:lnTo>
                  <a:pt x="158429" y="265611"/>
                </a:lnTo>
                <a:cubicBezTo>
                  <a:pt x="158429" y="263085"/>
                  <a:pt x="160233" y="261281"/>
                  <a:pt x="162759" y="261281"/>
                </a:cubicBezTo>
                <a:cubicBezTo>
                  <a:pt x="165285" y="261281"/>
                  <a:pt x="167090" y="263085"/>
                  <a:pt x="167090" y="265611"/>
                </a:cubicBezTo>
                <a:lnTo>
                  <a:pt x="167090" y="278603"/>
                </a:lnTo>
                <a:cubicBezTo>
                  <a:pt x="167090" y="285099"/>
                  <a:pt x="162037" y="290151"/>
                  <a:pt x="155542" y="290151"/>
                </a:cubicBezTo>
                <a:lnTo>
                  <a:pt x="134610" y="290151"/>
                </a:lnTo>
                <a:cubicBezTo>
                  <a:pt x="128114" y="290151"/>
                  <a:pt x="123062" y="285099"/>
                  <a:pt x="123062" y="278603"/>
                </a:cubicBezTo>
                <a:lnTo>
                  <a:pt x="123062" y="263446"/>
                </a:lnTo>
                <a:cubicBezTo>
                  <a:pt x="116927" y="262363"/>
                  <a:pt x="110792" y="260920"/>
                  <a:pt x="105017" y="258394"/>
                </a:cubicBezTo>
                <a:lnTo>
                  <a:pt x="97439" y="271746"/>
                </a:lnTo>
                <a:cubicBezTo>
                  <a:pt x="94191" y="277160"/>
                  <a:pt x="87334" y="279325"/>
                  <a:pt x="81560" y="276077"/>
                </a:cubicBezTo>
                <a:lnTo>
                  <a:pt x="63516" y="265250"/>
                </a:lnTo>
                <a:cubicBezTo>
                  <a:pt x="57741" y="262002"/>
                  <a:pt x="56298" y="255146"/>
                  <a:pt x="59185" y="250093"/>
                </a:cubicBezTo>
                <a:lnTo>
                  <a:pt x="66764" y="236380"/>
                </a:lnTo>
                <a:cubicBezTo>
                  <a:pt x="62072" y="232410"/>
                  <a:pt x="57741" y="228079"/>
                  <a:pt x="53772" y="223388"/>
                </a:cubicBezTo>
                <a:lnTo>
                  <a:pt x="40419" y="230966"/>
                </a:lnTo>
                <a:cubicBezTo>
                  <a:pt x="37893" y="232410"/>
                  <a:pt x="34645" y="232771"/>
                  <a:pt x="31758" y="232049"/>
                </a:cubicBezTo>
                <a:cubicBezTo>
                  <a:pt x="28510" y="231327"/>
                  <a:pt x="26344" y="229162"/>
                  <a:pt x="24901" y="226636"/>
                </a:cubicBezTo>
                <a:lnTo>
                  <a:pt x="14074" y="208591"/>
                </a:lnTo>
                <a:cubicBezTo>
                  <a:pt x="12992" y="205704"/>
                  <a:pt x="12270" y="202817"/>
                  <a:pt x="12992" y="199930"/>
                </a:cubicBezTo>
                <a:cubicBezTo>
                  <a:pt x="13713" y="197043"/>
                  <a:pt x="15879" y="194516"/>
                  <a:pt x="18405" y="192712"/>
                </a:cubicBezTo>
                <a:lnTo>
                  <a:pt x="31758" y="185133"/>
                </a:lnTo>
                <a:cubicBezTo>
                  <a:pt x="29592" y="179359"/>
                  <a:pt x="27788" y="173224"/>
                  <a:pt x="26705" y="167089"/>
                </a:cubicBezTo>
                <a:lnTo>
                  <a:pt x="11548" y="167089"/>
                </a:lnTo>
                <a:cubicBezTo>
                  <a:pt x="5052" y="167089"/>
                  <a:pt x="0" y="162037"/>
                  <a:pt x="0" y="155541"/>
                </a:cubicBezTo>
                <a:lnTo>
                  <a:pt x="0" y="134610"/>
                </a:lnTo>
                <a:cubicBezTo>
                  <a:pt x="0" y="128114"/>
                  <a:pt x="5052" y="123061"/>
                  <a:pt x="11548" y="123061"/>
                </a:cubicBezTo>
                <a:lnTo>
                  <a:pt x="26705" y="123061"/>
                </a:lnTo>
                <a:cubicBezTo>
                  <a:pt x="27788" y="116926"/>
                  <a:pt x="29592" y="110791"/>
                  <a:pt x="31758" y="105017"/>
                </a:cubicBezTo>
                <a:lnTo>
                  <a:pt x="18405" y="97439"/>
                </a:lnTo>
                <a:cubicBezTo>
                  <a:pt x="12992" y="94191"/>
                  <a:pt x="11187" y="86973"/>
                  <a:pt x="14074" y="81560"/>
                </a:cubicBezTo>
                <a:lnTo>
                  <a:pt x="24901" y="63515"/>
                </a:lnTo>
                <a:cubicBezTo>
                  <a:pt x="26344" y="60628"/>
                  <a:pt x="28510" y="58824"/>
                  <a:pt x="31758" y="58102"/>
                </a:cubicBezTo>
                <a:cubicBezTo>
                  <a:pt x="34645" y="57019"/>
                  <a:pt x="37893" y="57741"/>
                  <a:pt x="40419" y="59185"/>
                </a:cubicBezTo>
                <a:lnTo>
                  <a:pt x="53772" y="66763"/>
                </a:lnTo>
                <a:cubicBezTo>
                  <a:pt x="57741" y="62072"/>
                  <a:pt x="62072" y="57741"/>
                  <a:pt x="66764" y="53411"/>
                </a:cubicBezTo>
                <a:lnTo>
                  <a:pt x="59185" y="40419"/>
                </a:lnTo>
                <a:cubicBezTo>
                  <a:pt x="57741" y="37893"/>
                  <a:pt x="57381" y="34645"/>
                  <a:pt x="58102" y="31397"/>
                </a:cubicBezTo>
                <a:cubicBezTo>
                  <a:pt x="58824" y="28510"/>
                  <a:pt x="60989" y="26344"/>
                  <a:pt x="63516" y="24540"/>
                </a:cubicBezTo>
                <a:lnTo>
                  <a:pt x="81560" y="14074"/>
                </a:lnTo>
                <a:cubicBezTo>
                  <a:pt x="87334" y="11187"/>
                  <a:pt x="94191" y="12992"/>
                  <a:pt x="97439" y="18044"/>
                </a:cubicBezTo>
                <a:lnTo>
                  <a:pt x="105017" y="31397"/>
                </a:lnTo>
                <a:cubicBezTo>
                  <a:pt x="110792" y="29592"/>
                  <a:pt x="116927" y="27788"/>
                  <a:pt x="123062" y="26705"/>
                </a:cubicBezTo>
                <a:lnTo>
                  <a:pt x="123062" y="11548"/>
                </a:lnTo>
                <a:cubicBezTo>
                  <a:pt x="123062" y="5052"/>
                  <a:pt x="128114" y="0"/>
                  <a:pt x="134610" y="0"/>
                </a:cubicBezTo>
                <a:close/>
              </a:path>
            </a:pathLst>
          </a:custGeom>
          <a:solidFill>
            <a:schemeClr val="bg1"/>
          </a:solidFill>
          <a:ln>
            <a:noFill/>
          </a:ln>
          <a:effectLst/>
        </p:spPr>
        <p:txBody>
          <a:bodyPr anchor="ctr"/>
          <a:lstStyle/>
          <a:p>
            <a:endParaRPr lang="en-US" sz="1050" dirty="0">
              <a:latin typeface="Lato Light" panose="020F0502020204030203" pitchFamily="34" charset="0"/>
            </a:endParaRPr>
          </a:p>
        </p:txBody>
      </p:sp>
      <p:sp>
        <p:nvSpPr>
          <p:cNvPr id="25" name="Round Same-side Corner of Rectangle 24">
            <a:extLst>
              <a:ext uri="{FF2B5EF4-FFF2-40B4-BE49-F238E27FC236}">
                <a16:creationId xmlns:a16="http://schemas.microsoft.com/office/drawing/2014/main" id="{95191E5E-DDCB-416B-AECA-02B06DD5778E}"/>
              </a:ext>
            </a:extLst>
          </p:cNvPr>
          <p:cNvSpPr/>
          <p:nvPr/>
        </p:nvSpPr>
        <p:spPr>
          <a:xfrm>
            <a:off x="5787726" y="1092200"/>
            <a:ext cx="585418" cy="5765800"/>
          </a:xfrm>
          <a:prstGeom prst="round2SameRect">
            <a:avLst>
              <a:gd name="adj1" fmla="val 50000"/>
              <a:gd name="adj2" fmla="val 0"/>
            </a:avLst>
          </a:prstGeom>
          <a:solidFill>
            <a:srgbClr val="72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408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 Single Corner of Rectangle 32">
            <a:extLst>
              <a:ext uri="{FF2B5EF4-FFF2-40B4-BE49-F238E27FC236}">
                <a16:creationId xmlns:a16="http://schemas.microsoft.com/office/drawing/2014/main" id="{B722021A-2543-A83B-E1D0-0C4766B3CA85}"/>
              </a:ext>
            </a:extLst>
          </p:cNvPr>
          <p:cNvSpPr/>
          <p:nvPr/>
        </p:nvSpPr>
        <p:spPr>
          <a:xfrm>
            <a:off x="352254" y="1410428"/>
            <a:ext cx="3203079" cy="2146659"/>
          </a:xfrm>
          <a:prstGeom prst="round1Rect">
            <a:avLst>
              <a:gd name="adj" fmla="val 50000"/>
            </a:avLst>
          </a:prstGeom>
          <a:solidFill>
            <a:srgbClr val="00DA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 Single Corner of Rectangle 33">
            <a:extLst>
              <a:ext uri="{FF2B5EF4-FFF2-40B4-BE49-F238E27FC236}">
                <a16:creationId xmlns:a16="http://schemas.microsoft.com/office/drawing/2014/main" id="{FCEDCE46-1811-8D0E-0EDD-C4CDC7D4DF50}"/>
              </a:ext>
            </a:extLst>
          </p:cNvPr>
          <p:cNvSpPr/>
          <p:nvPr/>
        </p:nvSpPr>
        <p:spPr>
          <a:xfrm>
            <a:off x="1266654" y="4333510"/>
            <a:ext cx="3203079" cy="2146659"/>
          </a:xfrm>
          <a:prstGeom prst="round1Rect">
            <a:avLst>
              <a:gd name="adj" fmla="val 50000"/>
            </a:avLst>
          </a:prstGeom>
          <a:solidFill>
            <a:srgbClr val="6B3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 Single Corner of Rectangle 34">
            <a:extLst>
              <a:ext uri="{FF2B5EF4-FFF2-40B4-BE49-F238E27FC236}">
                <a16:creationId xmlns:a16="http://schemas.microsoft.com/office/drawing/2014/main" id="{6E663291-252F-2E9A-FA84-7D845EEF5961}"/>
              </a:ext>
            </a:extLst>
          </p:cNvPr>
          <p:cNvSpPr/>
          <p:nvPr/>
        </p:nvSpPr>
        <p:spPr>
          <a:xfrm flipH="1">
            <a:off x="8851677" y="1410428"/>
            <a:ext cx="3203079" cy="2146659"/>
          </a:xfrm>
          <a:prstGeom prst="round1Rect">
            <a:avLst>
              <a:gd name="adj" fmla="val 50000"/>
            </a:avLst>
          </a:prstGeom>
          <a:solidFill>
            <a:srgbClr val="C6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 Single Corner of Rectangle 35">
            <a:extLst>
              <a:ext uri="{FF2B5EF4-FFF2-40B4-BE49-F238E27FC236}">
                <a16:creationId xmlns:a16="http://schemas.microsoft.com/office/drawing/2014/main" id="{59A02A74-5D41-0F14-D446-0315EB721AC1}"/>
              </a:ext>
            </a:extLst>
          </p:cNvPr>
          <p:cNvSpPr/>
          <p:nvPr/>
        </p:nvSpPr>
        <p:spPr>
          <a:xfrm flipH="1">
            <a:off x="7726626" y="4333510"/>
            <a:ext cx="3203079" cy="2146659"/>
          </a:xfrm>
          <a:prstGeom prst="round1Rect">
            <a:avLst>
              <a:gd name="adj" fmla="val 50000"/>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7" name="Group 36">
            <a:extLst>
              <a:ext uri="{FF2B5EF4-FFF2-40B4-BE49-F238E27FC236}">
                <a16:creationId xmlns:a16="http://schemas.microsoft.com/office/drawing/2014/main" id="{A982E78C-51AB-A4EF-0A8F-29233EA7F8E5}"/>
              </a:ext>
            </a:extLst>
          </p:cNvPr>
          <p:cNvGrpSpPr/>
          <p:nvPr/>
        </p:nvGrpSpPr>
        <p:grpSpPr>
          <a:xfrm>
            <a:off x="4694361" y="2540013"/>
            <a:ext cx="2807637" cy="4317987"/>
            <a:chOff x="4694361" y="2540013"/>
            <a:chExt cx="2807637" cy="4317987"/>
          </a:xfrm>
        </p:grpSpPr>
        <p:grpSp>
          <p:nvGrpSpPr>
            <p:cNvPr id="3" name="Group 59486">
              <a:extLst>
                <a:ext uri="{FF2B5EF4-FFF2-40B4-BE49-F238E27FC236}">
                  <a16:creationId xmlns:a16="http://schemas.microsoft.com/office/drawing/2014/main" id="{196A8090-F7FB-27BB-6EF0-57946F22BE84}"/>
                </a:ext>
              </a:extLst>
            </p:cNvPr>
            <p:cNvGrpSpPr/>
            <p:nvPr/>
          </p:nvGrpSpPr>
          <p:grpSpPr>
            <a:xfrm>
              <a:off x="5179811" y="6236976"/>
              <a:ext cx="1870842" cy="485157"/>
              <a:chOff x="0" y="0"/>
              <a:chExt cx="2542050" cy="659217"/>
            </a:xfrm>
            <a:solidFill>
              <a:schemeClr val="bg1">
                <a:lumMod val="85000"/>
              </a:schemeClr>
            </a:solidFill>
          </p:grpSpPr>
          <p:sp>
            <p:nvSpPr>
              <p:cNvPr id="31" name="Shape 59484">
                <a:extLst>
                  <a:ext uri="{FF2B5EF4-FFF2-40B4-BE49-F238E27FC236}">
                    <a16:creationId xmlns:a16="http://schemas.microsoft.com/office/drawing/2014/main" id="{45320232-48EF-CBD0-48FC-E7C934209921}"/>
                  </a:ext>
                </a:extLst>
              </p:cNvPr>
              <p:cNvSpPr/>
              <p:nvPr/>
            </p:nvSpPr>
            <p:spPr>
              <a:xfrm>
                <a:off x="2339024" y="302"/>
                <a:ext cx="203027" cy="655955"/>
              </a:xfrm>
              <a:custGeom>
                <a:avLst/>
                <a:gdLst/>
                <a:ahLst/>
                <a:cxnLst>
                  <a:cxn ang="0">
                    <a:pos x="wd2" y="hd2"/>
                  </a:cxn>
                  <a:cxn ang="5400000">
                    <a:pos x="wd2" y="hd2"/>
                  </a:cxn>
                  <a:cxn ang="10800000">
                    <a:pos x="wd2" y="hd2"/>
                  </a:cxn>
                  <a:cxn ang="16200000">
                    <a:pos x="wd2" y="hd2"/>
                  </a:cxn>
                </a:cxnLst>
                <a:rect l="0" t="0" r="r" b="b"/>
                <a:pathLst>
                  <a:path w="21600" h="21600" extrusionOk="0">
                    <a:moveTo>
                      <a:pt x="5682" y="0"/>
                    </a:moveTo>
                    <a:lnTo>
                      <a:pt x="0" y="4122"/>
                    </a:lnTo>
                    <a:lnTo>
                      <a:pt x="4354" y="21600"/>
                    </a:lnTo>
                    <a:lnTo>
                      <a:pt x="21600" y="13430"/>
                    </a:lnTo>
                    <a:lnTo>
                      <a:pt x="5682" y="0"/>
                    </a:lnTo>
                    <a:close/>
                  </a:path>
                </a:pathLst>
              </a:custGeom>
              <a:solidFill>
                <a:schemeClr val="accent2">
                  <a:lumMod val="20000"/>
                  <a:lumOff val="80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2" name="Shape 59485">
                <a:extLst>
                  <a:ext uri="{FF2B5EF4-FFF2-40B4-BE49-F238E27FC236}">
                    <a16:creationId xmlns:a16="http://schemas.microsoft.com/office/drawing/2014/main" id="{6262BA93-11D8-B765-1BAC-F82B40802DA8}"/>
                  </a:ext>
                </a:extLst>
              </p:cNvPr>
              <p:cNvSpPr/>
              <p:nvPr/>
            </p:nvSpPr>
            <p:spPr>
              <a:xfrm flipH="1">
                <a:off x="0" y="0"/>
                <a:ext cx="177878" cy="659218"/>
              </a:xfrm>
              <a:custGeom>
                <a:avLst/>
                <a:gdLst/>
                <a:ahLst/>
                <a:cxnLst>
                  <a:cxn ang="0">
                    <a:pos x="wd2" y="hd2"/>
                  </a:cxn>
                  <a:cxn ang="5400000">
                    <a:pos x="wd2" y="hd2"/>
                  </a:cxn>
                  <a:cxn ang="10800000">
                    <a:pos x="wd2" y="hd2"/>
                  </a:cxn>
                  <a:cxn ang="16200000">
                    <a:pos x="wd2" y="hd2"/>
                  </a:cxn>
                </a:cxnLst>
                <a:rect l="0" t="0" r="r" b="b"/>
                <a:pathLst>
                  <a:path w="21600" h="21600" extrusionOk="0">
                    <a:moveTo>
                      <a:pt x="12206" y="0"/>
                    </a:moveTo>
                    <a:lnTo>
                      <a:pt x="0" y="4621"/>
                    </a:lnTo>
                    <a:lnTo>
                      <a:pt x="4969" y="21600"/>
                    </a:lnTo>
                    <a:lnTo>
                      <a:pt x="21600" y="13882"/>
                    </a:lnTo>
                    <a:lnTo>
                      <a:pt x="12206" y="0"/>
                    </a:lnTo>
                    <a:close/>
                  </a:path>
                </a:pathLst>
              </a:custGeom>
              <a:solidFill>
                <a:schemeClr val="accent2">
                  <a:lumMod val="20000"/>
                  <a:lumOff val="80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grpSp>
        <p:sp>
          <p:nvSpPr>
            <p:cNvPr id="6" name="Shape 59487">
              <a:extLst>
                <a:ext uri="{FF2B5EF4-FFF2-40B4-BE49-F238E27FC236}">
                  <a16:creationId xmlns:a16="http://schemas.microsoft.com/office/drawing/2014/main" id="{F7C0287B-AB5B-B31C-09ED-C7AC7619D6A5}"/>
                </a:ext>
              </a:extLst>
            </p:cNvPr>
            <p:cNvSpPr/>
            <p:nvPr/>
          </p:nvSpPr>
          <p:spPr>
            <a:xfrm>
              <a:off x="5278560" y="6107184"/>
              <a:ext cx="1698909" cy="750816"/>
            </a:xfrm>
            <a:custGeom>
              <a:avLst/>
              <a:gdLst/>
              <a:ahLst/>
              <a:cxnLst>
                <a:cxn ang="0">
                  <a:pos x="wd2" y="hd2"/>
                </a:cxn>
                <a:cxn ang="5400000">
                  <a:pos x="wd2" y="hd2"/>
                </a:cxn>
                <a:cxn ang="10800000">
                  <a:pos x="wd2" y="hd2"/>
                </a:cxn>
                <a:cxn ang="16200000">
                  <a:pos x="wd2" y="hd2"/>
                </a:cxn>
              </a:cxnLst>
              <a:rect l="0" t="0" r="r" b="b"/>
              <a:pathLst>
                <a:path w="21591" h="21600" extrusionOk="0">
                  <a:moveTo>
                    <a:pt x="593" y="0"/>
                  </a:moveTo>
                  <a:cubicBezTo>
                    <a:pt x="303" y="4387"/>
                    <a:pt x="118" y="8797"/>
                    <a:pt x="40" y="13221"/>
                  </a:cubicBezTo>
                  <a:cubicBezTo>
                    <a:pt x="-9" y="16013"/>
                    <a:pt x="-4" y="18806"/>
                    <a:pt x="10" y="21600"/>
                  </a:cubicBezTo>
                  <a:lnTo>
                    <a:pt x="21591" y="21600"/>
                  </a:lnTo>
                  <a:cubicBezTo>
                    <a:pt x="21558" y="20996"/>
                    <a:pt x="21526" y="20393"/>
                    <a:pt x="21494" y="19789"/>
                  </a:cubicBezTo>
                  <a:cubicBezTo>
                    <a:pt x="21462" y="19185"/>
                    <a:pt x="21430" y="18581"/>
                    <a:pt x="21398" y="17977"/>
                  </a:cubicBezTo>
                  <a:lnTo>
                    <a:pt x="20174" y="60"/>
                  </a:lnTo>
                  <a:lnTo>
                    <a:pt x="593" y="0"/>
                  </a:lnTo>
                  <a:close/>
                </a:path>
              </a:pathLst>
            </a:custGeom>
            <a:solidFill>
              <a:srgbClr val="E03734"/>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7" name="Shape 59488">
              <a:extLst>
                <a:ext uri="{FF2B5EF4-FFF2-40B4-BE49-F238E27FC236}">
                  <a16:creationId xmlns:a16="http://schemas.microsoft.com/office/drawing/2014/main" id="{7EC6EF4D-36E8-FC42-1ADB-2C382538E710}"/>
                </a:ext>
              </a:extLst>
            </p:cNvPr>
            <p:cNvSpPr/>
            <p:nvPr/>
          </p:nvSpPr>
          <p:spPr>
            <a:xfrm>
              <a:off x="5737496" y="3760676"/>
              <a:ext cx="679610" cy="2374616"/>
            </a:xfrm>
            <a:custGeom>
              <a:avLst/>
              <a:gdLst/>
              <a:ahLst/>
              <a:cxnLst>
                <a:cxn ang="0">
                  <a:pos x="wd2" y="hd2"/>
                </a:cxn>
                <a:cxn ang="5400000">
                  <a:pos x="wd2" y="hd2"/>
                </a:cxn>
                <a:cxn ang="10800000">
                  <a:pos x="wd2" y="hd2"/>
                </a:cxn>
                <a:cxn ang="16200000">
                  <a:pos x="wd2" y="hd2"/>
                </a:cxn>
              </a:cxnLst>
              <a:rect l="0" t="0" r="r" b="b"/>
              <a:pathLst>
                <a:path w="21600" h="21600" extrusionOk="0">
                  <a:moveTo>
                    <a:pt x="2009" y="3"/>
                  </a:moveTo>
                  <a:cubicBezTo>
                    <a:pt x="1684" y="497"/>
                    <a:pt x="1506" y="997"/>
                    <a:pt x="1477" y="1499"/>
                  </a:cubicBezTo>
                  <a:cubicBezTo>
                    <a:pt x="1449" y="1999"/>
                    <a:pt x="1568" y="2498"/>
                    <a:pt x="1717" y="2997"/>
                  </a:cubicBezTo>
                  <a:cubicBezTo>
                    <a:pt x="2034" y="4055"/>
                    <a:pt x="2478" y="5096"/>
                    <a:pt x="2927" y="6140"/>
                  </a:cubicBezTo>
                  <a:cubicBezTo>
                    <a:pt x="4091" y="8851"/>
                    <a:pt x="5274" y="11589"/>
                    <a:pt x="6213" y="14329"/>
                  </a:cubicBezTo>
                  <a:cubicBezTo>
                    <a:pt x="6537" y="15274"/>
                    <a:pt x="6843" y="16218"/>
                    <a:pt x="6535" y="17170"/>
                  </a:cubicBezTo>
                  <a:cubicBezTo>
                    <a:pt x="6432" y="17490"/>
                    <a:pt x="6262" y="17805"/>
                    <a:pt x="6039" y="18112"/>
                  </a:cubicBezTo>
                  <a:cubicBezTo>
                    <a:pt x="4982" y="19566"/>
                    <a:pt x="2834" y="20798"/>
                    <a:pt x="0" y="21600"/>
                  </a:cubicBezTo>
                  <a:lnTo>
                    <a:pt x="21600" y="21600"/>
                  </a:lnTo>
                  <a:cubicBezTo>
                    <a:pt x="18767" y="20797"/>
                    <a:pt x="16627" y="19566"/>
                    <a:pt x="15570" y="18112"/>
                  </a:cubicBezTo>
                  <a:cubicBezTo>
                    <a:pt x="15347" y="17805"/>
                    <a:pt x="15177" y="17490"/>
                    <a:pt x="15074" y="17170"/>
                  </a:cubicBezTo>
                  <a:cubicBezTo>
                    <a:pt x="14768" y="16218"/>
                    <a:pt x="15079" y="15274"/>
                    <a:pt x="15396" y="14329"/>
                  </a:cubicBezTo>
                  <a:cubicBezTo>
                    <a:pt x="16313" y="11592"/>
                    <a:pt x="17362" y="8853"/>
                    <a:pt x="18616" y="6149"/>
                  </a:cubicBezTo>
                  <a:cubicBezTo>
                    <a:pt x="19100" y="5105"/>
                    <a:pt x="19615" y="4064"/>
                    <a:pt x="19913" y="3003"/>
                  </a:cubicBezTo>
                  <a:cubicBezTo>
                    <a:pt x="20052" y="2504"/>
                    <a:pt x="20142" y="2004"/>
                    <a:pt x="20092" y="1504"/>
                  </a:cubicBezTo>
                  <a:cubicBezTo>
                    <a:pt x="20042" y="999"/>
                    <a:pt x="19849" y="496"/>
                    <a:pt x="19516" y="0"/>
                  </a:cubicBezTo>
                  <a:lnTo>
                    <a:pt x="10800" y="116"/>
                  </a:lnTo>
                  <a:lnTo>
                    <a:pt x="2009" y="3"/>
                  </a:lnTo>
                  <a:close/>
                </a:path>
              </a:pathLst>
            </a:custGeom>
            <a:solidFill>
              <a:schemeClr val="bg1"/>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8" name="Freeform 7">
              <a:extLst>
                <a:ext uri="{FF2B5EF4-FFF2-40B4-BE49-F238E27FC236}">
                  <a16:creationId xmlns:a16="http://schemas.microsoft.com/office/drawing/2014/main" id="{747AB043-705B-150D-02EB-3F4472153B2B}"/>
                </a:ext>
              </a:extLst>
            </p:cNvPr>
            <p:cNvSpPr/>
            <p:nvPr/>
          </p:nvSpPr>
          <p:spPr>
            <a:xfrm>
              <a:off x="4694361" y="3764180"/>
              <a:ext cx="2807637" cy="2926367"/>
            </a:xfrm>
            <a:custGeom>
              <a:avLst/>
              <a:gdLst>
                <a:gd name="connsiteX0" fmla="*/ 2095603 w 5364766"/>
                <a:gd name="connsiteY0" fmla="*/ 14238 h 5591632"/>
                <a:gd name="connsiteX1" fmla="*/ 2100691 w 5364766"/>
                <a:gd name="connsiteY1" fmla="*/ 622846 h 5591632"/>
                <a:gd name="connsiteX2" fmla="*/ 2185685 w 5364766"/>
                <a:gd name="connsiteY2" fmla="*/ 1284263 h 5591632"/>
                <a:gd name="connsiteX3" fmla="*/ 2366469 w 5364766"/>
                <a:gd name="connsiteY3" fmla="*/ 3003431 h 5591632"/>
                <a:gd name="connsiteX4" fmla="*/ 2385825 w 5364766"/>
                <a:gd name="connsiteY4" fmla="*/ 3600131 h 5591632"/>
                <a:gd name="connsiteX5" fmla="*/ 2355922 w 5364766"/>
                <a:gd name="connsiteY5" fmla="*/ 3797909 h 5591632"/>
                <a:gd name="connsiteX6" fmla="*/ 2004529 w 5364766"/>
                <a:gd name="connsiteY6" fmla="*/ 4518608 h 5591632"/>
                <a:gd name="connsiteX7" fmla="*/ 1204340 w 5364766"/>
                <a:gd name="connsiteY7" fmla="*/ 4516279 h 5591632"/>
                <a:gd name="connsiteX8" fmla="*/ 1286604 w 5364766"/>
                <a:gd name="connsiteY8" fmla="*/ 4035035 h 5591632"/>
                <a:gd name="connsiteX9" fmla="*/ 1406589 w 5364766"/>
                <a:gd name="connsiteY9" fmla="*/ 3495547 h 5591632"/>
                <a:gd name="connsiteX10" fmla="*/ 1408823 w 5364766"/>
                <a:gd name="connsiteY10" fmla="*/ 3077469 h 5591632"/>
                <a:gd name="connsiteX11" fmla="*/ 1181137 w 5364766"/>
                <a:gd name="connsiteY11" fmla="*/ 2454623 h 5591632"/>
                <a:gd name="connsiteX12" fmla="*/ 815350 w 5364766"/>
                <a:gd name="connsiteY12" fmla="*/ 3270846 h 5591632"/>
                <a:gd name="connsiteX13" fmla="*/ 1098127 w 5364766"/>
                <a:gd name="connsiteY13" fmla="*/ 4675743 h 5591632"/>
                <a:gd name="connsiteX14" fmla="*/ 1005440 w 5364766"/>
                <a:gd name="connsiteY14" fmla="*/ 5195299 h 5591632"/>
                <a:gd name="connsiteX15" fmla="*/ 943524 w 5364766"/>
                <a:gd name="connsiteY15" fmla="*/ 5591632 h 5591632"/>
                <a:gd name="connsiteX16" fmla="*/ 374867 w 5364766"/>
                <a:gd name="connsiteY16" fmla="*/ 4517831 h 5591632"/>
                <a:gd name="connsiteX17" fmla="*/ 101396 w 5364766"/>
                <a:gd name="connsiteY17" fmla="*/ 3737074 h 5591632"/>
                <a:gd name="connsiteX18" fmla="*/ 21241 w 5364766"/>
                <a:gd name="connsiteY18" fmla="*/ 3491146 h 5591632"/>
                <a:gd name="connsiteX19" fmla="*/ 110206 w 5364766"/>
                <a:gd name="connsiteY19" fmla="*/ 2685019 h 5591632"/>
                <a:gd name="connsiteX20" fmla="*/ 380947 w 5364766"/>
                <a:gd name="connsiteY20" fmla="*/ 1675419 h 5591632"/>
                <a:gd name="connsiteX21" fmla="*/ 503662 w 5364766"/>
                <a:gd name="connsiteY21" fmla="*/ 1248798 h 5591632"/>
                <a:gd name="connsiteX22" fmla="*/ 665586 w 5364766"/>
                <a:gd name="connsiteY22" fmla="*/ 864373 h 5591632"/>
                <a:gd name="connsiteX23" fmla="*/ 1455229 w 5364766"/>
                <a:gd name="connsiteY23" fmla="*/ 192342 h 5591632"/>
                <a:gd name="connsiteX24" fmla="*/ 1688374 w 5364766"/>
                <a:gd name="connsiteY24" fmla="*/ 100443 h 5591632"/>
                <a:gd name="connsiteX25" fmla="*/ 1888390 w 5364766"/>
                <a:gd name="connsiteY25" fmla="*/ 42973 h 5591632"/>
                <a:gd name="connsiteX26" fmla="*/ 2095603 w 5364766"/>
                <a:gd name="connsiteY26" fmla="*/ 14238 h 5591632"/>
                <a:gd name="connsiteX27" fmla="*/ 3189001 w 5364766"/>
                <a:gd name="connsiteY27" fmla="*/ 6631 h 5591632"/>
                <a:gd name="connsiteX28" fmla="*/ 3474599 w 5364766"/>
                <a:gd name="connsiteY28" fmla="*/ 75684 h 5591632"/>
                <a:gd name="connsiteX29" fmla="*/ 3910641 w 5364766"/>
                <a:gd name="connsiteY29" fmla="*/ 245290 h 5591632"/>
                <a:gd name="connsiteX30" fmla="*/ 4700324 w 5364766"/>
                <a:gd name="connsiteY30" fmla="*/ 864240 h 5591632"/>
                <a:gd name="connsiteX31" fmla="*/ 4861622 w 5364766"/>
                <a:gd name="connsiteY31" fmla="*/ 1248816 h 5591632"/>
                <a:gd name="connsiteX32" fmla="*/ 4984288 w 5364766"/>
                <a:gd name="connsiteY32" fmla="*/ 1675479 h 5591632"/>
                <a:gd name="connsiteX33" fmla="*/ 5255063 w 5364766"/>
                <a:gd name="connsiteY33" fmla="*/ 2685054 h 5591632"/>
                <a:gd name="connsiteX34" fmla="*/ 5344116 w 5364766"/>
                <a:gd name="connsiteY34" fmla="*/ 3491252 h 5591632"/>
                <a:gd name="connsiteX35" fmla="*/ 5263933 w 5364766"/>
                <a:gd name="connsiteY35" fmla="*/ 3737219 h 5591632"/>
                <a:gd name="connsiteX36" fmla="*/ 4937369 w 5364766"/>
                <a:gd name="connsiteY36" fmla="*/ 4588781 h 5591632"/>
                <a:gd name="connsiteX37" fmla="*/ 4545562 w 5364766"/>
                <a:gd name="connsiteY37" fmla="*/ 5450170 h 5591632"/>
                <a:gd name="connsiteX38" fmla="*/ 4395235 w 5364766"/>
                <a:gd name="connsiteY38" fmla="*/ 5124817 h 5591632"/>
                <a:gd name="connsiteX39" fmla="*/ 4274203 w 5364766"/>
                <a:gd name="connsiteY39" fmla="*/ 4673709 h 5591632"/>
                <a:gd name="connsiteX40" fmla="*/ 4549997 w 5364766"/>
                <a:gd name="connsiteY40" fmla="*/ 3270738 h 5591632"/>
                <a:gd name="connsiteX41" fmla="*/ 4184217 w 5364766"/>
                <a:gd name="connsiteY41" fmla="*/ 2454711 h 5591632"/>
                <a:gd name="connsiteX42" fmla="*/ 4009614 w 5364766"/>
                <a:gd name="connsiteY42" fmla="*/ 3077442 h 5591632"/>
                <a:gd name="connsiteX43" fmla="*/ 3963162 w 5364766"/>
                <a:gd name="connsiteY43" fmla="*/ 3546947 h 5591632"/>
                <a:gd name="connsiteX44" fmla="*/ 4060968 w 5364766"/>
                <a:gd name="connsiteY44" fmla="*/ 4035102 h 5591632"/>
                <a:gd name="connsiteX45" fmla="*/ 4153755 w 5364766"/>
                <a:gd name="connsiteY45" fmla="*/ 4517964 h 5591632"/>
                <a:gd name="connsiteX46" fmla="*/ 3280154 w 5364766"/>
                <a:gd name="connsiteY46" fmla="*/ 4518468 h 5591632"/>
                <a:gd name="connsiteX47" fmla="*/ 2929197 w 5364766"/>
                <a:gd name="connsiteY47" fmla="*/ 3797955 h 5591632"/>
                <a:gd name="connsiteX48" fmla="*/ 2899435 w 5364766"/>
                <a:gd name="connsiteY48" fmla="*/ 3600123 h 5591632"/>
                <a:gd name="connsiteX49" fmla="*/ 2918693 w 5364766"/>
                <a:gd name="connsiteY49" fmla="*/ 3003349 h 5591632"/>
                <a:gd name="connsiteX50" fmla="*/ 3099482 w 5364766"/>
                <a:gd name="connsiteY50" fmla="*/ 1284099 h 5591632"/>
                <a:gd name="connsiteX51" fmla="*/ 3184566 w 5364766"/>
                <a:gd name="connsiteY51" fmla="*/ 622809 h 5591632"/>
                <a:gd name="connsiteX52" fmla="*/ 3189001 w 5364766"/>
                <a:gd name="connsiteY52" fmla="*/ 6631 h 5591632"/>
                <a:gd name="connsiteX53" fmla="*/ 2642174 w 5364766"/>
                <a:gd name="connsiteY53" fmla="*/ 0 h 5591632"/>
                <a:gd name="connsiteX54" fmla="*/ 2642174 w 5364766"/>
                <a:gd name="connsiteY54" fmla="*/ 17604 h 5591632"/>
                <a:gd name="connsiteX55" fmla="*/ 2369695 w 5364766"/>
                <a:gd name="connsiteY55" fmla="*/ 5437 h 5591632"/>
                <a:gd name="connsiteX56" fmla="*/ 2462631 w 5364766"/>
                <a:gd name="connsiteY56" fmla="*/ 3883 h 5591632"/>
                <a:gd name="connsiteX57" fmla="*/ 2642174 w 5364766"/>
                <a:gd name="connsiteY57" fmla="*/ 0 h 5591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364766" h="5591632">
                  <a:moveTo>
                    <a:pt x="2095603" y="14238"/>
                  </a:moveTo>
                  <a:cubicBezTo>
                    <a:pt x="2082823" y="216935"/>
                    <a:pt x="2084188" y="420926"/>
                    <a:pt x="2100691" y="622846"/>
                  </a:cubicBezTo>
                  <a:cubicBezTo>
                    <a:pt x="2118806" y="846252"/>
                    <a:pt x="2154665" y="1064481"/>
                    <a:pt x="2185685" y="1284263"/>
                  </a:cubicBezTo>
                  <a:cubicBezTo>
                    <a:pt x="2265841" y="1851193"/>
                    <a:pt x="2313735" y="2428218"/>
                    <a:pt x="2366469" y="3003431"/>
                  </a:cubicBezTo>
                  <a:cubicBezTo>
                    <a:pt x="2384585" y="3201986"/>
                    <a:pt x="2404065" y="3400023"/>
                    <a:pt x="2385825" y="3600131"/>
                  </a:cubicBezTo>
                  <a:cubicBezTo>
                    <a:pt x="2379621" y="3667437"/>
                    <a:pt x="2369323" y="3733450"/>
                    <a:pt x="2355922" y="3797909"/>
                  </a:cubicBezTo>
                  <a:cubicBezTo>
                    <a:pt x="2293759" y="4096388"/>
                    <a:pt x="2168935" y="4349823"/>
                    <a:pt x="2004529" y="4518608"/>
                  </a:cubicBezTo>
                  <a:lnTo>
                    <a:pt x="1204340" y="4516279"/>
                  </a:lnTo>
                  <a:cubicBezTo>
                    <a:pt x="1228163" y="4355260"/>
                    <a:pt x="1255460" y="4194759"/>
                    <a:pt x="1286604" y="4035035"/>
                  </a:cubicBezTo>
                  <a:cubicBezTo>
                    <a:pt x="1321967" y="3854084"/>
                    <a:pt x="1361921" y="3674427"/>
                    <a:pt x="1406589" y="3495547"/>
                  </a:cubicBezTo>
                  <a:cubicBezTo>
                    <a:pt x="1426566" y="3357309"/>
                    <a:pt x="1427311" y="3216224"/>
                    <a:pt x="1408823" y="3077469"/>
                  </a:cubicBezTo>
                  <a:cubicBezTo>
                    <a:pt x="1379292" y="2855615"/>
                    <a:pt x="1301618" y="2643081"/>
                    <a:pt x="1181137" y="2454623"/>
                  </a:cubicBezTo>
                  <a:lnTo>
                    <a:pt x="815350" y="3270846"/>
                  </a:lnTo>
                  <a:lnTo>
                    <a:pt x="1098127" y="4675743"/>
                  </a:lnTo>
                  <a:cubicBezTo>
                    <a:pt x="1065122" y="4848670"/>
                    <a:pt x="1034226" y="5021855"/>
                    <a:pt x="1005440" y="5195299"/>
                  </a:cubicBezTo>
                  <a:cubicBezTo>
                    <a:pt x="983478" y="5327324"/>
                    <a:pt x="962881" y="5459349"/>
                    <a:pt x="943524" y="5591632"/>
                  </a:cubicBezTo>
                  <a:cubicBezTo>
                    <a:pt x="712240" y="5257429"/>
                    <a:pt x="521405" y="4897079"/>
                    <a:pt x="374867" y="4517831"/>
                  </a:cubicBezTo>
                  <a:cubicBezTo>
                    <a:pt x="275480" y="4260772"/>
                    <a:pt x="196937" y="3995946"/>
                    <a:pt x="101396" y="3737074"/>
                  </a:cubicBezTo>
                  <a:cubicBezTo>
                    <a:pt x="71493" y="3656306"/>
                    <a:pt x="39728" y="3575538"/>
                    <a:pt x="21241" y="3491146"/>
                  </a:cubicBezTo>
                  <a:cubicBezTo>
                    <a:pt x="-37945" y="3222437"/>
                    <a:pt x="37867" y="2949845"/>
                    <a:pt x="110206" y="2685019"/>
                  </a:cubicBezTo>
                  <a:cubicBezTo>
                    <a:pt x="201528" y="2350557"/>
                    <a:pt x="291610" y="2009622"/>
                    <a:pt x="380947" y="1675419"/>
                  </a:cubicBezTo>
                  <a:cubicBezTo>
                    <a:pt x="419412" y="1531745"/>
                    <a:pt x="458497" y="1387812"/>
                    <a:pt x="503662" y="1248798"/>
                  </a:cubicBezTo>
                  <a:cubicBezTo>
                    <a:pt x="546594" y="1116255"/>
                    <a:pt x="595853" y="985266"/>
                    <a:pt x="665586" y="864373"/>
                  </a:cubicBezTo>
                  <a:cubicBezTo>
                    <a:pt x="842399" y="557351"/>
                    <a:pt x="1132373" y="338087"/>
                    <a:pt x="1455229" y="192342"/>
                  </a:cubicBezTo>
                  <a:cubicBezTo>
                    <a:pt x="1531413" y="157912"/>
                    <a:pt x="1609335" y="127624"/>
                    <a:pt x="1688374" y="100443"/>
                  </a:cubicBezTo>
                  <a:cubicBezTo>
                    <a:pt x="1754136" y="78180"/>
                    <a:pt x="1820519" y="57729"/>
                    <a:pt x="1888390" y="42973"/>
                  </a:cubicBezTo>
                  <a:cubicBezTo>
                    <a:pt x="1957007" y="28217"/>
                    <a:pt x="2026119" y="19933"/>
                    <a:pt x="2095603" y="14238"/>
                  </a:cubicBezTo>
                  <a:close/>
                  <a:moveTo>
                    <a:pt x="3189001" y="6631"/>
                  </a:moveTo>
                  <a:cubicBezTo>
                    <a:pt x="3286574" y="9907"/>
                    <a:pt x="3381812" y="41913"/>
                    <a:pt x="3474599" y="75684"/>
                  </a:cubicBezTo>
                  <a:cubicBezTo>
                    <a:pt x="3621191" y="128859"/>
                    <a:pt x="3767900" y="182538"/>
                    <a:pt x="3910641" y="245290"/>
                  </a:cubicBezTo>
                  <a:cubicBezTo>
                    <a:pt x="4224250" y="383395"/>
                    <a:pt x="4523503" y="570642"/>
                    <a:pt x="4700324" y="864240"/>
                  </a:cubicBezTo>
                  <a:cubicBezTo>
                    <a:pt x="4772220" y="983948"/>
                    <a:pt x="4819489" y="1116004"/>
                    <a:pt x="4861622" y="1248816"/>
                  </a:cubicBezTo>
                  <a:cubicBezTo>
                    <a:pt x="4905857" y="1388181"/>
                    <a:pt x="4945539" y="1531830"/>
                    <a:pt x="4984288" y="1675479"/>
                  </a:cubicBezTo>
                  <a:cubicBezTo>
                    <a:pt x="5074391" y="2009148"/>
                    <a:pt x="5164494" y="2350629"/>
                    <a:pt x="5255063" y="2685054"/>
                  </a:cubicBezTo>
                  <a:cubicBezTo>
                    <a:pt x="5326842" y="2949922"/>
                    <a:pt x="5402122" y="3222351"/>
                    <a:pt x="5344116" y="3491252"/>
                  </a:cubicBezTo>
                  <a:cubicBezTo>
                    <a:pt x="5325792" y="3575677"/>
                    <a:pt x="5294629" y="3656574"/>
                    <a:pt x="5263933" y="3737219"/>
                  </a:cubicBezTo>
                  <a:cubicBezTo>
                    <a:pt x="5155740" y="4021241"/>
                    <a:pt x="5051982" y="4307027"/>
                    <a:pt x="4937369" y="4588781"/>
                  </a:cubicBezTo>
                  <a:cubicBezTo>
                    <a:pt x="4818321" y="4880867"/>
                    <a:pt x="4687602" y="5168417"/>
                    <a:pt x="4545562" y="5450170"/>
                  </a:cubicBezTo>
                  <a:cubicBezTo>
                    <a:pt x="4487555" y="5345583"/>
                    <a:pt x="4437252" y="5236713"/>
                    <a:pt x="4395235" y="5124817"/>
                  </a:cubicBezTo>
                  <a:cubicBezTo>
                    <a:pt x="4340496" y="4978649"/>
                    <a:pt x="4299997" y="4827691"/>
                    <a:pt x="4274203" y="4673709"/>
                  </a:cubicBezTo>
                  <a:lnTo>
                    <a:pt x="4549997" y="3270738"/>
                  </a:lnTo>
                  <a:lnTo>
                    <a:pt x="4184217" y="2454711"/>
                  </a:lnTo>
                  <a:cubicBezTo>
                    <a:pt x="4105085" y="2655820"/>
                    <a:pt x="4046612" y="2864489"/>
                    <a:pt x="4009614" y="3077442"/>
                  </a:cubicBezTo>
                  <a:cubicBezTo>
                    <a:pt x="3982419" y="3233188"/>
                    <a:pt x="3967013" y="3389438"/>
                    <a:pt x="3963162" y="3546947"/>
                  </a:cubicBezTo>
                  <a:cubicBezTo>
                    <a:pt x="3996308" y="3708993"/>
                    <a:pt x="4028988" y="3872300"/>
                    <a:pt x="4060968" y="4035102"/>
                  </a:cubicBezTo>
                  <a:cubicBezTo>
                    <a:pt x="4092480" y="4195888"/>
                    <a:pt x="4123409" y="4356926"/>
                    <a:pt x="4153755" y="4517964"/>
                  </a:cubicBezTo>
                  <a:lnTo>
                    <a:pt x="3280154" y="4518468"/>
                  </a:lnTo>
                  <a:cubicBezTo>
                    <a:pt x="3115705" y="4349617"/>
                    <a:pt x="2991405" y="4096342"/>
                    <a:pt x="2929197" y="3797955"/>
                  </a:cubicBezTo>
                  <a:cubicBezTo>
                    <a:pt x="2915775" y="3733439"/>
                    <a:pt x="2905504" y="3667411"/>
                    <a:pt x="2899435" y="3600123"/>
                  </a:cubicBezTo>
                  <a:cubicBezTo>
                    <a:pt x="2881111" y="3400022"/>
                    <a:pt x="2900485" y="3201686"/>
                    <a:pt x="2918693" y="3003349"/>
                  </a:cubicBezTo>
                  <a:cubicBezTo>
                    <a:pt x="2971681" y="2428250"/>
                    <a:pt x="3019416" y="1851134"/>
                    <a:pt x="3099482" y="1284099"/>
                  </a:cubicBezTo>
                  <a:cubicBezTo>
                    <a:pt x="3130411" y="1064593"/>
                    <a:pt x="3166359" y="846095"/>
                    <a:pt x="3184566" y="622809"/>
                  </a:cubicBezTo>
                  <a:cubicBezTo>
                    <a:pt x="3201139" y="418425"/>
                    <a:pt x="3202306" y="211772"/>
                    <a:pt x="3189001" y="6631"/>
                  </a:cubicBezTo>
                  <a:close/>
                  <a:moveTo>
                    <a:pt x="2642174" y="0"/>
                  </a:moveTo>
                  <a:lnTo>
                    <a:pt x="2642174" y="17604"/>
                  </a:lnTo>
                  <a:lnTo>
                    <a:pt x="2369695" y="5437"/>
                  </a:lnTo>
                  <a:cubicBezTo>
                    <a:pt x="2400715" y="5437"/>
                    <a:pt x="2431735" y="3883"/>
                    <a:pt x="2462631" y="3883"/>
                  </a:cubicBezTo>
                  <a:cubicBezTo>
                    <a:pt x="2522313" y="3624"/>
                    <a:pt x="2582368" y="1036"/>
                    <a:pt x="2642174" y="0"/>
                  </a:cubicBezTo>
                  <a:close/>
                </a:path>
              </a:pathLst>
            </a:custGeom>
            <a:solidFill>
              <a:srgbClr val="C00000"/>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9" name="Shape 59493">
              <a:extLst>
                <a:ext uri="{FF2B5EF4-FFF2-40B4-BE49-F238E27FC236}">
                  <a16:creationId xmlns:a16="http://schemas.microsoft.com/office/drawing/2014/main" id="{A39D106F-BC81-EB0A-F11E-0BA859FFCD1C}"/>
                </a:ext>
              </a:extLst>
            </p:cNvPr>
            <p:cNvSpPr/>
            <p:nvPr/>
          </p:nvSpPr>
          <p:spPr>
            <a:xfrm>
              <a:off x="5827580" y="3718431"/>
              <a:ext cx="499480" cy="16140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350"/>
                  </a:lnTo>
                  <a:lnTo>
                    <a:pt x="1989" y="20724"/>
                  </a:lnTo>
                  <a:lnTo>
                    <a:pt x="19176" y="21600"/>
                  </a:lnTo>
                  <a:lnTo>
                    <a:pt x="21600" y="0"/>
                  </a:lnTo>
                  <a:close/>
                </a:path>
              </a:pathLst>
            </a:custGeom>
            <a:solidFill>
              <a:schemeClr val="bg1">
                <a:lumMod val="65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10" name="Shape 59494">
              <a:extLst>
                <a:ext uri="{FF2B5EF4-FFF2-40B4-BE49-F238E27FC236}">
                  <a16:creationId xmlns:a16="http://schemas.microsoft.com/office/drawing/2014/main" id="{E6A10544-1EBE-2D31-83EA-1F46C24F816F}"/>
                </a:ext>
              </a:extLst>
            </p:cNvPr>
            <p:cNvSpPr/>
            <p:nvPr/>
          </p:nvSpPr>
          <p:spPr>
            <a:xfrm flipH="1">
              <a:off x="5884746" y="3675656"/>
              <a:ext cx="390152" cy="436455"/>
            </a:xfrm>
            <a:custGeom>
              <a:avLst/>
              <a:gdLst/>
              <a:ahLst/>
              <a:cxnLst>
                <a:cxn ang="0">
                  <a:pos x="wd2" y="hd2"/>
                </a:cxn>
                <a:cxn ang="5400000">
                  <a:pos x="wd2" y="hd2"/>
                </a:cxn>
                <a:cxn ang="10800000">
                  <a:pos x="wd2" y="hd2"/>
                </a:cxn>
                <a:cxn ang="16200000">
                  <a:pos x="wd2" y="hd2"/>
                </a:cxn>
              </a:cxnLst>
              <a:rect l="0" t="0" r="r" b="b"/>
              <a:pathLst>
                <a:path w="21600" h="21600" extrusionOk="0">
                  <a:moveTo>
                    <a:pt x="2726" y="0"/>
                  </a:moveTo>
                  <a:cubicBezTo>
                    <a:pt x="2568" y="1299"/>
                    <a:pt x="2341" y="2590"/>
                    <a:pt x="2046" y="3870"/>
                  </a:cubicBezTo>
                  <a:cubicBezTo>
                    <a:pt x="1552" y="6020"/>
                    <a:pt x="867" y="8131"/>
                    <a:pt x="0" y="10184"/>
                  </a:cubicBezTo>
                  <a:lnTo>
                    <a:pt x="10993" y="21600"/>
                  </a:lnTo>
                  <a:lnTo>
                    <a:pt x="21600" y="10184"/>
                  </a:lnTo>
                  <a:cubicBezTo>
                    <a:pt x="20733" y="8131"/>
                    <a:pt x="20048" y="6020"/>
                    <a:pt x="19554" y="3870"/>
                  </a:cubicBezTo>
                  <a:cubicBezTo>
                    <a:pt x="19259" y="2590"/>
                    <a:pt x="19032" y="1299"/>
                    <a:pt x="18874" y="0"/>
                  </a:cubicBezTo>
                  <a:lnTo>
                    <a:pt x="2726" y="0"/>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11" name="Shape 59495">
              <a:extLst>
                <a:ext uri="{FF2B5EF4-FFF2-40B4-BE49-F238E27FC236}">
                  <a16:creationId xmlns:a16="http://schemas.microsoft.com/office/drawing/2014/main" id="{BB7C1B1D-3BF1-5ADC-1E88-2D1CF1A56210}"/>
                </a:ext>
              </a:extLst>
            </p:cNvPr>
            <p:cNvSpPr/>
            <p:nvPr/>
          </p:nvSpPr>
          <p:spPr>
            <a:xfrm flipH="1">
              <a:off x="6072963" y="3721106"/>
              <a:ext cx="342561" cy="507408"/>
            </a:xfrm>
            <a:custGeom>
              <a:avLst/>
              <a:gdLst/>
              <a:ahLst/>
              <a:cxnLst>
                <a:cxn ang="0">
                  <a:pos x="wd2" y="hd2"/>
                </a:cxn>
                <a:cxn ang="5400000">
                  <a:pos x="wd2" y="hd2"/>
                </a:cxn>
                <a:cxn ang="10800000">
                  <a:pos x="wd2" y="hd2"/>
                </a:cxn>
                <a:cxn ang="16200000">
                  <a:pos x="wd2" y="hd2"/>
                </a:cxn>
              </a:cxnLst>
              <a:rect l="0" t="0" r="r" b="b"/>
              <a:pathLst>
                <a:path w="21600" h="21600" extrusionOk="0">
                  <a:moveTo>
                    <a:pt x="5813" y="0"/>
                  </a:moveTo>
                  <a:lnTo>
                    <a:pt x="21600" y="16608"/>
                  </a:lnTo>
                  <a:lnTo>
                    <a:pt x="7845" y="21600"/>
                  </a:lnTo>
                  <a:lnTo>
                    <a:pt x="0" y="4798"/>
                  </a:lnTo>
                  <a:lnTo>
                    <a:pt x="5813" y="0"/>
                  </a:lnTo>
                  <a:close/>
                </a:path>
              </a:pathLst>
            </a:custGeom>
            <a:solidFill>
              <a:srgbClr val="E372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12" name="Shape 59496">
              <a:extLst>
                <a:ext uri="{FF2B5EF4-FFF2-40B4-BE49-F238E27FC236}">
                  <a16:creationId xmlns:a16="http://schemas.microsoft.com/office/drawing/2014/main" id="{AC535DCE-B89C-D810-0971-23086AD76994}"/>
                </a:ext>
              </a:extLst>
            </p:cNvPr>
            <p:cNvSpPr/>
            <p:nvPr/>
          </p:nvSpPr>
          <p:spPr>
            <a:xfrm>
              <a:off x="5745490" y="3729155"/>
              <a:ext cx="330492" cy="502269"/>
            </a:xfrm>
            <a:custGeom>
              <a:avLst/>
              <a:gdLst/>
              <a:ahLst/>
              <a:cxnLst>
                <a:cxn ang="0">
                  <a:pos x="wd2" y="hd2"/>
                </a:cxn>
                <a:cxn ang="5400000">
                  <a:pos x="wd2" y="hd2"/>
                </a:cxn>
                <a:cxn ang="10800000">
                  <a:pos x="wd2" y="hd2"/>
                </a:cxn>
                <a:cxn ang="16200000">
                  <a:pos x="wd2" y="hd2"/>
                </a:cxn>
              </a:cxnLst>
              <a:rect l="0" t="0" r="r" b="b"/>
              <a:pathLst>
                <a:path w="21600" h="21600" extrusionOk="0">
                  <a:moveTo>
                    <a:pt x="5465" y="0"/>
                  </a:moveTo>
                  <a:lnTo>
                    <a:pt x="21600" y="16462"/>
                  </a:lnTo>
                  <a:lnTo>
                    <a:pt x="10100" y="21600"/>
                  </a:lnTo>
                  <a:lnTo>
                    <a:pt x="0" y="3743"/>
                  </a:lnTo>
                  <a:lnTo>
                    <a:pt x="5465" y="0"/>
                  </a:lnTo>
                  <a:close/>
                </a:path>
              </a:pathLst>
            </a:custGeom>
            <a:solidFill>
              <a:srgbClr val="E372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13" name="Shape 59498">
              <a:extLst>
                <a:ext uri="{FF2B5EF4-FFF2-40B4-BE49-F238E27FC236}">
                  <a16:creationId xmlns:a16="http://schemas.microsoft.com/office/drawing/2014/main" id="{78960D5F-A769-B71B-0535-970C76C1BD6A}"/>
                </a:ext>
              </a:extLst>
            </p:cNvPr>
            <p:cNvSpPr/>
            <p:nvPr/>
          </p:nvSpPr>
          <p:spPr>
            <a:xfrm flipH="1">
              <a:off x="5619383" y="2807787"/>
              <a:ext cx="920713" cy="1020519"/>
            </a:xfrm>
            <a:custGeom>
              <a:avLst/>
              <a:gdLst/>
              <a:ahLst/>
              <a:cxnLst>
                <a:cxn ang="0">
                  <a:pos x="wd2" y="hd2"/>
                </a:cxn>
                <a:cxn ang="5400000">
                  <a:pos x="wd2" y="hd2"/>
                </a:cxn>
                <a:cxn ang="10800000">
                  <a:pos x="wd2" y="hd2"/>
                </a:cxn>
                <a:cxn ang="16200000">
                  <a:pos x="wd2" y="hd2"/>
                </a:cxn>
              </a:cxnLst>
              <a:rect l="0" t="0" r="r" b="b"/>
              <a:pathLst>
                <a:path w="21319" h="21544" extrusionOk="0">
                  <a:moveTo>
                    <a:pt x="13300" y="0"/>
                  </a:moveTo>
                  <a:cubicBezTo>
                    <a:pt x="12956" y="318"/>
                    <a:pt x="12587" y="607"/>
                    <a:pt x="12192" y="871"/>
                  </a:cubicBezTo>
                  <a:cubicBezTo>
                    <a:pt x="11552" y="1300"/>
                    <a:pt x="10851" y="1648"/>
                    <a:pt x="10112" y="1913"/>
                  </a:cubicBezTo>
                  <a:cubicBezTo>
                    <a:pt x="10319" y="1723"/>
                    <a:pt x="10459" y="1484"/>
                    <a:pt x="10514" y="1221"/>
                  </a:cubicBezTo>
                  <a:cubicBezTo>
                    <a:pt x="10558" y="1008"/>
                    <a:pt x="10548" y="786"/>
                    <a:pt x="10478" y="578"/>
                  </a:cubicBezTo>
                  <a:cubicBezTo>
                    <a:pt x="9313" y="1174"/>
                    <a:pt x="8059" y="1612"/>
                    <a:pt x="6754" y="1872"/>
                  </a:cubicBezTo>
                  <a:cubicBezTo>
                    <a:pt x="5463" y="2131"/>
                    <a:pt x="4134" y="2217"/>
                    <a:pt x="2816" y="2125"/>
                  </a:cubicBezTo>
                  <a:cubicBezTo>
                    <a:pt x="2220" y="3390"/>
                    <a:pt x="1861" y="4718"/>
                    <a:pt x="1656" y="6065"/>
                  </a:cubicBezTo>
                  <a:cubicBezTo>
                    <a:pt x="1642" y="6361"/>
                    <a:pt x="1604" y="6650"/>
                    <a:pt x="1530" y="6928"/>
                  </a:cubicBezTo>
                  <a:cubicBezTo>
                    <a:pt x="1397" y="8433"/>
                    <a:pt x="1483" y="9954"/>
                    <a:pt x="1843" y="11446"/>
                  </a:cubicBezTo>
                  <a:cubicBezTo>
                    <a:pt x="1911" y="11727"/>
                    <a:pt x="1990" y="12009"/>
                    <a:pt x="2075" y="12285"/>
                  </a:cubicBezTo>
                  <a:cubicBezTo>
                    <a:pt x="1592" y="10912"/>
                    <a:pt x="1201" y="9521"/>
                    <a:pt x="861" y="8125"/>
                  </a:cubicBezTo>
                  <a:cubicBezTo>
                    <a:pt x="719" y="8264"/>
                    <a:pt x="567" y="8397"/>
                    <a:pt x="441" y="8548"/>
                  </a:cubicBezTo>
                  <a:cubicBezTo>
                    <a:pt x="-143" y="9252"/>
                    <a:pt x="-78" y="10170"/>
                    <a:pt x="236" y="10966"/>
                  </a:cubicBezTo>
                  <a:cubicBezTo>
                    <a:pt x="568" y="11810"/>
                    <a:pt x="1180" y="12555"/>
                    <a:pt x="2039" y="13083"/>
                  </a:cubicBezTo>
                  <a:cubicBezTo>
                    <a:pt x="2855" y="15320"/>
                    <a:pt x="4137" y="17291"/>
                    <a:pt x="5745" y="18953"/>
                  </a:cubicBezTo>
                  <a:cubicBezTo>
                    <a:pt x="7014" y="20263"/>
                    <a:pt x="8613" y="21485"/>
                    <a:pt x="10657" y="21541"/>
                  </a:cubicBezTo>
                  <a:cubicBezTo>
                    <a:pt x="12760" y="21600"/>
                    <a:pt x="14461" y="20433"/>
                    <a:pt x="15773" y="19124"/>
                  </a:cubicBezTo>
                  <a:cubicBezTo>
                    <a:pt x="17429" y="17472"/>
                    <a:pt x="18669" y="15428"/>
                    <a:pt x="19274" y="13083"/>
                  </a:cubicBezTo>
                  <a:cubicBezTo>
                    <a:pt x="20133" y="12555"/>
                    <a:pt x="20754" y="11810"/>
                    <a:pt x="21086" y="10966"/>
                  </a:cubicBezTo>
                  <a:cubicBezTo>
                    <a:pt x="21400" y="10170"/>
                    <a:pt x="21457" y="9252"/>
                    <a:pt x="20872" y="8548"/>
                  </a:cubicBezTo>
                  <a:cubicBezTo>
                    <a:pt x="20784" y="8443"/>
                    <a:pt x="20679" y="8350"/>
                    <a:pt x="20577" y="8255"/>
                  </a:cubicBezTo>
                  <a:cubicBezTo>
                    <a:pt x="20300" y="9250"/>
                    <a:pt x="19967" y="10231"/>
                    <a:pt x="19506" y="11178"/>
                  </a:cubicBezTo>
                  <a:cubicBezTo>
                    <a:pt x="19685" y="9686"/>
                    <a:pt x="19673" y="8203"/>
                    <a:pt x="19497" y="6749"/>
                  </a:cubicBezTo>
                  <a:cubicBezTo>
                    <a:pt x="19314" y="5236"/>
                    <a:pt x="18945" y="3701"/>
                    <a:pt x="17943" y="2418"/>
                  </a:cubicBezTo>
                  <a:cubicBezTo>
                    <a:pt x="16861" y="1032"/>
                    <a:pt x="15158" y="148"/>
                    <a:pt x="13300" y="0"/>
                  </a:cubicBezTo>
                  <a:close/>
                </a:path>
              </a:pathLst>
            </a:custGeom>
            <a:solidFill>
              <a:schemeClr val="accent2">
                <a:lumMod val="20000"/>
                <a:lumOff val="80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14" name="Shape 59499">
              <a:extLst>
                <a:ext uri="{FF2B5EF4-FFF2-40B4-BE49-F238E27FC236}">
                  <a16:creationId xmlns:a16="http://schemas.microsoft.com/office/drawing/2014/main" id="{B20B9FF1-E7B5-8A03-A908-41E9A02DF3EE}"/>
                </a:ext>
              </a:extLst>
            </p:cNvPr>
            <p:cNvSpPr/>
            <p:nvPr/>
          </p:nvSpPr>
          <p:spPr>
            <a:xfrm flipH="1">
              <a:off x="5623610" y="2540013"/>
              <a:ext cx="913081" cy="852300"/>
            </a:xfrm>
            <a:custGeom>
              <a:avLst/>
              <a:gdLst/>
              <a:ahLst/>
              <a:cxnLst>
                <a:cxn ang="0">
                  <a:pos x="wd2" y="hd2"/>
                </a:cxn>
                <a:cxn ang="5400000">
                  <a:pos x="wd2" y="hd2"/>
                </a:cxn>
                <a:cxn ang="10800000">
                  <a:pos x="wd2" y="hd2"/>
                </a:cxn>
                <a:cxn ang="16200000">
                  <a:pos x="wd2" y="hd2"/>
                </a:cxn>
              </a:cxnLst>
              <a:rect l="0" t="0" r="r" b="b"/>
              <a:pathLst>
                <a:path w="21181" h="20006" extrusionOk="0">
                  <a:moveTo>
                    <a:pt x="10296" y="7088"/>
                  </a:moveTo>
                  <a:cubicBezTo>
                    <a:pt x="9176" y="7769"/>
                    <a:pt x="7957" y="8268"/>
                    <a:pt x="6684" y="8565"/>
                  </a:cubicBezTo>
                  <a:cubicBezTo>
                    <a:pt x="5433" y="8857"/>
                    <a:pt x="4144" y="8951"/>
                    <a:pt x="2864" y="8843"/>
                  </a:cubicBezTo>
                  <a:cubicBezTo>
                    <a:pt x="1488" y="12067"/>
                    <a:pt x="1147" y="15647"/>
                    <a:pt x="1890" y="19077"/>
                  </a:cubicBezTo>
                  <a:cubicBezTo>
                    <a:pt x="1957" y="19389"/>
                    <a:pt x="2034" y="19699"/>
                    <a:pt x="2119" y="20006"/>
                  </a:cubicBezTo>
                  <a:cubicBezTo>
                    <a:pt x="1440" y="18064"/>
                    <a:pt x="898" y="16087"/>
                    <a:pt x="493" y="14089"/>
                  </a:cubicBezTo>
                  <a:cubicBezTo>
                    <a:pt x="-25" y="11528"/>
                    <a:pt x="-313" y="8859"/>
                    <a:pt x="548" y="6391"/>
                  </a:cubicBezTo>
                  <a:cubicBezTo>
                    <a:pt x="2460" y="914"/>
                    <a:pt x="8711" y="-1594"/>
                    <a:pt x="13813" y="1070"/>
                  </a:cubicBezTo>
                  <a:cubicBezTo>
                    <a:pt x="15704" y="947"/>
                    <a:pt x="17531" y="1674"/>
                    <a:pt x="18829" y="3024"/>
                  </a:cubicBezTo>
                  <a:cubicBezTo>
                    <a:pt x="20495" y="4755"/>
                    <a:pt x="21070" y="7221"/>
                    <a:pt x="21166" y="9679"/>
                  </a:cubicBezTo>
                  <a:cubicBezTo>
                    <a:pt x="21287" y="12816"/>
                    <a:pt x="20694" y="15935"/>
                    <a:pt x="19425" y="18813"/>
                  </a:cubicBezTo>
                  <a:cubicBezTo>
                    <a:pt x="19588" y="17154"/>
                    <a:pt x="19583" y="15506"/>
                    <a:pt x="19423" y="13888"/>
                  </a:cubicBezTo>
                  <a:cubicBezTo>
                    <a:pt x="19256" y="12195"/>
                    <a:pt x="18908" y="10461"/>
                    <a:pt x="17893" y="9031"/>
                  </a:cubicBezTo>
                  <a:cubicBezTo>
                    <a:pt x="16811" y="7508"/>
                    <a:pt x="15100" y="6568"/>
                    <a:pt x="13248" y="6479"/>
                  </a:cubicBezTo>
                  <a:cubicBezTo>
                    <a:pt x="12907" y="6836"/>
                    <a:pt x="12535" y="7161"/>
                    <a:pt x="12137" y="7451"/>
                  </a:cubicBezTo>
                  <a:cubicBezTo>
                    <a:pt x="11478" y="7933"/>
                    <a:pt x="10753" y="8315"/>
                    <a:pt x="9985" y="8585"/>
                  </a:cubicBezTo>
                  <a:cubicBezTo>
                    <a:pt x="10168" y="8360"/>
                    <a:pt x="10289" y="8090"/>
                    <a:pt x="10335" y="7802"/>
                  </a:cubicBezTo>
                  <a:cubicBezTo>
                    <a:pt x="10374" y="7564"/>
                    <a:pt x="10360" y="7320"/>
                    <a:pt x="10296" y="7088"/>
                  </a:cubicBezTo>
                  <a:close/>
                </a:path>
              </a:pathLst>
            </a:custGeom>
            <a:solidFill>
              <a:schemeClr val="tx1"/>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grpSp>
      <p:sp>
        <p:nvSpPr>
          <p:cNvPr id="23" name="TextBox 22">
            <a:extLst>
              <a:ext uri="{FF2B5EF4-FFF2-40B4-BE49-F238E27FC236}">
                <a16:creationId xmlns:a16="http://schemas.microsoft.com/office/drawing/2014/main" id="{E025B233-D33E-2987-5C7F-4C94E34FAA66}"/>
              </a:ext>
            </a:extLst>
          </p:cNvPr>
          <p:cNvSpPr txBox="1"/>
          <p:nvPr/>
        </p:nvSpPr>
        <p:spPr>
          <a:xfrm>
            <a:off x="618998" y="1658374"/>
            <a:ext cx="1986630" cy="369332"/>
          </a:xfrm>
          <a:prstGeom prst="rect">
            <a:avLst/>
          </a:prstGeom>
          <a:noFill/>
        </p:spPr>
        <p:txBody>
          <a:bodyPr wrap="square" rtlCol="0" anchor="ctr" anchorCtr="0">
            <a:spAutoFit/>
          </a:bodyPr>
          <a:lstStyle/>
          <a:p>
            <a:r>
              <a:rPr lang="en-US" b="1" dirty="0">
                <a:solidFill>
                  <a:schemeClr val="bg1"/>
                </a:solidFill>
                <a:latin typeface="Poppins" pitchFamily="2" charset="77"/>
                <a:ea typeface="League Spartan" charset="0"/>
                <a:cs typeface="Poppins" pitchFamily="2" charset="77"/>
              </a:rPr>
              <a:t>YOUR TITLE 01</a:t>
            </a:r>
          </a:p>
        </p:txBody>
      </p:sp>
      <p:sp>
        <p:nvSpPr>
          <p:cNvPr id="24" name="TextBox 23">
            <a:extLst>
              <a:ext uri="{FF2B5EF4-FFF2-40B4-BE49-F238E27FC236}">
                <a16:creationId xmlns:a16="http://schemas.microsoft.com/office/drawing/2014/main" id="{05B553E0-21E0-686F-C699-52E86656611C}"/>
              </a:ext>
            </a:extLst>
          </p:cNvPr>
          <p:cNvSpPr txBox="1"/>
          <p:nvPr/>
        </p:nvSpPr>
        <p:spPr>
          <a:xfrm>
            <a:off x="1576214" y="4477668"/>
            <a:ext cx="1986630" cy="369332"/>
          </a:xfrm>
          <a:prstGeom prst="rect">
            <a:avLst/>
          </a:prstGeom>
          <a:noFill/>
        </p:spPr>
        <p:txBody>
          <a:bodyPr wrap="square" rtlCol="0" anchor="ctr" anchorCtr="0">
            <a:spAutoFit/>
          </a:bodyPr>
          <a:lstStyle/>
          <a:p>
            <a:r>
              <a:rPr lang="en-US" b="1" dirty="0">
                <a:solidFill>
                  <a:schemeClr val="bg1"/>
                </a:solidFill>
                <a:latin typeface="Poppins" pitchFamily="2" charset="77"/>
                <a:ea typeface="League Spartan" charset="0"/>
                <a:cs typeface="Poppins" pitchFamily="2" charset="77"/>
              </a:rPr>
              <a:t>YOUR TITLE 03</a:t>
            </a:r>
          </a:p>
        </p:txBody>
      </p:sp>
      <p:sp>
        <p:nvSpPr>
          <p:cNvPr id="25" name="TextBox 24">
            <a:extLst>
              <a:ext uri="{FF2B5EF4-FFF2-40B4-BE49-F238E27FC236}">
                <a16:creationId xmlns:a16="http://schemas.microsoft.com/office/drawing/2014/main" id="{16BF25FA-F168-AADD-4163-3B68BAFEA226}"/>
              </a:ext>
            </a:extLst>
          </p:cNvPr>
          <p:cNvSpPr txBox="1"/>
          <p:nvPr/>
        </p:nvSpPr>
        <p:spPr>
          <a:xfrm>
            <a:off x="9753465" y="1658374"/>
            <a:ext cx="2012399" cy="369332"/>
          </a:xfrm>
          <a:prstGeom prst="rect">
            <a:avLst/>
          </a:prstGeom>
          <a:noFill/>
        </p:spPr>
        <p:txBody>
          <a:bodyPr wrap="square" rtlCol="0" anchor="ctr" anchorCtr="0">
            <a:spAutoFit/>
          </a:bodyPr>
          <a:lstStyle/>
          <a:p>
            <a:pPr algn="r"/>
            <a:r>
              <a:rPr lang="en-US" b="1" dirty="0">
                <a:solidFill>
                  <a:schemeClr val="bg1"/>
                </a:solidFill>
                <a:latin typeface="Poppins" pitchFamily="2" charset="77"/>
                <a:ea typeface="League Spartan" charset="0"/>
                <a:cs typeface="Poppins" pitchFamily="2" charset="77"/>
              </a:rPr>
              <a:t>YOUR TITLE 02</a:t>
            </a:r>
          </a:p>
        </p:txBody>
      </p:sp>
      <p:sp>
        <p:nvSpPr>
          <p:cNvPr id="26" name="TextBox 25">
            <a:extLst>
              <a:ext uri="{FF2B5EF4-FFF2-40B4-BE49-F238E27FC236}">
                <a16:creationId xmlns:a16="http://schemas.microsoft.com/office/drawing/2014/main" id="{66205C13-FA54-44A5-3321-60404D7F8B2A}"/>
              </a:ext>
            </a:extLst>
          </p:cNvPr>
          <p:cNvSpPr txBox="1"/>
          <p:nvPr/>
        </p:nvSpPr>
        <p:spPr>
          <a:xfrm>
            <a:off x="8620064" y="4477668"/>
            <a:ext cx="2012400" cy="369332"/>
          </a:xfrm>
          <a:prstGeom prst="rect">
            <a:avLst/>
          </a:prstGeom>
          <a:noFill/>
        </p:spPr>
        <p:txBody>
          <a:bodyPr wrap="square" rtlCol="0" anchor="ctr" anchorCtr="0">
            <a:spAutoFit/>
          </a:bodyPr>
          <a:lstStyle/>
          <a:p>
            <a:pPr algn="r"/>
            <a:r>
              <a:rPr lang="en-US" b="1" dirty="0">
                <a:solidFill>
                  <a:schemeClr val="bg1"/>
                </a:solidFill>
                <a:latin typeface="Poppins" pitchFamily="2" charset="77"/>
                <a:ea typeface="League Spartan" charset="0"/>
                <a:cs typeface="Poppins" pitchFamily="2" charset="77"/>
              </a:rPr>
              <a:t>YOUR TITLE 04</a:t>
            </a:r>
          </a:p>
        </p:txBody>
      </p:sp>
      <p:sp>
        <p:nvSpPr>
          <p:cNvPr id="27" name="Subtitle 2">
            <a:extLst>
              <a:ext uri="{FF2B5EF4-FFF2-40B4-BE49-F238E27FC236}">
                <a16:creationId xmlns:a16="http://schemas.microsoft.com/office/drawing/2014/main" id="{14349189-D6D4-8369-6004-DF3A240AD927}"/>
              </a:ext>
            </a:extLst>
          </p:cNvPr>
          <p:cNvSpPr txBox="1">
            <a:spLocks/>
          </p:cNvSpPr>
          <p:nvPr/>
        </p:nvSpPr>
        <p:spPr>
          <a:xfrm>
            <a:off x="618998" y="2228671"/>
            <a:ext cx="2476660" cy="12003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28" name="Subtitle 2">
            <a:extLst>
              <a:ext uri="{FF2B5EF4-FFF2-40B4-BE49-F238E27FC236}">
                <a16:creationId xmlns:a16="http://schemas.microsoft.com/office/drawing/2014/main" id="{62BFA9C4-684F-F1BB-3C8F-7288F7AC0169}"/>
              </a:ext>
            </a:extLst>
          </p:cNvPr>
          <p:cNvSpPr txBox="1">
            <a:spLocks/>
          </p:cNvSpPr>
          <p:nvPr/>
        </p:nvSpPr>
        <p:spPr>
          <a:xfrm>
            <a:off x="1576214" y="5036647"/>
            <a:ext cx="2476660" cy="12003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29" name="Subtitle 2">
            <a:extLst>
              <a:ext uri="{FF2B5EF4-FFF2-40B4-BE49-F238E27FC236}">
                <a16:creationId xmlns:a16="http://schemas.microsoft.com/office/drawing/2014/main" id="{8E850B95-D34E-54A3-7ED1-C298010B0898}"/>
              </a:ext>
            </a:extLst>
          </p:cNvPr>
          <p:cNvSpPr txBox="1">
            <a:spLocks/>
          </p:cNvSpPr>
          <p:nvPr/>
        </p:nvSpPr>
        <p:spPr>
          <a:xfrm>
            <a:off x="9289204" y="2228671"/>
            <a:ext cx="2476660" cy="12003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
        <p:nvSpPr>
          <p:cNvPr id="30" name="Subtitle 2">
            <a:extLst>
              <a:ext uri="{FF2B5EF4-FFF2-40B4-BE49-F238E27FC236}">
                <a16:creationId xmlns:a16="http://schemas.microsoft.com/office/drawing/2014/main" id="{CE178F93-EB4F-529B-F8A8-A5F5AA4A41D6}"/>
              </a:ext>
            </a:extLst>
          </p:cNvPr>
          <p:cNvSpPr txBox="1">
            <a:spLocks/>
          </p:cNvSpPr>
          <p:nvPr/>
        </p:nvSpPr>
        <p:spPr>
          <a:xfrm>
            <a:off x="8155804" y="5036647"/>
            <a:ext cx="2476660" cy="12003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a:t>
            </a:r>
          </a:p>
        </p:txBody>
      </p:sp>
    </p:spTree>
    <p:extLst>
      <p:ext uri="{BB962C8B-B14F-4D97-AF65-F5344CB8AC3E}">
        <p14:creationId xmlns:p14="http://schemas.microsoft.com/office/powerpoint/2010/main" val="2038977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51089">
            <a:extLst>
              <a:ext uri="{FF2B5EF4-FFF2-40B4-BE49-F238E27FC236}">
                <a16:creationId xmlns:a16="http://schemas.microsoft.com/office/drawing/2014/main" id="{5C3CA80D-06B7-4764-84B1-3D2FE0FD74E0}"/>
              </a:ext>
            </a:extLst>
          </p:cNvPr>
          <p:cNvSpPr/>
          <p:nvPr/>
        </p:nvSpPr>
        <p:spPr>
          <a:xfrm rot="10800000" flipH="1">
            <a:off x="1062691" y="1226634"/>
            <a:ext cx="2508341" cy="53025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rgbClr val="E32D8E"/>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8" name="Shape 51098">
            <a:extLst>
              <a:ext uri="{FF2B5EF4-FFF2-40B4-BE49-F238E27FC236}">
                <a16:creationId xmlns:a16="http://schemas.microsoft.com/office/drawing/2014/main" id="{49866AA9-19CE-C6FD-3063-F27B9B6974BC}"/>
              </a:ext>
            </a:extLst>
          </p:cNvPr>
          <p:cNvSpPr/>
          <p:nvPr/>
        </p:nvSpPr>
        <p:spPr>
          <a:xfrm rot="10800000" flipH="1">
            <a:off x="6298055" y="1226634"/>
            <a:ext cx="2508341" cy="53025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rgbClr val="72BA00"/>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1" name="Shape 51107">
            <a:extLst>
              <a:ext uri="{FF2B5EF4-FFF2-40B4-BE49-F238E27FC236}">
                <a16:creationId xmlns:a16="http://schemas.microsoft.com/office/drawing/2014/main" id="{A66E1C3B-FC4F-AB71-23C1-A6726ADE6027}"/>
              </a:ext>
            </a:extLst>
          </p:cNvPr>
          <p:cNvSpPr/>
          <p:nvPr/>
        </p:nvSpPr>
        <p:spPr>
          <a:xfrm rot="10800000" flipH="1">
            <a:off x="8915737" y="1226634"/>
            <a:ext cx="2508340" cy="53025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rgbClr val="FFA200"/>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4" name="Shape 51116">
            <a:extLst>
              <a:ext uri="{FF2B5EF4-FFF2-40B4-BE49-F238E27FC236}">
                <a16:creationId xmlns:a16="http://schemas.microsoft.com/office/drawing/2014/main" id="{DDAB60D0-5D43-93AA-6B65-E526FF2A461C}"/>
              </a:ext>
            </a:extLst>
          </p:cNvPr>
          <p:cNvSpPr/>
          <p:nvPr/>
        </p:nvSpPr>
        <p:spPr>
          <a:xfrm rot="10800000" flipH="1">
            <a:off x="3680374" y="1226634"/>
            <a:ext cx="2508340" cy="53025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800" y="18833"/>
                </a:lnTo>
                <a:lnTo>
                  <a:pt x="0" y="21600"/>
                </a:lnTo>
                <a:lnTo>
                  <a:pt x="0" y="0"/>
                </a:lnTo>
                <a:close/>
              </a:path>
            </a:pathLst>
          </a:custGeom>
          <a:solidFill>
            <a:srgbClr val="6B3BC4"/>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21" name="Freeform 933">
            <a:extLst>
              <a:ext uri="{FF2B5EF4-FFF2-40B4-BE49-F238E27FC236}">
                <a16:creationId xmlns:a16="http://schemas.microsoft.com/office/drawing/2014/main" id="{858324AA-34C9-726D-B57D-B05136A2413E}"/>
              </a:ext>
            </a:extLst>
          </p:cNvPr>
          <p:cNvSpPr>
            <a:spLocks noChangeAspect="1" noChangeArrowheads="1"/>
          </p:cNvSpPr>
          <p:nvPr/>
        </p:nvSpPr>
        <p:spPr bwMode="auto">
          <a:xfrm>
            <a:off x="8148828" y="2649479"/>
            <a:ext cx="529451" cy="494575"/>
          </a:xfrm>
          <a:custGeom>
            <a:avLst/>
            <a:gdLst>
              <a:gd name="T0" fmla="*/ 505720 w 291412"/>
              <a:gd name="T1" fmla="*/ 2301153 h 272690"/>
              <a:gd name="T2" fmla="*/ 932921 w 291412"/>
              <a:gd name="T3" fmla="*/ 2391876 h 272690"/>
              <a:gd name="T4" fmla="*/ 853059 w 291412"/>
              <a:gd name="T5" fmla="*/ 2652197 h 272690"/>
              <a:gd name="T6" fmla="*/ 1236350 w 291412"/>
              <a:gd name="T7" fmla="*/ 2561474 h 272690"/>
              <a:gd name="T8" fmla="*/ 1547771 w 291412"/>
              <a:gd name="T9" fmla="*/ 2892814 h 272690"/>
              <a:gd name="T10" fmla="*/ 1831237 w 291412"/>
              <a:gd name="T11" fmla="*/ 2628537 h 272690"/>
              <a:gd name="T12" fmla="*/ 2266415 w 291412"/>
              <a:gd name="T13" fmla="*/ 2758691 h 272690"/>
              <a:gd name="T14" fmla="*/ 2366238 w 291412"/>
              <a:gd name="T15" fmla="*/ 2451038 h 272690"/>
              <a:gd name="T16" fmla="*/ 2793434 w 291412"/>
              <a:gd name="T17" fmla="*/ 2297197 h 272690"/>
              <a:gd name="T18" fmla="*/ 3001034 w 291412"/>
              <a:gd name="T19" fmla="*/ 2084200 h 272690"/>
              <a:gd name="T20" fmla="*/ 2741523 w 291412"/>
              <a:gd name="T21" fmla="*/ 2380036 h 272690"/>
              <a:gd name="T22" fmla="*/ 2561875 w 291412"/>
              <a:gd name="T23" fmla="*/ 2664036 h 272690"/>
              <a:gd name="T24" fmla="*/ 2070775 w 291412"/>
              <a:gd name="T25" fmla="*/ 2667969 h 272690"/>
              <a:gd name="T26" fmla="*/ 1547771 w 291412"/>
              <a:gd name="T27" fmla="*/ 2991406 h 272690"/>
              <a:gd name="T28" fmla="*/ 1164487 w 291412"/>
              <a:gd name="T29" fmla="*/ 2798159 h 272690"/>
              <a:gd name="T30" fmla="*/ 765243 w 291412"/>
              <a:gd name="T31" fmla="*/ 2569364 h 272690"/>
              <a:gd name="T32" fmla="*/ 477781 w 291412"/>
              <a:gd name="T33" fmla="*/ 2395801 h 272690"/>
              <a:gd name="T34" fmla="*/ 1048179 w 291412"/>
              <a:gd name="T35" fmla="*/ 1836782 h 272690"/>
              <a:gd name="T36" fmla="*/ 2244406 w 291412"/>
              <a:gd name="T37" fmla="*/ 1836782 h 272690"/>
              <a:gd name="T38" fmla="*/ 483344 w 291412"/>
              <a:gd name="T39" fmla="*/ 1674293 h 272690"/>
              <a:gd name="T40" fmla="*/ 483344 w 291412"/>
              <a:gd name="T41" fmla="*/ 1317167 h 272690"/>
              <a:gd name="T42" fmla="*/ 904797 w 291412"/>
              <a:gd name="T43" fmla="*/ 1474143 h 272690"/>
              <a:gd name="T44" fmla="*/ 454978 w 291412"/>
              <a:gd name="T45" fmla="*/ 1772393 h 272690"/>
              <a:gd name="T46" fmla="*/ 410398 w 291412"/>
              <a:gd name="T47" fmla="*/ 1242597 h 272690"/>
              <a:gd name="T48" fmla="*/ 580098 w 291412"/>
              <a:gd name="T49" fmla="*/ 1970836 h 272690"/>
              <a:gd name="T50" fmla="*/ 2308418 w 291412"/>
              <a:gd name="T51" fmla="*/ 1761860 h 272690"/>
              <a:gd name="T52" fmla="*/ 2596456 w 291412"/>
              <a:gd name="T53" fmla="*/ 1750042 h 272690"/>
              <a:gd name="T54" fmla="*/ 2640481 w 291412"/>
              <a:gd name="T55" fmla="*/ 1217734 h 272690"/>
              <a:gd name="T56" fmla="*/ 2268411 w 291412"/>
              <a:gd name="T57" fmla="*/ 1249279 h 272690"/>
              <a:gd name="T58" fmla="*/ 1644294 w 291412"/>
              <a:gd name="T59" fmla="*/ 756396 h 272690"/>
              <a:gd name="T60" fmla="*/ 2280414 w 291412"/>
              <a:gd name="T61" fmla="*/ 1107328 h 272690"/>
              <a:gd name="T62" fmla="*/ 2708494 w 291412"/>
              <a:gd name="T63" fmla="*/ 922009 h 272690"/>
              <a:gd name="T64" fmla="*/ 2668485 w 291412"/>
              <a:gd name="T65" fmla="*/ 1316300 h 272690"/>
              <a:gd name="T66" fmla="*/ 3228568 w 291412"/>
              <a:gd name="T67" fmla="*/ 1698776 h 272690"/>
              <a:gd name="T68" fmla="*/ 1644294 w 291412"/>
              <a:gd name="T69" fmla="*/ 2329654 h 272690"/>
              <a:gd name="T70" fmla="*/ 580098 w 291412"/>
              <a:gd name="T71" fmla="*/ 922009 h 272690"/>
              <a:gd name="T72" fmla="*/ 1767356 w 291412"/>
              <a:gd name="T73" fmla="*/ 0 h 272690"/>
              <a:gd name="T74" fmla="*/ 2150623 w 291412"/>
              <a:gd name="T75" fmla="*/ 189340 h 272690"/>
              <a:gd name="T76" fmla="*/ 2561875 w 291412"/>
              <a:gd name="T77" fmla="*/ 327386 h 272690"/>
              <a:gd name="T78" fmla="*/ 2741523 w 291412"/>
              <a:gd name="T79" fmla="*/ 611394 h 272690"/>
              <a:gd name="T80" fmla="*/ 3001034 w 291412"/>
              <a:gd name="T81" fmla="*/ 907206 h 272690"/>
              <a:gd name="T82" fmla="*/ 2809404 w 291412"/>
              <a:gd name="T83" fmla="*/ 690265 h 272690"/>
              <a:gd name="T84" fmla="*/ 2378203 w 291412"/>
              <a:gd name="T85" fmla="*/ 603502 h 272690"/>
              <a:gd name="T86" fmla="*/ 2266415 w 291412"/>
              <a:gd name="T87" fmla="*/ 228794 h 272690"/>
              <a:gd name="T88" fmla="*/ 1831237 w 291412"/>
              <a:gd name="T89" fmla="*/ 362890 h 272690"/>
              <a:gd name="T90" fmla="*/ 1547771 w 291412"/>
              <a:gd name="T91" fmla="*/ 98617 h 272690"/>
              <a:gd name="T92" fmla="*/ 1236350 w 291412"/>
              <a:gd name="T93" fmla="*/ 429944 h 272690"/>
              <a:gd name="T94" fmla="*/ 853059 w 291412"/>
              <a:gd name="T95" fmla="*/ 339223 h 272690"/>
              <a:gd name="T96" fmla="*/ 932921 w 291412"/>
              <a:gd name="T97" fmla="*/ 603502 h 272690"/>
              <a:gd name="T98" fmla="*/ 505720 w 291412"/>
              <a:gd name="T99" fmla="*/ 690265 h 272690"/>
              <a:gd name="T100" fmla="*/ 294123 w 291412"/>
              <a:gd name="T101" fmla="*/ 840157 h 272690"/>
              <a:gd name="T102" fmla="*/ 705345 w 291412"/>
              <a:gd name="T103" fmla="*/ 686329 h 272690"/>
              <a:gd name="T104" fmla="*/ 809148 w 291412"/>
              <a:gd name="T105" fmla="*/ 256381 h 272690"/>
              <a:gd name="T106" fmla="*/ 1240350 w 291412"/>
              <a:gd name="T107" fmla="*/ 323435 h 272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1412" h="272690">
                <a:moveTo>
                  <a:pt x="28276" y="189991"/>
                </a:moveTo>
                <a:cubicBezTo>
                  <a:pt x="30432" y="188912"/>
                  <a:pt x="32948" y="189631"/>
                  <a:pt x="34027" y="191789"/>
                </a:cubicBezTo>
                <a:lnTo>
                  <a:pt x="44091" y="208328"/>
                </a:lnTo>
                <a:cubicBezTo>
                  <a:pt x="44450" y="209407"/>
                  <a:pt x="45169" y="209767"/>
                  <a:pt x="45528" y="209767"/>
                </a:cubicBezTo>
                <a:cubicBezTo>
                  <a:pt x="45888" y="209767"/>
                  <a:pt x="46247" y="209767"/>
                  <a:pt x="46966" y="209407"/>
                </a:cubicBezTo>
                <a:lnTo>
                  <a:pt x="62422" y="200418"/>
                </a:lnTo>
                <a:cubicBezTo>
                  <a:pt x="64219" y="199339"/>
                  <a:pt x="66735" y="200059"/>
                  <a:pt x="67813" y="201497"/>
                </a:cubicBezTo>
                <a:cubicBezTo>
                  <a:pt x="72845" y="207609"/>
                  <a:pt x="78237" y="213003"/>
                  <a:pt x="83988" y="218037"/>
                </a:cubicBezTo>
                <a:cubicBezTo>
                  <a:pt x="85785" y="219115"/>
                  <a:pt x="86144" y="221632"/>
                  <a:pt x="85426" y="223430"/>
                </a:cubicBezTo>
                <a:lnTo>
                  <a:pt x="76440" y="238891"/>
                </a:lnTo>
                <a:cubicBezTo>
                  <a:pt x="76080" y="239611"/>
                  <a:pt x="76080" y="239970"/>
                  <a:pt x="76080" y="240330"/>
                </a:cubicBezTo>
                <a:cubicBezTo>
                  <a:pt x="76080" y="240689"/>
                  <a:pt x="76440" y="241408"/>
                  <a:pt x="76799" y="241768"/>
                </a:cubicBezTo>
                <a:lnTo>
                  <a:pt x="94052" y="251476"/>
                </a:lnTo>
                <a:cubicBezTo>
                  <a:pt x="95130" y="252195"/>
                  <a:pt x="96568" y="251836"/>
                  <a:pt x="96927" y="250757"/>
                </a:cubicBezTo>
                <a:lnTo>
                  <a:pt x="105913" y="235296"/>
                </a:lnTo>
                <a:cubicBezTo>
                  <a:pt x="106992" y="233498"/>
                  <a:pt x="109148" y="232779"/>
                  <a:pt x="111305" y="233498"/>
                </a:cubicBezTo>
                <a:cubicBezTo>
                  <a:pt x="118494" y="236374"/>
                  <a:pt x="126042" y="238172"/>
                  <a:pt x="133230" y="239611"/>
                </a:cubicBezTo>
                <a:cubicBezTo>
                  <a:pt x="135387" y="239970"/>
                  <a:pt x="137184" y="241768"/>
                  <a:pt x="137184" y="243925"/>
                </a:cubicBezTo>
                <a:lnTo>
                  <a:pt x="137184" y="261544"/>
                </a:lnTo>
                <a:cubicBezTo>
                  <a:pt x="137184" y="262623"/>
                  <a:pt x="137903" y="263701"/>
                  <a:pt x="139341" y="263701"/>
                </a:cubicBezTo>
                <a:lnTo>
                  <a:pt x="159110" y="263701"/>
                </a:lnTo>
                <a:cubicBezTo>
                  <a:pt x="160188" y="263701"/>
                  <a:pt x="161266" y="262623"/>
                  <a:pt x="161266" y="261544"/>
                </a:cubicBezTo>
                <a:lnTo>
                  <a:pt x="161266" y="243925"/>
                </a:lnTo>
                <a:cubicBezTo>
                  <a:pt x="161266" y="241768"/>
                  <a:pt x="162704" y="239970"/>
                  <a:pt x="164861" y="239611"/>
                </a:cubicBezTo>
                <a:cubicBezTo>
                  <a:pt x="172409" y="238172"/>
                  <a:pt x="179957" y="236374"/>
                  <a:pt x="187145" y="233498"/>
                </a:cubicBezTo>
                <a:cubicBezTo>
                  <a:pt x="188943" y="232779"/>
                  <a:pt x="191099" y="233498"/>
                  <a:pt x="192177" y="235296"/>
                </a:cubicBezTo>
                <a:lnTo>
                  <a:pt x="201163" y="250757"/>
                </a:lnTo>
                <a:cubicBezTo>
                  <a:pt x="201882" y="251836"/>
                  <a:pt x="202961" y="252195"/>
                  <a:pt x="204039" y="251476"/>
                </a:cubicBezTo>
                <a:lnTo>
                  <a:pt x="221292" y="241768"/>
                </a:lnTo>
                <a:cubicBezTo>
                  <a:pt x="221651" y="241408"/>
                  <a:pt x="222011" y="240689"/>
                  <a:pt x="222011" y="240330"/>
                </a:cubicBezTo>
                <a:cubicBezTo>
                  <a:pt x="222011" y="239970"/>
                  <a:pt x="222370" y="239611"/>
                  <a:pt x="222011" y="238891"/>
                </a:cubicBezTo>
                <a:lnTo>
                  <a:pt x="213025" y="223430"/>
                </a:lnTo>
                <a:cubicBezTo>
                  <a:pt x="211946" y="221632"/>
                  <a:pt x="212665" y="219115"/>
                  <a:pt x="214103" y="218037"/>
                </a:cubicBezTo>
                <a:cubicBezTo>
                  <a:pt x="220213" y="213003"/>
                  <a:pt x="225605" y="207609"/>
                  <a:pt x="230277" y="201497"/>
                </a:cubicBezTo>
                <a:cubicBezTo>
                  <a:pt x="231715" y="200059"/>
                  <a:pt x="234231" y="199339"/>
                  <a:pt x="236028" y="200418"/>
                </a:cubicBezTo>
                <a:lnTo>
                  <a:pt x="251484" y="209407"/>
                </a:lnTo>
                <a:cubicBezTo>
                  <a:pt x="251844" y="209767"/>
                  <a:pt x="252562" y="209767"/>
                  <a:pt x="252922" y="209767"/>
                </a:cubicBezTo>
                <a:cubicBezTo>
                  <a:pt x="253281" y="209767"/>
                  <a:pt x="254000" y="209407"/>
                  <a:pt x="254360" y="208328"/>
                </a:cubicBezTo>
                <a:lnTo>
                  <a:pt x="264064" y="191789"/>
                </a:lnTo>
                <a:cubicBezTo>
                  <a:pt x="265143" y="189631"/>
                  <a:pt x="268018" y="188912"/>
                  <a:pt x="270175" y="189991"/>
                </a:cubicBezTo>
                <a:cubicBezTo>
                  <a:pt x="272331" y="191069"/>
                  <a:pt x="272691" y="193586"/>
                  <a:pt x="271972" y="195744"/>
                </a:cubicBezTo>
                <a:lnTo>
                  <a:pt x="261908" y="213003"/>
                </a:lnTo>
                <a:cubicBezTo>
                  <a:pt x="260470" y="215520"/>
                  <a:pt x="257954" y="217318"/>
                  <a:pt x="255078" y="218396"/>
                </a:cubicBezTo>
                <a:cubicBezTo>
                  <a:pt x="252562" y="218756"/>
                  <a:pt x="249327" y="218396"/>
                  <a:pt x="246811" y="216958"/>
                </a:cubicBezTo>
                <a:lnTo>
                  <a:pt x="234591" y="210126"/>
                </a:lnTo>
                <a:cubicBezTo>
                  <a:pt x="230996" y="214441"/>
                  <a:pt x="227043" y="218396"/>
                  <a:pt x="222729" y="222351"/>
                </a:cubicBezTo>
                <a:lnTo>
                  <a:pt x="229559" y="234217"/>
                </a:lnTo>
                <a:cubicBezTo>
                  <a:pt x="230996" y="236734"/>
                  <a:pt x="231715" y="239970"/>
                  <a:pt x="230637" y="242847"/>
                </a:cubicBezTo>
                <a:cubicBezTo>
                  <a:pt x="229918" y="245364"/>
                  <a:pt x="228121" y="247881"/>
                  <a:pt x="225605" y="249319"/>
                </a:cubicBezTo>
                <a:lnTo>
                  <a:pt x="208352" y="259027"/>
                </a:lnTo>
                <a:cubicBezTo>
                  <a:pt x="203320" y="262263"/>
                  <a:pt x="196491" y="260465"/>
                  <a:pt x="193615" y="255072"/>
                </a:cubicBezTo>
                <a:lnTo>
                  <a:pt x="186427" y="243206"/>
                </a:lnTo>
                <a:cubicBezTo>
                  <a:pt x="181035" y="245004"/>
                  <a:pt x="175644" y="246442"/>
                  <a:pt x="170252" y="247521"/>
                </a:cubicBezTo>
                <a:lnTo>
                  <a:pt x="170252" y="261544"/>
                </a:lnTo>
                <a:cubicBezTo>
                  <a:pt x="170252" y="267297"/>
                  <a:pt x="164861" y="272690"/>
                  <a:pt x="159110" y="272690"/>
                </a:cubicBezTo>
                <a:lnTo>
                  <a:pt x="139341" y="272690"/>
                </a:lnTo>
                <a:cubicBezTo>
                  <a:pt x="133230" y="272690"/>
                  <a:pt x="128198" y="267297"/>
                  <a:pt x="128198" y="261544"/>
                </a:cubicBezTo>
                <a:lnTo>
                  <a:pt x="128198" y="247521"/>
                </a:lnTo>
                <a:cubicBezTo>
                  <a:pt x="122807" y="246442"/>
                  <a:pt x="117056" y="245004"/>
                  <a:pt x="111664" y="243206"/>
                </a:cubicBezTo>
                <a:lnTo>
                  <a:pt x="104835" y="255072"/>
                </a:lnTo>
                <a:cubicBezTo>
                  <a:pt x="101600" y="260465"/>
                  <a:pt x="94771" y="262263"/>
                  <a:pt x="89739" y="259027"/>
                </a:cubicBezTo>
                <a:lnTo>
                  <a:pt x="72845" y="249319"/>
                </a:lnTo>
                <a:cubicBezTo>
                  <a:pt x="70329" y="247881"/>
                  <a:pt x="68173" y="245364"/>
                  <a:pt x="67454" y="242847"/>
                </a:cubicBezTo>
                <a:cubicBezTo>
                  <a:pt x="66735" y="239970"/>
                  <a:pt x="67454" y="236734"/>
                  <a:pt x="68892" y="234217"/>
                </a:cubicBezTo>
                <a:lnTo>
                  <a:pt x="75721" y="222351"/>
                </a:lnTo>
                <a:cubicBezTo>
                  <a:pt x="71408" y="218396"/>
                  <a:pt x="67454" y="214441"/>
                  <a:pt x="63500" y="210126"/>
                </a:cubicBezTo>
                <a:lnTo>
                  <a:pt x="51279" y="216958"/>
                </a:lnTo>
                <a:cubicBezTo>
                  <a:pt x="49123" y="218396"/>
                  <a:pt x="45888" y="218756"/>
                  <a:pt x="43012" y="218396"/>
                </a:cubicBezTo>
                <a:cubicBezTo>
                  <a:pt x="40137" y="217318"/>
                  <a:pt x="37980" y="215520"/>
                  <a:pt x="36543" y="213003"/>
                </a:cubicBezTo>
                <a:lnTo>
                  <a:pt x="26478" y="195744"/>
                </a:lnTo>
                <a:cubicBezTo>
                  <a:pt x="25400" y="193586"/>
                  <a:pt x="26119" y="191069"/>
                  <a:pt x="28276" y="189991"/>
                </a:cubicBezTo>
                <a:close/>
                <a:moveTo>
                  <a:pt x="94365" y="167436"/>
                </a:moveTo>
                <a:cubicBezTo>
                  <a:pt x="93285" y="168874"/>
                  <a:pt x="91844" y="170312"/>
                  <a:pt x="90764" y="171390"/>
                </a:cubicBezTo>
                <a:cubicBezTo>
                  <a:pt x="102649" y="190800"/>
                  <a:pt x="123900" y="203739"/>
                  <a:pt x="148031" y="203739"/>
                </a:cubicBezTo>
                <a:cubicBezTo>
                  <a:pt x="172163" y="203739"/>
                  <a:pt x="193413" y="190800"/>
                  <a:pt x="205659" y="171390"/>
                </a:cubicBezTo>
                <a:cubicBezTo>
                  <a:pt x="204218" y="170312"/>
                  <a:pt x="202777" y="168874"/>
                  <a:pt x="202057" y="167436"/>
                </a:cubicBezTo>
                <a:lnTo>
                  <a:pt x="94365" y="167436"/>
                </a:lnTo>
                <a:close/>
                <a:moveTo>
                  <a:pt x="43514" y="120069"/>
                </a:moveTo>
                <a:lnTo>
                  <a:pt x="34028" y="136167"/>
                </a:lnTo>
                <a:lnTo>
                  <a:pt x="43514" y="152624"/>
                </a:lnTo>
                <a:lnTo>
                  <a:pt x="62850" y="152624"/>
                </a:lnTo>
                <a:lnTo>
                  <a:pt x="72335" y="136167"/>
                </a:lnTo>
                <a:lnTo>
                  <a:pt x="62850" y="120069"/>
                </a:lnTo>
                <a:lnTo>
                  <a:pt x="43514" y="120069"/>
                </a:lnTo>
                <a:close/>
                <a:moveTo>
                  <a:pt x="40960" y="111125"/>
                </a:moveTo>
                <a:lnTo>
                  <a:pt x="65403" y="111125"/>
                </a:lnTo>
                <a:cubicBezTo>
                  <a:pt x="67227" y="111125"/>
                  <a:pt x="68322" y="111841"/>
                  <a:pt x="69052" y="113271"/>
                </a:cubicBezTo>
                <a:lnTo>
                  <a:pt x="81456" y="134379"/>
                </a:lnTo>
                <a:cubicBezTo>
                  <a:pt x="82185" y="135452"/>
                  <a:pt x="82185" y="137241"/>
                  <a:pt x="81456" y="138671"/>
                </a:cubicBezTo>
                <a:lnTo>
                  <a:pt x="69052" y="159421"/>
                </a:lnTo>
                <a:cubicBezTo>
                  <a:pt x="68322" y="160494"/>
                  <a:pt x="67227" y="161567"/>
                  <a:pt x="65403" y="161567"/>
                </a:cubicBezTo>
                <a:lnTo>
                  <a:pt x="40960" y="161567"/>
                </a:lnTo>
                <a:cubicBezTo>
                  <a:pt x="39136" y="161567"/>
                  <a:pt x="37677" y="160494"/>
                  <a:pt x="36947" y="159421"/>
                </a:cubicBezTo>
                <a:lnTo>
                  <a:pt x="24543" y="138671"/>
                </a:lnTo>
                <a:cubicBezTo>
                  <a:pt x="23813" y="137241"/>
                  <a:pt x="23813" y="135452"/>
                  <a:pt x="24543" y="134379"/>
                </a:cubicBezTo>
                <a:lnTo>
                  <a:pt x="36947" y="113271"/>
                </a:lnTo>
                <a:cubicBezTo>
                  <a:pt x="37677" y="111841"/>
                  <a:pt x="39136" y="111125"/>
                  <a:pt x="40960" y="111125"/>
                </a:cubicBezTo>
                <a:close/>
                <a:moveTo>
                  <a:pt x="52225" y="92674"/>
                </a:moveTo>
                <a:cubicBezTo>
                  <a:pt x="28454" y="92674"/>
                  <a:pt x="8644" y="112443"/>
                  <a:pt x="8644" y="136166"/>
                </a:cubicBezTo>
                <a:cubicBezTo>
                  <a:pt x="8644" y="160248"/>
                  <a:pt x="28454" y="179657"/>
                  <a:pt x="52225" y="179657"/>
                </a:cubicBezTo>
                <a:cubicBezTo>
                  <a:pt x="66632" y="179657"/>
                  <a:pt x="79958" y="172468"/>
                  <a:pt x="88242" y="160607"/>
                </a:cubicBezTo>
                <a:cubicBezTo>
                  <a:pt x="88963" y="159529"/>
                  <a:pt x="90403" y="158810"/>
                  <a:pt x="91844" y="158810"/>
                </a:cubicBezTo>
                <a:lnTo>
                  <a:pt x="204218" y="158810"/>
                </a:lnTo>
                <a:cubicBezTo>
                  <a:pt x="205659" y="158810"/>
                  <a:pt x="207099" y="159529"/>
                  <a:pt x="207820" y="160607"/>
                </a:cubicBezTo>
                <a:cubicBezTo>
                  <a:pt x="216104" y="172468"/>
                  <a:pt x="229430" y="179657"/>
                  <a:pt x="243837" y="179657"/>
                </a:cubicBezTo>
                <a:cubicBezTo>
                  <a:pt x="258244" y="179657"/>
                  <a:pt x="271210" y="173187"/>
                  <a:pt x="279134" y="161685"/>
                </a:cubicBezTo>
                <a:lnTo>
                  <a:pt x="237714" y="161685"/>
                </a:lnTo>
                <a:cubicBezTo>
                  <a:pt x="236273" y="161685"/>
                  <a:pt x="234833" y="160607"/>
                  <a:pt x="233752" y="159529"/>
                </a:cubicBezTo>
                <a:lnTo>
                  <a:pt x="221866" y="138682"/>
                </a:lnTo>
                <a:cubicBezTo>
                  <a:pt x="220786" y="137244"/>
                  <a:pt x="220786" y="135447"/>
                  <a:pt x="221866" y="134368"/>
                </a:cubicBezTo>
                <a:lnTo>
                  <a:pt x="233752" y="113162"/>
                </a:lnTo>
                <a:cubicBezTo>
                  <a:pt x="234833" y="111724"/>
                  <a:pt x="236273" y="111005"/>
                  <a:pt x="237714" y="111005"/>
                </a:cubicBezTo>
                <a:lnTo>
                  <a:pt x="279134" y="111005"/>
                </a:lnTo>
                <a:cubicBezTo>
                  <a:pt x="271210" y="99863"/>
                  <a:pt x="258244" y="92674"/>
                  <a:pt x="243837" y="92674"/>
                </a:cubicBezTo>
                <a:cubicBezTo>
                  <a:pt x="229430" y="92674"/>
                  <a:pt x="216104" y="99863"/>
                  <a:pt x="207820" y="111724"/>
                </a:cubicBezTo>
                <a:cubicBezTo>
                  <a:pt x="207099" y="113162"/>
                  <a:pt x="205659" y="113881"/>
                  <a:pt x="204218" y="113881"/>
                </a:cubicBezTo>
                <a:lnTo>
                  <a:pt x="91844" y="113881"/>
                </a:lnTo>
                <a:cubicBezTo>
                  <a:pt x="90403" y="113881"/>
                  <a:pt x="88963" y="113162"/>
                  <a:pt x="88242" y="111724"/>
                </a:cubicBezTo>
                <a:cubicBezTo>
                  <a:pt x="79958" y="99863"/>
                  <a:pt x="66632" y="92674"/>
                  <a:pt x="52225" y="92674"/>
                </a:cubicBezTo>
                <a:close/>
                <a:moveTo>
                  <a:pt x="148031" y="68951"/>
                </a:moveTo>
                <a:cubicBezTo>
                  <a:pt x="123900" y="68951"/>
                  <a:pt x="102649" y="81891"/>
                  <a:pt x="90764" y="100941"/>
                </a:cubicBezTo>
                <a:cubicBezTo>
                  <a:pt x="92204" y="102379"/>
                  <a:pt x="93285" y="103457"/>
                  <a:pt x="94365" y="104895"/>
                </a:cubicBezTo>
                <a:lnTo>
                  <a:pt x="202057" y="104895"/>
                </a:lnTo>
                <a:cubicBezTo>
                  <a:pt x="202777" y="103457"/>
                  <a:pt x="204218" y="102379"/>
                  <a:pt x="205299" y="100941"/>
                </a:cubicBezTo>
                <a:cubicBezTo>
                  <a:pt x="193413" y="81891"/>
                  <a:pt x="172163" y="68951"/>
                  <a:pt x="148031" y="68951"/>
                </a:cubicBezTo>
                <a:close/>
                <a:moveTo>
                  <a:pt x="148031" y="60325"/>
                </a:moveTo>
                <a:cubicBezTo>
                  <a:pt x="174684" y="60325"/>
                  <a:pt x="198455" y="73984"/>
                  <a:pt x="212142" y="94831"/>
                </a:cubicBezTo>
                <a:cubicBezTo>
                  <a:pt x="221146" y="88001"/>
                  <a:pt x="231951" y="84048"/>
                  <a:pt x="243837" y="84048"/>
                </a:cubicBezTo>
                <a:cubicBezTo>
                  <a:pt x="264007" y="84048"/>
                  <a:pt x="282015" y="95190"/>
                  <a:pt x="291020" y="113521"/>
                </a:cubicBezTo>
                <a:cubicBezTo>
                  <a:pt x="291740" y="114600"/>
                  <a:pt x="291380" y="116397"/>
                  <a:pt x="290659" y="117834"/>
                </a:cubicBezTo>
                <a:cubicBezTo>
                  <a:pt x="289939" y="118913"/>
                  <a:pt x="288498" y="119991"/>
                  <a:pt x="287058" y="119991"/>
                </a:cubicBezTo>
                <a:lnTo>
                  <a:pt x="240235" y="119991"/>
                </a:lnTo>
                <a:lnTo>
                  <a:pt x="230871" y="136166"/>
                </a:lnTo>
                <a:lnTo>
                  <a:pt x="240235" y="152700"/>
                </a:lnTo>
                <a:lnTo>
                  <a:pt x="287058" y="152700"/>
                </a:lnTo>
                <a:cubicBezTo>
                  <a:pt x="288498" y="152700"/>
                  <a:pt x="289939" y="153418"/>
                  <a:pt x="290659" y="154856"/>
                </a:cubicBezTo>
                <a:cubicBezTo>
                  <a:pt x="291380" y="156294"/>
                  <a:pt x="291740" y="157732"/>
                  <a:pt x="291020" y="159169"/>
                </a:cubicBezTo>
                <a:cubicBezTo>
                  <a:pt x="282015" y="177141"/>
                  <a:pt x="264007" y="188643"/>
                  <a:pt x="243837" y="188643"/>
                </a:cubicBezTo>
                <a:cubicBezTo>
                  <a:pt x="231951" y="188643"/>
                  <a:pt x="221146" y="184689"/>
                  <a:pt x="212142" y="177860"/>
                </a:cubicBezTo>
                <a:cubicBezTo>
                  <a:pt x="198455" y="198707"/>
                  <a:pt x="174684" y="212366"/>
                  <a:pt x="148031" y="212366"/>
                </a:cubicBezTo>
                <a:cubicBezTo>
                  <a:pt x="121378" y="212366"/>
                  <a:pt x="97967" y="198707"/>
                  <a:pt x="84281" y="177860"/>
                </a:cubicBezTo>
                <a:cubicBezTo>
                  <a:pt x="75276" y="184689"/>
                  <a:pt x="64111" y="188643"/>
                  <a:pt x="52225" y="188643"/>
                </a:cubicBezTo>
                <a:cubicBezTo>
                  <a:pt x="23411" y="188643"/>
                  <a:pt x="0" y="164920"/>
                  <a:pt x="0" y="136166"/>
                </a:cubicBezTo>
                <a:cubicBezTo>
                  <a:pt x="0" y="107770"/>
                  <a:pt x="23411" y="84048"/>
                  <a:pt x="52225" y="84048"/>
                </a:cubicBezTo>
                <a:cubicBezTo>
                  <a:pt x="64111" y="84048"/>
                  <a:pt x="75276" y="88001"/>
                  <a:pt x="84281" y="95190"/>
                </a:cubicBezTo>
                <a:cubicBezTo>
                  <a:pt x="97967" y="73984"/>
                  <a:pt x="121378" y="60325"/>
                  <a:pt x="148031" y="60325"/>
                </a:cubicBezTo>
                <a:close/>
                <a:moveTo>
                  <a:pt x="139341" y="0"/>
                </a:moveTo>
                <a:lnTo>
                  <a:pt x="159110" y="0"/>
                </a:lnTo>
                <a:cubicBezTo>
                  <a:pt x="164861" y="0"/>
                  <a:pt x="170252" y="5034"/>
                  <a:pt x="170252" y="11146"/>
                </a:cubicBezTo>
                <a:lnTo>
                  <a:pt x="170252" y="25169"/>
                </a:lnTo>
                <a:cubicBezTo>
                  <a:pt x="175644" y="26248"/>
                  <a:pt x="181035" y="27686"/>
                  <a:pt x="186427" y="29484"/>
                </a:cubicBezTo>
                <a:lnTo>
                  <a:pt x="193615" y="17259"/>
                </a:lnTo>
                <a:cubicBezTo>
                  <a:pt x="195053" y="14742"/>
                  <a:pt x="197210" y="13304"/>
                  <a:pt x="200085" y="12225"/>
                </a:cubicBezTo>
                <a:cubicBezTo>
                  <a:pt x="202961" y="11506"/>
                  <a:pt x="205836" y="11865"/>
                  <a:pt x="208352" y="13304"/>
                </a:cubicBezTo>
                <a:lnTo>
                  <a:pt x="225605" y="23371"/>
                </a:lnTo>
                <a:cubicBezTo>
                  <a:pt x="228121" y="24810"/>
                  <a:pt x="229918" y="26967"/>
                  <a:pt x="230637" y="29843"/>
                </a:cubicBezTo>
                <a:cubicBezTo>
                  <a:pt x="231715" y="32720"/>
                  <a:pt x="230996" y="35596"/>
                  <a:pt x="229559" y="38473"/>
                </a:cubicBezTo>
                <a:lnTo>
                  <a:pt x="222729" y="50338"/>
                </a:lnTo>
                <a:cubicBezTo>
                  <a:pt x="227043" y="53934"/>
                  <a:pt x="230996" y="58249"/>
                  <a:pt x="234591" y="62563"/>
                </a:cubicBezTo>
                <a:lnTo>
                  <a:pt x="246811" y="55732"/>
                </a:lnTo>
                <a:cubicBezTo>
                  <a:pt x="249327" y="53934"/>
                  <a:pt x="252562" y="53574"/>
                  <a:pt x="255078" y="54653"/>
                </a:cubicBezTo>
                <a:cubicBezTo>
                  <a:pt x="257954" y="55013"/>
                  <a:pt x="260470" y="57170"/>
                  <a:pt x="261908" y="59687"/>
                </a:cubicBezTo>
                <a:lnTo>
                  <a:pt x="271972" y="76586"/>
                </a:lnTo>
                <a:cubicBezTo>
                  <a:pt x="272691" y="78744"/>
                  <a:pt x="272331" y="81261"/>
                  <a:pt x="270175" y="82699"/>
                </a:cubicBezTo>
                <a:cubicBezTo>
                  <a:pt x="269456" y="83058"/>
                  <a:pt x="268737" y="83418"/>
                  <a:pt x="268018" y="83418"/>
                </a:cubicBezTo>
                <a:cubicBezTo>
                  <a:pt x="266221" y="83418"/>
                  <a:pt x="264783" y="82339"/>
                  <a:pt x="264064" y="81261"/>
                </a:cubicBezTo>
                <a:lnTo>
                  <a:pt x="254360" y="64002"/>
                </a:lnTo>
                <a:cubicBezTo>
                  <a:pt x="254000" y="63283"/>
                  <a:pt x="253281" y="62923"/>
                  <a:pt x="252922" y="62923"/>
                </a:cubicBezTo>
                <a:cubicBezTo>
                  <a:pt x="252562" y="62563"/>
                  <a:pt x="251844" y="62563"/>
                  <a:pt x="251484" y="63283"/>
                </a:cubicBezTo>
                <a:lnTo>
                  <a:pt x="236028" y="71912"/>
                </a:lnTo>
                <a:cubicBezTo>
                  <a:pt x="234231" y="72991"/>
                  <a:pt x="231715" y="72631"/>
                  <a:pt x="230277" y="71193"/>
                </a:cubicBezTo>
                <a:cubicBezTo>
                  <a:pt x="225605" y="65080"/>
                  <a:pt x="220213" y="59687"/>
                  <a:pt x="214103" y="55013"/>
                </a:cubicBezTo>
                <a:cubicBezTo>
                  <a:pt x="212665" y="53574"/>
                  <a:pt x="211946" y="51057"/>
                  <a:pt x="213025" y="49260"/>
                </a:cubicBezTo>
                <a:lnTo>
                  <a:pt x="222011" y="33799"/>
                </a:lnTo>
                <a:cubicBezTo>
                  <a:pt x="222729" y="32720"/>
                  <a:pt x="222011" y="31641"/>
                  <a:pt x="221292" y="30922"/>
                </a:cubicBezTo>
                <a:lnTo>
                  <a:pt x="204039" y="20854"/>
                </a:lnTo>
                <a:cubicBezTo>
                  <a:pt x="202961" y="20495"/>
                  <a:pt x="201882" y="20854"/>
                  <a:pt x="201163" y="21933"/>
                </a:cubicBezTo>
                <a:lnTo>
                  <a:pt x="192177" y="37035"/>
                </a:lnTo>
                <a:cubicBezTo>
                  <a:pt x="191099" y="39192"/>
                  <a:pt x="188943" y="39911"/>
                  <a:pt x="187145" y="39192"/>
                </a:cubicBezTo>
                <a:cubicBezTo>
                  <a:pt x="179957" y="36316"/>
                  <a:pt x="172409" y="34158"/>
                  <a:pt x="164861" y="33079"/>
                </a:cubicBezTo>
                <a:cubicBezTo>
                  <a:pt x="162704" y="32720"/>
                  <a:pt x="161266" y="30922"/>
                  <a:pt x="161266" y="28765"/>
                </a:cubicBezTo>
                <a:lnTo>
                  <a:pt x="161266" y="11146"/>
                </a:lnTo>
                <a:cubicBezTo>
                  <a:pt x="161266" y="10068"/>
                  <a:pt x="160188" y="8989"/>
                  <a:pt x="159110" y="8989"/>
                </a:cubicBezTo>
                <a:lnTo>
                  <a:pt x="139341" y="8989"/>
                </a:lnTo>
                <a:cubicBezTo>
                  <a:pt x="137903" y="8989"/>
                  <a:pt x="137184" y="10068"/>
                  <a:pt x="137184" y="11146"/>
                </a:cubicBezTo>
                <a:lnTo>
                  <a:pt x="137184" y="28765"/>
                </a:lnTo>
                <a:cubicBezTo>
                  <a:pt x="137184" y="30922"/>
                  <a:pt x="135387" y="32720"/>
                  <a:pt x="133230" y="33079"/>
                </a:cubicBezTo>
                <a:cubicBezTo>
                  <a:pt x="126042" y="34158"/>
                  <a:pt x="118494" y="36316"/>
                  <a:pt x="111305" y="39192"/>
                </a:cubicBezTo>
                <a:cubicBezTo>
                  <a:pt x="109148" y="39911"/>
                  <a:pt x="106992" y="39192"/>
                  <a:pt x="105913" y="37035"/>
                </a:cubicBezTo>
                <a:lnTo>
                  <a:pt x="96927" y="21933"/>
                </a:lnTo>
                <a:cubicBezTo>
                  <a:pt x="96568" y="20854"/>
                  <a:pt x="95130" y="20495"/>
                  <a:pt x="94052" y="20854"/>
                </a:cubicBezTo>
                <a:lnTo>
                  <a:pt x="76799" y="30922"/>
                </a:lnTo>
                <a:cubicBezTo>
                  <a:pt x="76440" y="31282"/>
                  <a:pt x="76080" y="32001"/>
                  <a:pt x="76080" y="32001"/>
                </a:cubicBezTo>
                <a:cubicBezTo>
                  <a:pt x="76080" y="32720"/>
                  <a:pt x="76080" y="33079"/>
                  <a:pt x="76440" y="33799"/>
                </a:cubicBezTo>
                <a:lnTo>
                  <a:pt x="85426" y="49260"/>
                </a:lnTo>
                <a:cubicBezTo>
                  <a:pt x="86144" y="51057"/>
                  <a:pt x="85785" y="53574"/>
                  <a:pt x="83988" y="55013"/>
                </a:cubicBezTo>
                <a:cubicBezTo>
                  <a:pt x="78237" y="59687"/>
                  <a:pt x="72845" y="65080"/>
                  <a:pt x="67813" y="71193"/>
                </a:cubicBezTo>
                <a:cubicBezTo>
                  <a:pt x="66735" y="72631"/>
                  <a:pt x="64219" y="72991"/>
                  <a:pt x="62422" y="71912"/>
                </a:cubicBezTo>
                <a:lnTo>
                  <a:pt x="46966" y="63283"/>
                </a:lnTo>
                <a:cubicBezTo>
                  <a:pt x="46247" y="62563"/>
                  <a:pt x="45888" y="62563"/>
                  <a:pt x="45528" y="62923"/>
                </a:cubicBezTo>
                <a:cubicBezTo>
                  <a:pt x="45169" y="62923"/>
                  <a:pt x="44450" y="63283"/>
                  <a:pt x="44091" y="64002"/>
                </a:cubicBezTo>
                <a:lnTo>
                  <a:pt x="34027" y="81261"/>
                </a:lnTo>
                <a:cubicBezTo>
                  <a:pt x="32948" y="83418"/>
                  <a:pt x="30432" y="83777"/>
                  <a:pt x="28276" y="82699"/>
                </a:cubicBezTo>
                <a:cubicBezTo>
                  <a:pt x="26119" y="81261"/>
                  <a:pt x="25400" y="78744"/>
                  <a:pt x="26478" y="76586"/>
                </a:cubicBezTo>
                <a:lnTo>
                  <a:pt x="36543" y="59687"/>
                </a:lnTo>
                <a:cubicBezTo>
                  <a:pt x="37980" y="57170"/>
                  <a:pt x="40137" y="55013"/>
                  <a:pt x="43012" y="54653"/>
                </a:cubicBezTo>
                <a:cubicBezTo>
                  <a:pt x="45888" y="53574"/>
                  <a:pt x="49123" y="53934"/>
                  <a:pt x="51279" y="55732"/>
                </a:cubicBezTo>
                <a:lnTo>
                  <a:pt x="63500" y="62563"/>
                </a:lnTo>
                <a:cubicBezTo>
                  <a:pt x="67454" y="58249"/>
                  <a:pt x="71408" y="53934"/>
                  <a:pt x="75721" y="50338"/>
                </a:cubicBezTo>
                <a:lnTo>
                  <a:pt x="68892" y="38473"/>
                </a:lnTo>
                <a:cubicBezTo>
                  <a:pt x="67454" y="35596"/>
                  <a:pt x="66735" y="32720"/>
                  <a:pt x="67454" y="29843"/>
                </a:cubicBezTo>
                <a:cubicBezTo>
                  <a:pt x="68173" y="26967"/>
                  <a:pt x="70329" y="24810"/>
                  <a:pt x="72845" y="23371"/>
                </a:cubicBezTo>
                <a:lnTo>
                  <a:pt x="89739" y="13304"/>
                </a:lnTo>
                <a:cubicBezTo>
                  <a:pt x="92255" y="11865"/>
                  <a:pt x="95490" y="11506"/>
                  <a:pt x="98006" y="12225"/>
                </a:cubicBezTo>
                <a:cubicBezTo>
                  <a:pt x="100881" y="13304"/>
                  <a:pt x="103397" y="14742"/>
                  <a:pt x="104835" y="17259"/>
                </a:cubicBezTo>
                <a:lnTo>
                  <a:pt x="111664" y="29484"/>
                </a:lnTo>
                <a:cubicBezTo>
                  <a:pt x="117056" y="27686"/>
                  <a:pt x="122807" y="26248"/>
                  <a:pt x="128198" y="25169"/>
                </a:cubicBezTo>
                <a:lnTo>
                  <a:pt x="128198" y="11146"/>
                </a:lnTo>
                <a:cubicBezTo>
                  <a:pt x="128198" y="5034"/>
                  <a:pt x="133230" y="0"/>
                  <a:pt x="139341" y="0"/>
                </a:cubicBezTo>
                <a:close/>
              </a:path>
            </a:pathLst>
          </a:custGeom>
          <a:solidFill>
            <a:schemeClr val="bg1"/>
          </a:solidFill>
          <a:ln>
            <a:solidFill>
              <a:schemeClr val="bg1"/>
            </a:solidFill>
          </a:ln>
          <a:effectLst/>
        </p:spPr>
        <p:txBody>
          <a:bodyPr anchor="ctr"/>
          <a:lstStyle/>
          <a:p>
            <a:endParaRPr lang="en-US" sz="1050" dirty="0">
              <a:latin typeface="Lato Light" panose="020F0502020204030203" pitchFamily="34" charset="0"/>
            </a:endParaRPr>
          </a:p>
        </p:txBody>
      </p:sp>
      <p:sp>
        <p:nvSpPr>
          <p:cNvPr id="22" name="Freeform 10">
            <a:extLst>
              <a:ext uri="{FF2B5EF4-FFF2-40B4-BE49-F238E27FC236}">
                <a16:creationId xmlns:a16="http://schemas.microsoft.com/office/drawing/2014/main" id="{9CA46DA7-EEDA-3685-4E66-83EEF633F88C}"/>
              </a:ext>
            </a:extLst>
          </p:cNvPr>
          <p:cNvSpPr>
            <a:spLocks noChangeAspect="1" noChangeArrowheads="1"/>
          </p:cNvSpPr>
          <p:nvPr/>
        </p:nvSpPr>
        <p:spPr bwMode="auto">
          <a:xfrm>
            <a:off x="10766510" y="2632041"/>
            <a:ext cx="529451" cy="529451"/>
          </a:xfrm>
          <a:custGeom>
            <a:avLst/>
            <a:gdLst>
              <a:gd name="T0" fmla="*/ 2147483646 w 810"/>
              <a:gd name="T1" fmla="*/ 2147483646 h 810"/>
              <a:gd name="T2" fmla="*/ 2147483646 w 810"/>
              <a:gd name="T3" fmla="*/ 2147483646 h 810"/>
              <a:gd name="T4" fmla="*/ 2147483646 w 810"/>
              <a:gd name="T5" fmla="*/ 2147483646 h 810"/>
              <a:gd name="T6" fmla="*/ 2147483646 w 810"/>
              <a:gd name="T7" fmla="*/ 2147483646 h 810"/>
              <a:gd name="T8" fmla="*/ 2147483646 w 810"/>
              <a:gd name="T9" fmla="*/ 2147483646 h 810"/>
              <a:gd name="T10" fmla="*/ 2147483646 w 810"/>
              <a:gd name="T11" fmla="*/ 2147483646 h 810"/>
              <a:gd name="T12" fmla="*/ 2147483646 w 810"/>
              <a:gd name="T13" fmla="*/ 2147483646 h 810"/>
              <a:gd name="T14" fmla="*/ 2147483646 w 810"/>
              <a:gd name="T15" fmla="*/ 2147483646 h 810"/>
              <a:gd name="T16" fmla="*/ 2147483646 w 810"/>
              <a:gd name="T17" fmla="*/ 2147483646 h 810"/>
              <a:gd name="T18" fmla="*/ 2147483646 w 810"/>
              <a:gd name="T19" fmla="*/ 2147483646 h 810"/>
              <a:gd name="T20" fmla="*/ 2147483646 w 810"/>
              <a:gd name="T21" fmla="*/ 2147483646 h 810"/>
              <a:gd name="T22" fmla="*/ 2147483646 w 810"/>
              <a:gd name="T23" fmla="*/ 2147483646 h 810"/>
              <a:gd name="T24" fmla="*/ 2147483646 w 810"/>
              <a:gd name="T25" fmla="*/ 2147483646 h 810"/>
              <a:gd name="T26" fmla="*/ 2147483646 w 810"/>
              <a:gd name="T27" fmla="*/ 2147483646 h 810"/>
              <a:gd name="T28" fmla="*/ 2147483646 w 810"/>
              <a:gd name="T29" fmla="*/ 2147483646 h 810"/>
              <a:gd name="T30" fmla="*/ 2147483646 w 810"/>
              <a:gd name="T31" fmla="*/ 2147483646 h 810"/>
              <a:gd name="T32" fmla="*/ 2147483646 w 810"/>
              <a:gd name="T33" fmla="*/ 2147483646 h 810"/>
              <a:gd name="T34" fmla="*/ 2147483646 w 810"/>
              <a:gd name="T35" fmla="*/ 2147483646 h 810"/>
              <a:gd name="T36" fmla="*/ 2147483646 w 810"/>
              <a:gd name="T37" fmla="*/ 2147483646 h 810"/>
              <a:gd name="T38" fmla="*/ 2147483646 w 810"/>
              <a:gd name="T39" fmla="*/ 2147483646 h 810"/>
              <a:gd name="T40" fmla="*/ 2147483646 w 810"/>
              <a:gd name="T41" fmla="*/ 2147483646 h 810"/>
              <a:gd name="T42" fmla="*/ 2147483646 w 810"/>
              <a:gd name="T43" fmla="*/ 2147483646 h 810"/>
              <a:gd name="T44" fmla="*/ 2147483646 w 810"/>
              <a:gd name="T45" fmla="*/ 2147483646 h 810"/>
              <a:gd name="T46" fmla="*/ 2147483646 w 810"/>
              <a:gd name="T47" fmla="*/ 2147483646 h 810"/>
              <a:gd name="T48" fmla="*/ 2147483646 w 810"/>
              <a:gd name="T49" fmla="*/ 2147483646 h 810"/>
              <a:gd name="T50" fmla="*/ 2147483646 w 810"/>
              <a:gd name="T51" fmla="*/ 2147483646 h 810"/>
              <a:gd name="T52" fmla="*/ 2147483646 w 810"/>
              <a:gd name="T53" fmla="*/ 2147483646 h 810"/>
              <a:gd name="T54" fmla="*/ 2147483646 w 810"/>
              <a:gd name="T55" fmla="*/ 2147483646 h 810"/>
              <a:gd name="T56" fmla="*/ 2147483646 w 810"/>
              <a:gd name="T57" fmla="*/ 2147483646 h 810"/>
              <a:gd name="T58" fmla="*/ 2147483646 w 810"/>
              <a:gd name="T59" fmla="*/ 2147483646 h 810"/>
              <a:gd name="T60" fmla="*/ 2147483646 w 810"/>
              <a:gd name="T61" fmla="*/ 2147483646 h 810"/>
              <a:gd name="T62" fmla="*/ 2147483646 w 810"/>
              <a:gd name="T63" fmla="*/ 2147483646 h 810"/>
              <a:gd name="T64" fmla="*/ 2147483646 w 810"/>
              <a:gd name="T65" fmla="*/ 2147483646 h 810"/>
              <a:gd name="T66" fmla="*/ 2147483646 w 810"/>
              <a:gd name="T67" fmla="*/ 2147483646 h 810"/>
              <a:gd name="T68" fmla="*/ 2147483646 w 810"/>
              <a:gd name="T69" fmla="*/ 2147483646 h 810"/>
              <a:gd name="T70" fmla="*/ 2147483646 w 810"/>
              <a:gd name="T71" fmla="*/ 2147483646 h 810"/>
              <a:gd name="T72" fmla="*/ 2147483646 w 810"/>
              <a:gd name="T73" fmla="*/ 2147483646 h 810"/>
              <a:gd name="T74" fmla="*/ 2147483646 w 810"/>
              <a:gd name="T75" fmla="*/ 2147483646 h 810"/>
              <a:gd name="T76" fmla="*/ 2147483646 w 810"/>
              <a:gd name="T77" fmla="*/ 2147483646 h 810"/>
              <a:gd name="T78" fmla="*/ 2147483646 w 810"/>
              <a:gd name="T79" fmla="*/ 2147483646 h 810"/>
              <a:gd name="T80" fmla="*/ 2147483646 w 810"/>
              <a:gd name="T81" fmla="*/ 2147483646 h 810"/>
              <a:gd name="T82" fmla="*/ 2147483646 w 810"/>
              <a:gd name="T83" fmla="*/ 2147483646 h 810"/>
              <a:gd name="T84" fmla="*/ 2147483646 w 810"/>
              <a:gd name="T85" fmla="*/ 2147483646 h 810"/>
              <a:gd name="T86" fmla="*/ 2147483646 w 810"/>
              <a:gd name="T87" fmla="*/ 2147483646 h 810"/>
              <a:gd name="T88" fmla="*/ 2147483646 w 810"/>
              <a:gd name="T89" fmla="*/ 2147483646 h 810"/>
              <a:gd name="T90" fmla="*/ 2147483646 w 810"/>
              <a:gd name="T91" fmla="*/ 2147483646 h 810"/>
              <a:gd name="T92" fmla="*/ 2147483646 w 810"/>
              <a:gd name="T93" fmla="*/ 2147483646 h 810"/>
              <a:gd name="T94" fmla="*/ 2147483646 w 810"/>
              <a:gd name="T95" fmla="*/ 2147483646 h 810"/>
              <a:gd name="T96" fmla="*/ 2147483646 w 810"/>
              <a:gd name="T97" fmla="*/ 2147483646 h 810"/>
              <a:gd name="T98" fmla="*/ 2147483646 w 810"/>
              <a:gd name="T99" fmla="*/ 2147483646 h 810"/>
              <a:gd name="T100" fmla="*/ 2147483646 w 810"/>
              <a:gd name="T101" fmla="*/ 2147483646 h 810"/>
              <a:gd name="T102" fmla="*/ 2147483646 w 810"/>
              <a:gd name="T103" fmla="*/ 2147483646 h 810"/>
              <a:gd name="T104" fmla="*/ 2147483646 w 810"/>
              <a:gd name="T105" fmla="*/ 2147483646 h 810"/>
              <a:gd name="T106" fmla="*/ 2147483646 w 810"/>
              <a:gd name="T107" fmla="*/ 0 h 810"/>
              <a:gd name="T108" fmla="*/ 2147483646 w 810"/>
              <a:gd name="T109" fmla="*/ 0 h 810"/>
              <a:gd name="T110" fmla="*/ 2147483646 w 810"/>
              <a:gd name="T111" fmla="*/ 2147483646 h 810"/>
              <a:gd name="T112" fmla="*/ 2147483646 w 810"/>
              <a:gd name="T113" fmla="*/ 2147483646 h 810"/>
              <a:gd name="T114" fmla="*/ 2147483646 w 810"/>
              <a:gd name="T115" fmla="*/ 2147483646 h 810"/>
              <a:gd name="T116" fmla="*/ 0 w 810"/>
              <a:gd name="T117" fmla="*/ 2147483646 h 810"/>
              <a:gd name="T118" fmla="*/ 2147483646 w 810"/>
              <a:gd name="T119" fmla="*/ 2147483646 h 810"/>
              <a:gd name="T120" fmla="*/ 2147483646 w 810"/>
              <a:gd name="T121" fmla="*/ 2147483646 h 810"/>
              <a:gd name="T122" fmla="*/ 2147483646 w 810"/>
              <a:gd name="T123" fmla="*/ 2147483646 h 810"/>
              <a:gd name="T124" fmla="*/ 2147483646 w 810"/>
              <a:gd name="T125" fmla="*/ 2147483646 h 81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10" h="810">
                <a:moveTo>
                  <a:pt x="784" y="654"/>
                </a:moveTo>
                <a:lnTo>
                  <a:pt x="784" y="654"/>
                </a:lnTo>
                <a:cubicBezTo>
                  <a:pt x="715" y="660"/>
                  <a:pt x="660" y="715"/>
                  <a:pt x="654" y="784"/>
                </a:cubicBezTo>
                <a:lnTo>
                  <a:pt x="155" y="784"/>
                </a:lnTo>
                <a:cubicBezTo>
                  <a:pt x="149" y="715"/>
                  <a:pt x="94" y="660"/>
                  <a:pt x="25" y="654"/>
                </a:cubicBezTo>
                <a:lnTo>
                  <a:pt x="25" y="243"/>
                </a:lnTo>
                <a:lnTo>
                  <a:pt x="78" y="401"/>
                </a:lnTo>
                <a:cubicBezTo>
                  <a:pt x="91" y="440"/>
                  <a:pt x="126" y="465"/>
                  <a:pt x="166" y="465"/>
                </a:cubicBezTo>
                <a:lnTo>
                  <a:pt x="180" y="465"/>
                </a:lnTo>
                <a:lnTo>
                  <a:pt x="180" y="478"/>
                </a:lnTo>
                <a:cubicBezTo>
                  <a:pt x="180" y="512"/>
                  <a:pt x="207" y="540"/>
                  <a:pt x="241" y="540"/>
                </a:cubicBezTo>
                <a:cubicBezTo>
                  <a:pt x="275" y="540"/>
                  <a:pt x="302" y="512"/>
                  <a:pt x="302" y="478"/>
                </a:cubicBezTo>
                <a:lnTo>
                  <a:pt x="302" y="465"/>
                </a:lnTo>
                <a:lnTo>
                  <a:pt x="506" y="465"/>
                </a:lnTo>
                <a:lnTo>
                  <a:pt x="506" y="478"/>
                </a:lnTo>
                <a:cubicBezTo>
                  <a:pt x="506" y="512"/>
                  <a:pt x="534" y="540"/>
                  <a:pt x="568" y="540"/>
                </a:cubicBezTo>
                <a:cubicBezTo>
                  <a:pt x="602" y="540"/>
                  <a:pt x="629" y="512"/>
                  <a:pt x="629" y="478"/>
                </a:cubicBezTo>
                <a:lnTo>
                  <a:pt x="629" y="465"/>
                </a:lnTo>
                <a:lnTo>
                  <a:pt x="642" y="465"/>
                </a:lnTo>
                <a:cubicBezTo>
                  <a:pt x="683" y="465"/>
                  <a:pt x="718" y="440"/>
                  <a:pt x="731" y="401"/>
                </a:cubicBezTo>
                <a:lnTo>
                  <a:pt x="784" y="243"/>
                </a:lnTo>
                <a:lnTo>
                  <a:pt x="784" y="654"/>
                </a:lnTo>
                <a:close/>
                <a:moveTo>
                  <a:pt x="784" y="747"/>
                </a:moveTo>
                <a:lnTo>
                  <a:pt x="784" y="747"/>
                </a:lnTo>
                <a:cubicBezTo>
                  <a:pt x="784" y="768"/>
                  <a:pt x="768" y="784"/>
                  <a:pt x="748" y="784"/>
                </a:cubicBezTo>
                <a:lnTo>
                  <a:pt x="679" y="784"/>
                </a:lnTo>
                <a:cubicBezTo>
                  <a:pt x="684" y="729"/>
                  <a:pt x="729" y="684"/>
                  <a:pt x="784" y="679"/>
                </a:cubicBezTo>
                <a:lnTo>
                  <a:pt x="784" y="747"/>
                </a:lnTo>
                <a:close/>
                <a:moveTo>
                  <a:pt x="61" y="784"/>
                </a:moveTo>
                <a:lnTo>
                  <a:pt x="61" y="784"/>
                </a:lnTo>
                <a:cubicBezTo>
                  <a:pt x="41" y="784"/>
                  <a:pt x="25" y="768"/>
                  <a:pt x="25" y="747"/>
                </a:cubicBezTo>
                <a:lnTo>
                  <a:pt x="25" y="679"/>
                </a:lnTo>
                <a:cubicBezTo>
                  <a:pt x="80" y="684"/>
                  <a:pt x="125" y="729"/>
                  <a:pt x="130" y="784"/>
                </a:cubicBezTo>
                <a:lnTo>
                  <a:pt x="61" y="784"/>
                </a:lnTo>
                <a:close/>
                <a:moveTo>
                  <a:pt x="278" y="425"/>
                </a:moveTo>
                <a:lnTo>
                  <a:pt x="278" y="478"/>
                </a:lnTo>
                <a:cubicBezTo>
                  <a:pt x="278" y="498"/>
                  <a:pt x="261" y="515"/>
                  <a:pt x="241" y="515"/>
                </a:cubicBezTo>
                <a:cubicBezTo>
                  <a:pt x="221" y="515"/>
                  <a:pt x="205" y="498"/>
                  <a:pt x="205" y="478"/>
                </a:cubicBezTo>
                <a:lnTo>
                  <a:pt x="205" y="425"/>
                </a:lnTo>
                <a:lnTo>
                  <a:pt x="278" y="425"/>
                </a:lnTo>
                <a:close/>
                <a:moveTo>
                  <a:pt x="604" y="425"/>
                </a:moveTo>
                <a:lnTo>
                  <a:pt x="604" y="478"/>
                </a:lnTo>
                <a:cubicBezTo>
                  <a:pt x="604" y="498"/>
                  <a:pt x="588" y="515"/>
                  <a:pt x="568" y="515"/>
                </a:cubicBezTo>
                <a:cubicBezTo>
                  <a:pt x="548" y="515"/>
                  <a:pt x="531" y="498"/>
                  <a:pt x="531" y="478"/>
                </a:cubicBezTo>
                <a:lnTo>
                  <a:pt x="531" y="425"/>
                </a:lnTo>
                <a:lnTo>
                  <a:pt x="604" y="425"/>
                </a:lnTo>
                <a:close/>
                <a:moveTo>
                  <a:pt x="32" y="138"/>
                </a:moveTo>
                <a:lnTo>
                  <a:pt x="32" y="138"/>
                </a:lnTo>
                <a:cubicBezTo>
                  <a:pt x="38" y="128"/>
                  <a:pt x="49" y="123"/>
                  <a:pt x="61" y="123"/>
                </a:cubicBezTo>
                <a:lnTo>
                  <a:pt x="747" y="123"/>
                </a:lnTo>
                <a:cubicBezTo>
                  <a:pt x="760" y="123"/>
                  <a:pt x="770" y="128"/>
                  <a:pt x="777" y="138"/>
                </a:cubicBezTo>
                <a:cubicBezTo>
                  <a:pt x="784" y="148"/>
                  <a:pt x="786" y="159"/>
                  <a:pt x="783" y="171"/>
                </a:cubicBezTo>
                <a:lnTo>
                  <a:pt x="708" y="394"/>
                </a:lnTo>
                <a:cubicBezTo>
                  <a:pt x="698" y="422"/>
                  <a:pt x="672" y="441"/>
                  <a:pt x="642" y="441"/>
                </a:cubicBezTo>
                <a:lnTo>
                  <a:pt x="629" y="441"/>
                </a:lnTo>
                <a:lnTo>
                  <a:pt x="629" y="412"/>
                </a:lnTo>
                <a:cubicBezTo>
                  <a:pt x="629" y="406"/>
                  <a:pt x="624" y="400"/>
                  <a:pt x="617" y="400"/>
                </a:cubicBezTo>
                <a:lnTo>
                  <a:pt x="519" y="400"/>
                </a:lnTo>
                <a:cubicBezTo>
                  <a:pt x="512" y="400"/>
                  <a:pt x="506" y="406"/>
                  <a:pt x="506" y="412"/>
                </a:cubicBezTo>
                <a:lnTo>
                  <a:pt x="506" y="441"/>
                </a:lnTo>
                <a:lnTo>
                  <a:pt x="302" y="441"/>
                </a:lnTo>
                <a:lnTo>
                  <a:pt x="302" y="412"/>
                </a:lnTo>
                <a:cubicBezTo>
                  <a:pt x="302" y="406"/>
                  <a:pt x="297" y="400"/>
                  <a:pt x="290" y="400"/>
                </a:cubicBezTo>
                <a:lnTo>
                  <a:pt x="192" y="400"/>
                </a:lnTo>
                <a:cubicBezTo>
                  <a:pt x="185" y="400"/>
                  <a:pt x="180" y="406"/>
                  <a:pt x="180" y="412"/>
                </a:cubicBezTo>
                <a:lnTo>
                  <a:pt x="180" y="441"/>
                </a:lnTo>
                <a:lnTo>
                  <a:pt x="166" y="441"/>
                </a:lnTo>
                <a:cubicBezTo>
                  <a:pt x="137" y="441"/>
                  <a:pt x="110" y="422"/>
                  <a:pt x="101" y="394"/>
                </a:cubicBezTo>
                <a:lnTo>
                  <a:pt x="27" y="171"/>
                </a:lnTo>
                <a:cubicBezTo>
                  <a:pt x="23" y="159"/>
                  <a:pt x="25" y="148"/>
                  <a:pt x="32" y="138"/>
                </a:cubicBezTo>
                <a:close/>
                <a:moveTo>
                  <a:pt x="253" y="78"/>
                </a:moveTo>
                <a:lnTo>
                  <a:pt x="253" y="78"/>
                </a:lnTo>
                <a:cubicBezTo>
                  <a:pt x="253" y="48"/>
                  <a:pt x="277" y="24"/>
                  <a:pt x="306" y="24"/>
                </a:cubicBezTo>
                <a:lnTo>
                  <a:pt x="502" y="24"/>
                </a:lnTo>
                <a:cubicBezTo>
                  <a:pt x="532" y="24"/>
                  <a:pt x="556" y="48"/>
                  <a:pt x="556" y="78"/>
                </a:cubicBezTo>
                <a:lnTo>
                  <a:pt x="556" y="98"/>
                </a:lnTo>
                <a:lnTo>
                  <a:pt x="253" y="98"/>
                </a:lnTo>
                <a:lnTo>
                  <a:pt x="253" y="78"/>
                </a:lnTo>
                <a:close/>
                <a:moveTo>
                  <a:pt x="797" y="124"/>
                </a:moveTo>
                <a:lnTo>
                  <a:pt x="797" y="124"/>
                </a:lnTo>
                <a:cubicBezTo>
                  <a:pt x="785" y="107"/>
                  <a:pt x="767" y="98"/>
                  <a:pt x="747" y="98"/>
                </a:cubicBezTo>
                <a:lnTo>
                  <a:pt x="580" y="98"/>
                </a:lnTo>
                <a:lnTo>
                  <a:pt x="580" y="78"/>
                </a:lnTo>
                <a:cubicBezTo>
                  <a:pt x="580" y="35"/>
                  <a:pt x="545" y="0"/>
                  <a:pt x="502" y="0"/>
                </a:cubicBezTo>
                <a:lnTo>
                  <a:pt x="306" y="0"/>
                </a:lnTo>
                <a:cubicBezTo>
                  <a:pt x="264" y="0"/>
                  <a:pt x="229" y="35"/>
                  <a:pt x="229" y="78"/>
                </a:cubicBezTo>
                <a:lnTo>
                  <a:pt x="229" y="98"/>
                </a:lnTo>
                <a:lnTo>
                  <a:pt x="61" y="98"/>
                </a:lnTo>
                <a:cubicBezTo>
                  <a:pt x="41" y="98"/>
                  <a:pt x="24" y="107"/>
                  <a:pt x="12" y="124"/>
                </a:cubicBezTo>
                <a:cubicBezTo>
                  <a:pt x="4" y="135"/>
                  <a:pt x="0" y="148"/>
                  <a:pt x="0" y="161"/>
                </a:cubicBezTo>
                <a:lnTo>
                  <a:pt x="0" y="747"/>
                </a:lnTo>
                <a:cubicBezTo>
                  <a:pt x="0" y="782"/>
                  <a:pt x="28" y="809"/>
                  <a:pt x="61" y="809"/>
                </a:cubicBezTo>
                <a:lnTo>
                  <a:pt x="748" y="809"/>
                </a:lnTo>
                <a:cubicBezTo>
                  <a:pt x="781" y="809"/>
                  <a:pt x="809" y="782"/>
                  <a:pt x="809" y="747"/>
                </a:cubicBezTo>
                <a:lnTo>
                  <a:pt x="809" y="161"/>
                </a:lnTo>
                <a:cubicBezTo>
                  <a:pt x="809" y="148"/>
                  <a:pt x="805" y="135"/>
                  <a:pt x="797" y="124"/>
                </a:cubicBezTo>
                <a:close/>
              </a:path>
            </a:pathLst>
          </a:custGeom>
          <a:solidFill>
            <a:schemeClr val="bg1"/>
          </a:solidFill>
          <a:ln>
            <a:solidFill>
              <a:schemeClr val="bg1"/>
            </a:solidFill>
          </a:ln>
          <a:effectLst/>
        </p:spPr>
        <p:txBody>
          <a:bodyPr wrap="none" anchor="ctr"/>
          <a:lstStyle/>
          <a:p>
            <a:endParaRPr lang="en-US" sz="1050" dirty="0">
              <a:latin typeface="Lato Light" panose="020F0502020204030203" pitchFamily="34" charset="0"/>
            </a:endParaRPr>
          </a:p>
        </p:txBody>
      </p:sp>
      <p:sp>
        <p:nvSpPr>
          <p:cNvPr id="23" name="Freeform 944">
            <a:extLst>
              <a:ext uri="{FF2B5EF4-FFF2-40B4-BE49-F238E27FC236}">
                <a16:creationId xmlns:a16="http://schemas.microsoft.com/office/drawing/2014/main" id="{20690D94-C1BF-A1C3-DFAE-0B88DD63F11A}"/>
              </a:ext>
            </a:extLst>
          </p:cNvPr>
          <p:cNvSpPr>
            <a:spLocks noChangeAspect="1" noChangeArrowheads="1"/>
          </p:cNvSpPr>
          <p:nvPr/>
        </p:nvSpPr>
        <p:spPr bwMode="auto">
          <a:xfrm>
            <a:off x="2822188" y="2698618"/>
            <a:ext cx="529451" cy="443850"/>
          </a:xfrm>
          <a:custGeom>
            <a:avLst/>
            <a:gdLst>
              <a:gd name="T0" fmla="*/ 2873064 w 291740"/>
              <a:gd name="T1" fmla="*/ 2652346 h 244094"/>
              <a:gd name="T2" fmla="*/ 331277 w 291740"/>
              <a:gd name="T3" fmla="*/ 2652346 h 244094"/>
              <a:gd name="T4" fmla="*/ 2558958 w 291740"/>
              <a:gd name="T5" fmla="*/ 2118299 h 244094"/>
              <a:gd name="T6" fmla="*/ 2508753 w 291740"/>
              <a:gd name="T7" fmla="*/ 2074338 h 244094"/>
              <a:gd name="T8" fmla="*/ 2245261 w 291740"/>
              <a:gd name="T9" fmla="*/ 2158571 h 244094"/>
              <a:gd name="T10" fmla="*/ 1996464 w 291740"/>
              <a:gd name="T11" fmla="*/ 2074338 h 244094"/>
              <a:gd name="T12" fmla="*/ 1952865 w 291740"/>
              <a:gd name="T13" fmla="*/ 2118299 h 244094"/>
              <a:gd name="T14" fmla="*/ 1791937 w 291740"/>
              <a:gd name="T15" fmla="*/ 2118299 h 244094"/>
              <a:gd name="T16" fmla="*/ 1743634 w 291740"/>
              <a:gd name="T17" fmla="*/ 2074338 h 244094"/>
              <a:gd name="T18" fmla="*/ 1479990 w 291740"/>
              <a:gd name="T19" fmla="*/ 2158571 h 244094"/>
              <a:gd name="T20" fmla="*/ 1216528 w 291740"/>
              <a:gd name="T21" fmla="*/ 2074338 h 244094"/>
              <a:gd name="T22" fmla="*/ 1168242 w 291740"/>
              <a:gd name="T23" fmla="*/ 2118299 h 244094"/>
              <a:gd name="T24" fmla="*/ 1024733 w 291740"/>
              <a:gd name="T25" fmla="*/ 2118299 h 244094"/>
              <a:gd name="T26" fmla="*/ 972421 w 291740"/>
              <a:gd name="T27" fmla="*/ 2074338 h 244094"/>
              <a:gd name="T28" fmla="*/ 714888 w 291740"/>
              <a:gd name="T29" fmla="*/ 2158571 h 244094"/>
              <a:gd name="T30" fmla="*/ 2545716 w 291740"/>
              <a:gd name="T31" fmla="*/ 1810647 h 244094"/>
              <a:gd name="T32" fmla="*/ 2493401 w 291740"/>
              <a:gd name="T33" fmla="*/ 1861275 h 244094"/>
              <a:gd name="T34" fmla="*/ 2332285 w 291740"/>
              <a:gd name="T35" fmla="*/ 1861275 h 244094"/>
              <a:gd name="T36" fmla="*/ 2282068 w 291740"/>
              <a:gd name="T37" fmla="*/ 1810647 h 244094"/>
              <a:gd name="T38" fmla="*/ 2020524 w 291740"/>
              <a:gd name="T39" fmla="*/ 1911901 h 244094"/>
              <a:gd name="T40" fmla="*/ 1739612 w 291740"/>
              <a:gd name="T41" fmla="*/ 1810647 h 244094"/>
              <a:gd name="T42" fmla="*/ 1691326 w 291740"/>
              <a:gd name="T43" fmla="*/ 1861275 h 244094"/>
              <a:gd name="T44" fmla="*/ 1530214 w 291740"/>
              <a:gd name="T45" fmla="*/ 1861275 h 244094"/>
              <a:gd name="T46" fmla="*/ 1479990 w 291740"/>
              <a:gd name="T47" fmla="*/ 1810647 h 244094"/>
              <a:gd name="T48" fmla="*/ 1203100 w 291740"/>
              <a:gd name="T49" fmla="*/ 1911901 h 244094"/>
              <a:gd name="T50" fmla="*/ 939485 w 291740"/>
              <a:gd name="T51" fmla="*/ 1810647 h 244094"/>
              <a:gd name="T52" fmla="*/ 889258 w 291740"/>
              <a:gd name="T53" fmla="*/ 1861275 h 244094"/>
              <a:gd name="T54" fmla="*/ 728141 w 291740"/>
              <a:gd name="T55" fmla="*/ 1861275 h 244094"/>
              <a:gd name="T56" fmla="*/ 677922 w 291740"/>
              <a:gd name="T57" fmla="*/ 1810647 h 244094"/>
              <a:gd name="T58" fmla="*/ 2990442 w 291740"/>
              <a:gd name="T59" fmla="*/ 1106339 h 244094"/>
              <a:gd name="T60" fmla="*/ 209949 w 291740"/>
              <a:gd name="T61" fmla="*/ 879503 h 244094"/>
              <a:gd name="T62" fmla="*/ 324800 w 291740"/>
              <a:gd name="T63" fmla="*/ 994900 h 244094"/>
              <a:gd name="T64" fmla="*/ 990216 w 291740"/>
              <a:gd name="T65" fmla="*/ 421852 h 244094"/>
              <a:gd name="T66" fmla="*/ 796139 w 291740"/>
              <a:gd name="T67" fmla="*/ 1456554 h 244094"/>
              <a:gd name="T68" fmla="*/ 538698 w 291740"/>
              <a:gd name="T69" fmla="*/ 2343991 h 244094"/>
              <a:gd name="T70" fmla="*/ 2851812 w 291740"/>
              <a:gd name="T71" fmla="*/ 1150107 h 244094"/>
              <a:gd name="T72" fmla="*/ 2328983 w 291740"/>
              <a:gd name="T73" fmla="*/ 1420740 h 244094"/>
              <a:gd name="T74" fmla="*/ 1639777 w 291740"/>
              <a:gd name="T75" fmla="*/ 1181955 h 244094"/>
              <a:gd name="T76" fmla="*/ 2237882 w 291740"/>
              <a:gd name="T77" fmla="*/ 99486 h 244094"/>
              <a:gd name="T78" fmla="*/ 2352749 w 291740"/>
              <a:gd name="T79" fmla="*/ 214888 h 244094"/>
              <a:gd name="T80" fmla="*/ 851586 w 291740"/>
              <a:gd name="T81" fmla="*/ 214888 h 244094"/>
              <a:gd name="T82" fmla="*/ 962493 w 291740"/>
              <a:gd name="T83" fmla="*/ 99486 h 244094"/>
              <a:gd name="T84" fmla="*/ 1120924 w 291740"/>
              <a:gd name="T85" fmla="*/ 354177 h 244094"/>
              <a:gd name="T86" fmla="*/ 2027950 w 291740"/>
              <a:gd name="T87" fmla="*/ 214888 h 244094"/>
              <a:gd name="T88" fmla="*/ 2309170 w 291740"/>
              <a:gd name="T89" fmla="*/ 409908 h 244094"/>
              <a:gd name="T90" fmla="*/ 2784481 w 291740"/>
              <a:gd name="T91" fmla="*/ 994900 h 244094"/>
              <a:gd name="T92" fmla="*/ 2998367 w 291740"/>
              <a:gd name="T93" fmla="*/ 1205816 h 244094"/>
              <a:gd name="T94" fmla="*/ 499050 w 291740"/>
              <a:gd name="T95" fmla="*/ 2439522 h 244094"/>
              <a:gd name="T96" fmla="*/ 0 w 291740"/>
              <a:gd name="T97" fmla="*/ 994900 h 244094"/>
              <a:gd name="T98" fmla="*/ 407963 w 291740"/>
              <a:gd name="T99" fmla="*/ 1070517 h 244094"/>
              <a:gd name="T100" fmla="*/ 752573 w 291740"/>
              <a:gd name="T101" fmla="*/ 214888 h 2440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1740" h="244094">
                <a:moveTo>
                  <a:pt x="34468" y="234950"/>
                </a:moveTo>
                <a:lnTo>
                  <a:pt x="257274" y="234950"/>
                </a:lnTo>
                <a:cubicBezTo>
                  <a:pt x="259785" y="234950"/>
                  <a:pt x="261579" y="237236"/>
                  <a:pt x="261579" y="239522"/>
                </a:cubicBezTo>
                <a:cubicBezTo>
                  <a:pt x="261579" y="242189"/>
                  <a:pt x="259785" y="244094"/>
                  <a:pt x="257274" y="244094"/>
                </a:cubicBezTo>
                <a:lnTo>
                  <a:pt x="34468" y="244094"/>
                </a:lnTo>
                <a:cubicBezTo>
                  <a:pt x="31957" y="244094"/>
                  <a:pt x="30163" y="242189"/>
                  <a:pt x="30163" y="239522"/>
                </a:cubicBezTo>
                <a:cubicBezTo>
                  <a:pt x="30163" y="237236"/>
                  <a:pt x="31957" y="234950"/>
                  <a:pt x="34468" y="234950"/>
                </a:cubicBezTo>
                <a:close/>
                <a:moveTo>
                  <a:pt x="228410" y="187325"/>
                </a:moveTo>
                <a:cubicBezTo>
                  <a:pt x="231077" y="187325"/>
                  <a:pt x="232982" y="188979"/>
                  <a:pt x="232982" y="191294"/>
                </a:cubicBezTo>
                <a:cubicBezTo>
                  <a:pt x="232982" y="193278"/>
                  <a:pt x="231077" y="194931"/>
                  <a:pt x="228410" y="194931"/>
                </a:cubicBezTo>
                <a:cubicBezTo>
                  <a:pt x="225743" y="194931"/>
                  <a:pt x="223838" y="193278"/>
                  <a:pt x="223838" y="191294"/>
                </a:cubicBezTo>
                <a:cubicBezTo>
                  <a:pt x="223838" y="188979"/>
                  <a:pt x="225743" y="187325"/>
                  <a:pt x="228410" y="187325"/>
                </a:cubicBezTo>
                <a:close/>
                <a:moveTo>
                  <a:pt x="204421" y="187325"/>
                </a:moveTo>
                <a:cubicBezTo>
                  <a:pt x="206986" y="187325"/>
                  <a:pt x="209184" y="188979"/>
                  <a:pt x="209184" y="191294"/>
                </a:cubicBezTo>
                <a:cubicBezTo>
                  <a:pt x="209184" y="193278"/>
                  <a:pt x="206986" y="194931"/>
                  <a:pt x="204421" y="194931"/>
                </a:cubicBezTo>
                <a:cubicBezTo>
                  <a:pt x="201857" y="194931"/>
                  <a:pt x="200025" y="193278"/>
                  <a:pt x="200025" y="191294"/>
                </a:cubicBezTo>
                <a:cubicBezTo>
                  <a:pt x="200025" y="188979"/>
                  <a:pt x="201857" y="187325"/>
                  <a:pt x="204421" y="187325"/>
                </a:cubicBezTo>
                <a:close/>
                <a:moveTo>
                  <a:pt x="181769" y="187325"/>
                </a:moveTo>
                <a:cubicBezTo>
                  <a:pt x="183754" y="187325"/>
                  <a:pt x="185407" y="188979"/>
                  <a:pt x="185407" y="191294"/>
                </a:cubicBezTo>
                <a:cubicBezTo>
                  <a:pt x="185407" y="193278"/>
                  <a:pt x="183754" y="194931"/>
                  <a:pt x="181769" y="194931"/>
                </a:cubicBezTo>
                <a:cubicBezTo>
                  <a:pt x="179454" y="194931"/>
                  <a:pt x="177800" y="193278"/>
                  <a:pt x="177800" y="191294"/>
                </a:cubicBezTo>
                <a:cubicBezTo>
                  <a:pt x="177800" y="188979"/>
                  <a:pt x="179454" y="187325"/>
                  <a:pt x="181769" y="187325"/>
                </a:cubicBezTo>
                <a:close/>
                <a:moveTo>
                  <a:pt x="158750" y="187325"/>
                </a:moveTo>
                <a:cubicBezTo>
                  <a:pt x="161315" y="187325"/>
                  <a:pt x="163147" y="188979"/>
                  <a:pt x="163147" y="191294"/>
                </a:cubicBezTo>
                <a:cubicBezTo>
                  <a:pt x="163147" y="193278"/>
                  <a:pt x="161315" y="194931"/>
                  <a:pt x="158750" y="194931"/>
                </a:cubicBezTo>
                <a:cubicBezTo>
                  <a:pt x="156186" y="194931"/>
                  <a:pt x="153988" y="193278"/>
                  <a:pt x="153988" y="191294"/>
                </a:cubicBezTo>
                <a:cubicBezTo>
                  <a:pt x="153988" y="188979"/>
                  <a:pt x="156186" y="187325"/>
                  <a:pt x="158750" y="187325"/>
                </a:cubicBezTo>
                <a:close/>
                <a:moveTo>
                  <a:pt x="134747" y="187325"/>
                </a:moveTo>
                <a:cubicBezTo>
                  <a:pt x="137033" y="187325"/>
                  <a:pt x="139319" y="188979"/>
                  <a:pt x="139319" y="191294"/>
                </a:cubicBezTo>
                <a:cubicBezTo>
                  <a:pt x="139319" y="193278"/>
                  <a:pt x="137033" y="194931"/>
                  <a:pt x="134747" y="194931"/>
                </a:cubicBezTo>
                <a:cubicBezTo>
                  <a:pt x="132461" y="194931"/>
                  <a:pt x="130175" y="193278"/>
                  <a:pt x="130175" y="191294"/>
                </a:cubicBezTo>
                <a:cubicBezTo>
                  <a:pt x="130175" y="188979"/>
                  <a:pt x="132461" y="187325"/>
                  <a:pt x="134747" y="187325"/>
                </a:cubicBezTo>
                <a:close/>
                <a:moveTo>
                  <a:pt x="110759" y="187325"/>
                </a:moveTo>
                <a:cubicBezTo>
                  <a:pt x="113323" y="187325"/>
                  <a:pt x="115522" y="188979"/>
                  <a:pt x="115522" y="191294"/>
                </a:cubicBezTo>
                <a:cubicBezTo>
                  <a:pt x="115522" y="193278"/>
                  <a:pt x="113323" y="194931"/>
                  <a:pt x="110759" y="194931"/>
                </a:cubicBezTo>
                <a:cubicBezTo>
                  <a:pt x="108195" y="194931"/>
                  <a:pt x="106363" y="193278"/>
                  <a:pt x="106363" y="191294"/>
                </a:cubicBezTo>
                <a:cubicBezTo>
                  <a:pt x="106363" y="188979"/>
                  <a:pt x="108195" y="187325"/>
                  <a:pt x="110759" y="187325"/>
                </a:cubicBezTo>
                <a:close/>
                <a:moveTo>
                  <a:pt x="88534" y="187325"/>
                </a:moveTo>
                <a:cubicBezTo>
                  <a:pt x="91098" y="187325"/>
                  <a:pt x="93297" y="188979"/>
                  <a:pt x="93297" y="191294"/>
                </a:cubicBezTo>
                <a:cubicBezTo>
                  <a:pt x="93297" y="193278"/>
                  <a:pt x="91098" y="194931"/>
                  <a:pt x="88534" y="194931"/>
                </a:cubicBezTo>
                <a:cubicBezTo>
                  <a:pt x="86336" y="194931"/>
                  <a:pt x="84138" y="193278"/>
                  <a:pt x="84138" y="191294"/>
                </a:cubicBezTo>
                <a:cubicBezTo>
                  <a:pt x="84138" y="188979"/>
                  <a:pt x="86336" y="187325"/>
                  <a:pt x="88534" y="187325"/>
                </a:cubicBezTo>
                <a:close/>
                <a:moveTo>
                  <a:pt x="65087" y="187325"/>
                </a:moveTo>
                <a:cubicBezTo>
                  <a:pt x="67652" y="187325"/>
                  <a:pt x="69484" y="188979"/>
                  <a:pt x="69484" y="191294"/>
                </a:cubicBezTo>
                <a:cubicBezTo>
                  <a:pt x="69484" y="193278"/>
                  <a:pt x="67652" y="194931"/>
                  <a:pt x="65087" y="194931"/>
                </a:cubicBezTo>
                <a:cubicBezTo>
                  <a:pt x="62523" y="194931"/>
                  <a:pt x="60325" y="193278"/>
                  <a:pt x="60325" y="191294"/>
                </a:cubicBezTo>
                <a:cubicBezTo>
                  <a:pt x="60325" y="188979"/>
                  <a:pt x="62523" y="187325"/>
                  <a:pt x="65087" y="187325"/>
                </a:cubicBezTo>
                <a:close/>
                <a:moveTo>
                  <a:pt x="231776" y="163512"/>
                </a:moveTo>
                <a:cubicBezTo>
                  <a:pt x="234340" y="163512"/>
                  <a:pt x="236172" y="165798"/>
                  <a:pt x="236172" y="168084"/>
                </a:cubicBezTo>
                <a:cubicBezTo>
                  <a:pt x="236172" y="170751"/>
                  <a:pt x="234340" y="172656"/>
                  <a:pt x="231776" y="172656"/>
                </a:cubicBezTo>
                <a:cubicBezTo>
                  <a:pt x="229211" y="172656"/>
                  <a:pt x="227013" y="170751"/>
                  <a:pt x="227013" y="168084"/>
                </a:cubicBezTo>
                <a:cubicBezTo>
                  <a:pt x="227013" y="165798"/>
                  <a:pt x="229211" y="163512"/>
                  <a:pt x="231776" y="163512"/>
                </a:cubicBezTo>
                <a:close/>
                <a:moveTo>
                  <a:pt x="207772" y="163512"/>
                </a:moveTo>
                <a:cubicBezTo>
                  <a:pt x="210439" y="163512"/>
                  <a:pt x="212344" y="165798"/>
                  <a:pt x="212344" y="168084"/>
                </a:cubicBezTo>
                <a:cubicBezTo>
                  <a:pt x="212344" y="170751"/>
                  <a:pt x="210439" y="172656"/>
                  <a:pt x="207772" y="172656"/>
                </a:cubicBezTo>
                <a:cubicBezTo>
                  <a:pt x="205105" y="172656"/>
                  <a:pt x="203200" y="170751"/>
                  <a:pt x="203200" y="168084"/>
                </a:cubicBezTo>
                <a:cubicBezTo>
                  <a:pt x="203200" y="165798"/>
                  <a:pt x="205105" y="163512"/>
                  <a:pt x="207772" y="163512"/>
                </a:cubicBezTo>
                <a:close/>
                <a:moveTo>
                  <a:pt x="183960" y="163512"/>
                </a:moveTo>
                <a:cubicBezTo>
                  <a:pt x="186627" y="163512"/>
                  <a:pt x="188532" y="165798"/>
                  <a:pt x="188532" y="168084"/>
                </a:cubicBezTo>
                <a:cubicBezTo>
                  <a:pt x="188532" y="170751"/>
                  <a:pt x="186627" y="172656"/>
                  <a:pt x="183960" y="172656"/>
                </a:cubicBezTo>
                <a:cubicBezTo>
                  <a:pt x="181674" y="172656"/>
                  <a:pt x="179388" y="170751"/>
                  <a:pt x="179388" y="168084"/>
                </a:cubicBezTo>
                <a:cubicBezTo>
                  <a:pt x="179388" y="165798"/>
                  <a:pt x="181674" y="163512"/>
                  <a:pt x="183960" y="163512"/>
                </a:cubicBezTo>
                <a:close/>
                <a:moveTo>
                  <a:pt x="158384" y="163512"/>
                </a:moveTo>
                <a:cubicBezTo>
                  <a:pt x="160948" y="163512"/>
                  <a:pt x="163147" y="165798"/>
                  <a:pt x="163147" y="168084"/>
                </a:cubicBezTo>
                <a:cubicBezTo>
                  <a:pt x="163147" y="170751"/>
                  <a:pt x="160948" y="172656"/>
                  <a:pt x="158384" y="172656"/>
                </a:cubicBezTo>
                <a:cubicBezTo>
                  <a:pt x="155820" y="172656"/>
                  <a:pt x="153988" y="170751"/>
                  <a:pt x="153988" y="168084"/>
                </a:cubicBezTo>
                <a:cubicBezTo>
                  <a:pt x="153988" y="165798"/>
                  <a:pt x="155820" y="163512"/>
                  <a:pt x="158384" y="163512"/>
                </a:cubicBezTo>
                <a:close/>
                <a:moveTo>
                  <a:pt x="134747" y="163512"/>
                </a:moveTo>
                <a:cubicBezTo>
                  <a:pt x="137033" y="163512"/>
                  <a:pt x="139319" y="165798"/>
                  <a:pt x="139319" y="168084"/>
                </a:cubicBezTo>
                <a:cubicBezTo>
                  <a:pt x="139319" y="170751"/>
                  <a:pt x="137033" y="172656"/>
                  <a:pt x="134747" y="172656"/>
                </a:cubicBezTo>
                <a:cubicBezTo>
                  <a:pt x="132080" y="172656"/>
                  <a:pt x="130175" y="170751"/>
                  <a:pt x="130175" y="168084"/>
                </a:cubicBezTo>
                <a:cubicBezTo>
                  <a:pt x="130175" y="165798"/>
                  <a:pt x="132080" y="163512"/>
                  <a:pt x="134747" y="163512"/>
                </a:cubicBezTo>
                <a:close/>
                <a:moveTo>
                  <a:pt x="109537" y="163512"/>
                </a:moveTo>
                <a:cubicBezTo>
                  <a:pt x="111735" y="163512"/>
                  <a:pt x="113934" y="165798"/>
                  <a:pt x="113934" y="168084"/>
                </a:cubicBezTo>
                <a:cubicBezTo>
                  <a:pt x="113934" y="170751"/>
                  <a:pt x="111735" y="172656"/>
                  <a:pt x="109537" y="172656"/>
                </a:cubicBezTo>
                <a:cubicBezTo>
                  <a:pt x="106973" y="172656"/>
                  <a:pt x="104775" y="170751"/>
                  <a:pt x="104775" y="168084"/>
                </a:cubicBezTo>
                <a:cubicBezTo>
                  <a:pt x="104775" y="165798"/>
                  <a:pt x="106973" y="163512"/>
                  <a:pt x="109537" y="163512"/>
                </a:cubicBezTo>
                <a:close/>
                <a:moveTo>
                  <a:pt x="85535" y="163512"/>
                </a:moveTo>
                <a:cubicBezTo>
                  <a:pt x="88202" y="163512"/>
                  <a:pt x="90107" y="165798"/>
                  <a:pt x="90107" y="168084"/>
                </a:cubicBezTo>
                <a:cubicBezTo>
                  <a:pt x="90107" y="170751"/>
                  <a:pt x="88202" y="172656"/>
                  <a:pt x="85535" y="172656"/>
                </a:cubicBezTo>
                <a:cubicBezTo>
                  <a:pt x="82868" y="172656"/>
                  <a:pt x="80963" y="170751"/>
                  <a:pt x="80963" y="168084"/>
                </a:cubicBezTo>
                <a:cubicBezTo>
                  <a:pt x="80963" y="165798"/>
                  <a:pt x="82868" y="163512"/>
                  <a:pt x="85535" y="163512"/>
                </a:cubicBezTo>
                <a:close/>
                <a:moveTo>
                  <a:pt x="61722" y="163512"/>
                </a:moveTo>
                <a:cubicBezTo>
                  <a:pt x="64389" y="163512"/>
                  <a:pt x="66294" y="165798"/>
                  <a:pt x="66294" y="168084"/>
                </a:cubicBezTo>
                <a:cubicBezTo>
                  <a:pt x="66294" y="170751"/>
                  <a:pt x="64389" y="172656"/>
                  <a:pt x="61722" y="172656"/>
                </a:cubicBezTo>
                <a:cubicBezTo>
                  <a:pt x="59055" y="172656"/>
                  <a:pt x="57150" y="170751"/>
                  <a:pt x="57150" y="168084"/>
                </a:cubicBezTo>
                <a:cubicBezTo>
                  <a:pt x="57150" y="165798"/>
                  <a:pt x="59055" y="163512"/>
                  <a:pt x="61722" y="163512"/>
                </a:cubicBezTo>
                <a:close/>
                <a:moveTo>
                  <a:pt x="272266" y="79424"/>
                </a:moveTo>
                <a:cubicBezTo>
                  <a:pt x="266857" y="79424"/>
                  <a:pt x="262169" y="84096"/>
                  <a:pt x="262169" y="89846"/>
                </a:cubicBezTo>
                <a:cubicBezTo>
                  <a:pt x="262169" y="95237"/>
                  <a:pt x="266857" y="99909"/>
                  <a:pt x="272266" y="99909"/>
                </a:cubicBezTo>
                <a:cubicBezTo>
                  <a:pt x="278397" y="99909"/>
                  <a:pt x="282724" y="95237"/>
                  <a:pt x="282724" y="89846"/>
                </a:cubicBezTo>
                <a:cubicBezTo>
                  <a:pt x="282724" y="84096"/>
                  <a:pt x="278397" y="79424"/>
                  <a:pt x="272266" y="79424"/>
                </a:cubicBezTo>
                <a:close/>
                <a:moveTo>
                  <a:pt x="19113" y="79424"/>
                </a:moveTo>
                <a:cubicBezTo>
                  <a:pt x="13343" y="79424"/>
                  <a:pt x="8655" y="84096"/>
                  <a:pt x="8655" y="89846"/>
                </a:cubicBezTo>
                <a:cubicBezTo>
                  <a:pt x="8655" y="95237"/>
                  <a:pt x="13343" y="99909"/>
                  <a:pt x="19113" y="99909"/>
                </a:cubicBezTo>
                <a:cubicBezTo>
                  <a:pt x="24882" y="99909"/>
                  <a:pt x="29570" y="95237"/>
                  <a:pt x="29570" y="89846"/>
                </a:cubicBezTo>
                <a:cubicBezTo>
                  <a:pt x="29570" y="84096"/>
                  <a:pt x="24882" y="79424"/>
                  <a:pt x="19113" y="79424"/>
                </a:cubicBezTo>
                <a:close/>
                <a:moveTo>
                  <a:pt x="94482" y="37017"/>
                </a:moveTo>
                <a:cubicBezTo>
                  <a:pt x="93039" y="37735"/>
                  <a:pt x="91597" y="37735"/>
                  <a:pt x="90154" y="38095"/>
                </a:cubicBezTo>
                <a:lnTo>
                  <a:pt x="79336" y="128300"/>
                </a:lnTo>
                <a:cubicBezTo>
                  <a:pt x="79336" y="129738"/>
                  <a:pt x="78614" y="131175"/>
                  <a:pt x="77172" y="131894"/>
                </a:cubicBezTo>
                <a:cubicBezTo>
                  <a:pt x="75369" y="132253"/>
                  <a:pt x="73926" y="132253"/>
                  <a:pt x="72484" y="131535"/>
                </a:cubicBezTo>
                <a:lnTo>
                  <a:pt x="32095" y="103862"/>
                </a:lnTo>
                <a:cubicBezTo>
                  <a:pt x="30652" y="104940"/>
                  <a:pt x="29210" y="106018"/>
                  <a:pt x="27046" y="106737"/>
                </a:cubicBezTo>
                <a:lnTo>
                  <a:pt x="49044" y="211677"/>
                </a:lnTo>
                <a:lnTo>
                  <a:pt x="242335" y="211677"/>
                </a:lnTo>
                <a:lnTo>
                  <a:pt x="264333" y="106737"/>
                </a:lnTo>
                <a:cubicBezTo>
                  <a:pt x="262890" y="106018"/>
                  <a:pt x="261087" y="104940"/>
                  <a:pt x="259645" y="103862"/>
                </a:cubicBezTo>
                <a:lnTo>
                  <a:pt x="219255" y="131535"/>
                </a:lnTo>
                <a:cubicBezTo>
                  <a:pt x="217813" y="132253"/>
                  <a:pt x="216010" y="132613"/>
                  <a:pt x="214567" y="131894"/>
                </a:cubicBezTo>
                <a:cubicBezTo>
                  <a:pt x="213486" y="131175"/>
                  <a:pt x="212404" y="129738"/>
                  <a:pt x="212043" y="128300"/>
                </a:cubicBezTo>
                <a:lnTo>
                  <a:pt x="201585" y="38095"/>
                </a:lnTo>
                <a:cubicBezTo>
                  <a:pt x="200143" y="37735"/>
                  <a:pt x="198700" y="37735"/>
                  <a:pt x="196897" y="37017"/>
                </a:cubicBezTo>
                <a:lnTo>
                  <a:pt x="149295" y="106737"/>
                </a:lnTo>
                <a:cubicBezTo>
                  <a:pt x="147853" y="109253"/>
                  <a:pt x="143886" y="109253"/>
                  <a:pt x="142083" y="106737"/>
                </a:cubicBezTo>
                <a:lnTo>
                  <a:pt x="94482" y="37017"/>
                </a:lnTo>
                <a:close/>
                <a:moveTo>
                  <a:pt x="203749" y="8985"/>
                </a:moveTo>
                <a:cubicBezTo>
                  <a:pt x="197979" y="8985"/>
                  <a:pt x="193652" y="13657"/>
                  <a:pt x="193652" y="19407"/>
                </a:cubicBezTo>
                <a:cubicBezTo>
                  <a:pt x="193652" y="24797"/>
                  <a:pt x="197979" y="29469"/>
                  <a:pt x="203749" y="29469"/>
                </a:cubicBezTo>
                <a:cubicBezTo>
                  <a:pt x="209519" y="29469"/>
                  <a:pt x="214207" y="24797"/>
                  <a:pt x="214207" y="19407"/>
                </a:cubicBezTo>
                <a:cubicBezTo>
                  <a:pt x="214207" y="13657"/>
                  <a:pt x="209519" y="8985"/>
                  <a:pt x="203749" y="8985"/>
                </a:cubicBezTo>
                <a:close/>
                <a:moveTo>
                  <a:pt x="87630" y="8985"/>
                </a:moveTo>
                <a:cubicBezTo>
                  <a:pt x="82221" y="8985"/>
                  <a:pt x="77533" y="13657"/>
                  <a:pt x="77533" y="19407"/>
                </a:cubicBezTo>
                <a:cubicBezTo>
                  <a:pt x="77533" y="24797"/>
                  <a:pt x="82221" y="29469"/>
                  <a:pt x="87630" y="29469"/>
                </a:cubicBezTo>
                <a:cubicBezTo>
                  <a:pt x="93400" y="29469"/>
                  <a:pt x="98088" y="24797"/>
                  <a:pt x="98088" y="19407"/>
                </a:cubicBezTo>
                <a:cubicBezTo>
                  <a:pt x="98088" y="13657"/>
                  <a:pt x="93400" y="8985"/>
                  <a:pt x="87630" y="8985"/>
                </a:cubicBezTo>
                <a:close/>
                <a:moveTo>
                  <a:pt x="87630" y="0"/>
                </a:moveTo>
                <a:cubicBezTo>
                  <a:pt x="98448" y="0"/>
                  <a:pt x="106743" y="8625"/>
                  <a:pt x="106743" y="19407"/>
                </a:cubicBezTo>
                <a:cubicBezTo>
                  <a:pt x="106743" y="24079"/>
                  <a:pt x="104940" y="28391"/>
                  <a:pt x="102055" y="31985"/>
                </a:cubicBezTo>
                <a:lnTo>
                  <a:pt x="145689" y="96674"/>
                </a:lnTo>
                <a:lnTo>
                  <a:pt x="190045" y="31985"/>
                </a:lnTo>
                <a:cubicBezTo>
                  <a:pt x="186800" y="28391"/>
                  <a:pt x="184636" y="24079"/>
                  <a:pt x="184636" y="19407"/>
                </a:cubicBezTo>
                <a:cubicBezTo>
                  <a:pt x="184636" y="8625"/>
                  <a:pt x="193291" y="0"/>
                  <a:pt x="203749" y="0"/>
                </a:cubicBezTo>
                <a:cubicBezTo>
                  <a:pt x="214567" y="0"/>
                  <a:pt x="223222" y="8625"/>
                  <a:pt x="223222" y="19407"/>
                </a:cubicBezTo>
                <a:cubicBezTo>
                  <a:pt x="223222" y="27673"/>
                  <a:pt x="217813" y="34501"/>
                  <a:pt x="210240" y="37017"/>
                </a:cubicBezTo>
                <a:lnTo>
                  <a:pt x="220337" y="120034"/>
                </a:lnTo>
                <a:lnTo>
                  <a:pt x="254596" y="96674"/>
                </a:lnTo>
                <a:cubicBezTo>
                  <a:pt x="253875" y="94518"/>
                  <a:pt x="253514" y="92002"/>
                  <a:pt x="253514" y="89846"/>
                </a:cubicBezTo>
                <a:cubicBezTo>
                  <a:pt x="253514" y="79065"/>
                  <a:pt x="261808" y="70439"/>
                  <a:pt x="272266" y="70439"/>
                </a:cubicBezTo>
                <a:cubicBezTo>
                  <a:pt x="283085" y="70439"/>
                  <a:pt x="291740" y="79065"/>
                  <a:pt x="291740" y="89846"/>
                </a:cubicBezTo>
                <a:cubicBezTo>
                  <a:pt x="291740" y="100268"/>
                  <a:pt x="283085" y="108175"/>
                  <a:pt x="272987" y="108893"/>
                </a:cubicBezTo>
                <a:lnTo>
                  <a:pt x="250269" y="216709"/>
                </a:lnTo>
                <a:cubicBezTo>
                  <a:pt x="249908" y="218865"/>
                  <a:pt x="248105" y="220303"/>
                  <a:pt x="245941" y="220303"/>
                </a:cubicBezTo>
                <a:lnTo>
                  <a:pt x="45438" y="220303"/>
                </a:lnTo>
                <a:cubicBezTo>
                  <a:pt x="43635" y="220303"/>
                  <a:pt x="41831" y="218865"/>
                  <a:pt x="41471" y="216709"/>
                </a:cubicBezTo>
                <a:lnTo>
                  <a:pt x="18752" y="108893"/>
                </a:lnTo>
                <a:cubicBezTo>
                  <a:pt x="8294" y="108175"/>
                  <a:pt x="0" y="100268"/>
                  <a:pt x="0" y="89846"/>
                </a:cubicBezTo>
                <a:cubicBezTo>
                  <a:pt x="0" y="79065"/>
                  <a:pt x="8655" y="70439"/>
                  <a:pt x="19113" y="70439"/>
                </a:cubicBezTo>
                <a:cubicBezTo>
                  <a:pt x="29931" y="70439"/>
                  <a:pt x="38225" y="79065"/>
                  <a:pt x="38225" y="89846"/>
                </a:cubicBezTo>
                <a:cubicBezTo>
                  <a:pt x="38225" y="92002"/>
                  <a:pt x="37865" y="94518"/>
                  <a:pt x="37143" y="96674"/>
                </a:cubicBezTo>
                <a:lnTo>
                  <a:pt x="71763" y="120034"/>
                </a:lnTo>
                <a:lnTo>
                  <a:pt x="81139" y="37017"/>
                </a:lnTo>
                <a:cubicBezTo>
                  <a:pt x="73926" y="34501"/>
                  <a:pt x="68517" y="27673"/>
                  <a:pt x="68517" y="19407"/>
                </a:cubicBezTo>
                <a:cubicBezTo>
                  <a:pt x="68517" y="8625"/>
                  <a:pt x="77172" y="0"/>
                  <a:pt x="87630" y="0"/>
                </a:cubicBezTo>
                <a:close/>
              </a:path>
            </a:pathLst>
          </a:custGeom>
          <a:solidFill>
            <a:schemeClr val="bg1"/>
          </a:solidFill>
          <a:ln>
            <a:solidFill>
              <a:schemeClr val="bg1"/>
            </a:solidFill>
          </a:ln>
          <a:effectLst/>
        </p:spPr>
        <p:txBody>
          <a:bodyPr anchor="ctr"/>
          <a:lstStyle/>
          <a:p>
            <a:endParaRPr lang="en-US" sz="1050" dirty="0">
              <a:latin typeface="Lato Light" panose="020F0502020204030203" pitchFamily="34" charset="0"/>
            </a:endParaRPr>
          </a:p>
        </p:txBody>
      </p:sp>
      <p:sp>
        <p:nvSpPr>
          <p:cNvPr id="24" name="Freeform 947">
            <a:extLst>
              <a:ext uri="{FF2B5EF4-FFF2-40B4-BE49-F238E27FC236}">
                <a16:creationId xmlns:a16="http://schemas.microsoft.com/office/drawing/2014/main" id="{DBF9DBC0-9ADA-8D08-6210-742672545782}"/>
              </a:ext>
            </a:extLst>
          </p:cNvPr>
          <p:cNvSpPr>
            <a:spLocks noChangeAspect="1" noChangeArrowheads="1"/>
          </p:cNvSpPr>
          <p:nvPr/>
        </p:nvSpPr>
        <p:spPr bwMode="auto">
          <a:xfrm>
            <a:off x="5542840" y="2631844"/>
            <a:ext cx="505672" cy="529452"/>
          </a:xfrm>
          <a:custGeom>
            <a:avLst/>
            <a:gdLst>
              <a:gd name="T0" fmla="*/ 2102423 w 279041"/>
              <a:gd name="T1" fmla="*/ 2336560 h 291739"/>
              <a:gd name="T2" fmla="*/ 2102423 w 279041"/>
              <a:gd name="T3" fmla="*/ 2436995 h 291739"/>
              <a:gd name="T4" fmla="*/ 1736729 w 279041"/>
              <a:gd name="T5" fmla="*/ 2386777 h 291739"/>
              <a:gd name="T6" fmla="*/ 377534 w 279041"/>
              <a:gd name="T7" fmla="*/ 2336560 h 291739"/>
              <a:gd name="T8" fmla="*/ 1593824 w 279041"/>
              <a:gd name="T9" fmla="*/ 2386777 h 291739"/>
              <a:gd name="T10" fmla="*/ 377534 w 279041"/>
              <a:gd name="T11" fmla="*/ 2436995 h 291739"/>
              <a:gd name="T12" fmla="*/ 377534 w 279041"/>
              <a:gd name="T13" fmla="*/ 2336560 h 291739"/>
              <a:gd name="T14" fmla="*/ 2293929 w 279041"/>
              <a:gd name="T15" fmla="*/ 2005238 h 291739"/>
              <a:gd name="T16" fmla="*/ 2293929 w 279041"/>
              <a:gd name="T17" fmla="*/ 2105850 h 291739"/>
              <a:gd name="T18" fmla="*/ 1736729 w 279041"/>
              <a:gd name="T19" fmla="*/ 2053523 h 291739"/>
              <a:gd name="T20" fmla="*/ 1020007 w 279041"/>
              <a:gd name="T21" fmla="*/ 2005238 h 291739"/>
              <a:gd name="T22" fmla="*/ 1454895 w 279041"/>
              <a:gd name="T23" fmla="*/ 2053523 h 291739"/>
              <a:gd name="T24" fmla="*/ 1020007 w 279041"/>
              <a:gd name="T25" fmla="*/ 2105850 h 291739"/>
              <a:gd name="T26" fmla="*/ 1020007 w 279041"/>
              <a:gd name="T27" fmla="*/ 2005238 h 291739"/>
              <a:gd name="T28" fmla="*/ 2171604 w 279041"/>
              <a:gd name="T29" fmla="*/ 1691381 h 291739"/>
              <a:gd name="T30" fmla="*/ 2171604 w 279041"/>
              <a:gd name="T31" fmla="*/ 1791979 h 291739"/>
              <a:gd name="T32" fmla="*/ 1736729 w 279041"/>
              <a:gd name="T33" fmla="*/ 1743693 h 291739"/>
              <a:gd name="T34" fmla="*/ 1019316 w 279041"/>
              <a:gd name="T35" fmla="*/ 1691381 h 291739"/>
              <a:gd name="T36" fmla="*/ 1576528 w 279041"/>
              <a:gd name="T37" fmla="*/ 1743693 h 291739"/>
              <a:gd name="T38" fmla="*/ 1019316 w 279041"/>
              <a:gd name="T39" fmla="*/ 1791979 h 291739"/>
              <a:gd name="T40" fmla="*/ 1019316 w 279041"/>
              <a:gd name="T41" fmla="*/ 1691381 h 291739"/>
              <a:gd name="T42" fmla="*/ 428666 w 279041"/>
              <a:gd name="T43" fmla="*/ 2006721 h 291739"/>
              <a:gd name="T44" fmla="*/ 748363 w 279041"/>
              <a:gd name="T45" fmla="*/ 1455296 h 291739"/>
              <a:gd name="T46" fmla="*/ 1783483 w 279041"/>
              <a:gd name="T47" fmla="*/ 1360082 h 291739"/>
              <a:gd name="T48" fmla="*/ 2340684 w 279041"/>
              <a:gd name="T49" fmla="*/ 1410301 h 291739"/>
              <a:gd name="T50" fmla="*/ 1783483 w 279041"/>
              <a:gd name="T51" fmla="*/ 1460525 h 291739"/>
              <a:gd name="T52" fmla="*/ 1783483 w 279041"/>
              <a:gd name="T53" fmla="*/ 1360082 h 291739"/>
              <a:gd name="T54" fmla="*/ 1525873 w 279041"/>
              <a:gd name="T55" fmla="*/ 1360082 h 291739"/>
              <a:gd name="T56" fmla="*/ 1525873 w 279041"/>
              <a:gd name="T57" fmla="*/ 1460525 h 291739"/>
              <a:gd name="T58" fmla="*/ 972573 w 279041"/>
              <a:gd name="T59" fmla="*/ 1410301 h 291739"/>
              <a:gd name="T60" fmla="*/ 377349 w 279041"/>
              <a:gd name="T61" fmla="*/ 1360082 h 291739"/>
              <a:gd name="T62" fmla="*/ 847054 w 279041"/>
              <a:gd name="T63" fmla="*/ 1407695 h 291739"/>
              <a:gd name="T64" fmla="*/ 795752 w 279041"/>
              <a:gd name="T65" fmla="*/ 2105902 h 291739"/>
              <a:gd name="T66" fmla="*/ 329987 w 279041"/>
              <a:gd name="T67" fmla="*/ 2054334 h 291739"/>
              <a:gd name="T68" fmla="*/ 377349 w 279041"/>
              <a:gd name="T69" fmla="*/ 1360082 h 291739"/>
              <a:gd name="T70" fmla="*/ 2293929 w 279041"/>
              <a:gd name="T71" fmla="*/ 1046210 h 291739"/>
              <a:gd name="T72" fmla="*/ 2293929 w 279041"/>
              <a:gd name="T73" fmla="*/ 1146823 h 291739"/>
              <a:gd name="T74" fmla="*/ 1736729 w 279041"/>
              <a:gd name="T75" fmla="*/ 1094504 h 291739"/>
              <a:gd name="T76" fmla="*/ 377534 w 279041"/>
              <a:gd name="T77" fmla="*/ 1046210 h 291739"/>
              <a:gd name="T78" fmla="*/ 1593824 w 279041"/>
              <a:gd name="T79" fmla="*/ 1094504 h 291739"/>
              <a:gd name="T80" fmla="*/ 377534 w 279041"/>
              <a:gd name="T81" fmla="*/ 1146823 h 291739"/>
              <a:gd name="T82" fmla="*/ 377534 w 279041"/>
              <a:gd name="T83" fmla="*/ 1046210 h 291739"/>
              <a:gd name="T84" fmla="*/ 2663748 w 279041"/>
              <a:gd name="T85" fmla="*/ 2764764 h 291739"/>
              <a:gd name="T86" fmla="*/ 483251 w 279041"/>
              <a:gd name="T87" fmla="*/ 2812299 h 291739"/>
              <a:gd name="T88" fmla="*/ 2954478 w 279041"/>
              <a:gd name="T89" fmla="*/ 3105420 h 291739"/>
              <a:gd name="T90" fmla="*/ 2663748 w 279041"/>
              <a:gd name="T91" fmla="*/ 483251 h 291739"/>
              <a:gd name="T92" fmla="*/ 428440 w 279041"/>
              <a:gd name="T93" fmla="*/ 721093 h 291739"/>
              <a:gd name="T94" fmla="*/ 2259547 w 279041"/>
              <a:gd name="T95" fmla="*/ 429739 h 291739"/>
              <a:gd name="T96" fmla="*/ 377243 w 279041"/>
              <a:gd name="T97" fmla="*/ 331293 h 291739"/>
              <a:gd name="T98" fmla="*/ 2358000 w 279041"/>
              <a:gd name="T99" fmla="*/ 382465 h 291739"/>
              <a:gd name="T100" fmla="*/ 2310743 w 279041"/>
              <a:gd name="T101" fmla="*/ 815580 h 291739"/>
              <a:gd name="T102" fmla="*/ 329987 w 279041"/>
              <a:gd name="T103" fmla="*/ 768358 h 291739"/>
              <a:gd name="T104" fmla="*/ 377243 w 279041"/>
              <a:gd name="T105" fmla="*/ 331293 h 291739"/>
              <a:gd name="T106" fmla="*/ 98246 w 279041"/>
              <a:gd name="T107" fmla="*/ 2717241 h 291739"/>
              <a:gd name="T108" fmla="*/ 2569462 w 279041"/>
              <a:gd name="T109" fmla="*/ 95082 h 291739"/>
              <a:gd name="T110" fmla="*/ 47167 w 279041"/>
              <a:gd name="T111" fmla="*/ 0 h 291739"/>
              <a:gd name="T112" fmla="*/ 2663748 w 279041"/>
              <a:gd name="T113" fmla="*/ 47507 h 291739"/>
              <a:gd name="T114" fmla="*/ 3001616 w 279041"/>
              <a:gd name="T115" fmla="*/ 388179 h 291739"/>
              <a:gd name="T116" fmla="*/ 3052695 w 279041"/>
              <a:gd name="T117" fmla="*/ 3152941 h 291739"/>
              <a:gd name="T118" fmla="*/ 432175 w 279041"/>
              <a:gd name="T119" fmla="*/ 3204428 h 291739"/>
              <a:gd name="T120" fmla="*/ 385020 w 279041"/>
              <a:gd name="T121" fmla="*/ 2812299 h 291739"/>
              <a:gd name="T122" fmla="*/ 0 w 279041"/>
              <a:gd name="T123" fmla="*/ 2764764 h 291739"/>
              <a:gd name="T124" fmla="*/ 47167 w 279041"/>
              <a:gd name="T125" fmla="*/ 0 h 2917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9041" h="291739">
                <a:moveTo>
                  <a:pt x="163063" y="212725"/>
                </a:moveTo>
                <a:lnTo>
                  <a:pt x="192177" y="212725"/>
                </a:lnTo>
                <a:cubicBezTo>
                  <a:pt x="194694" y="212725"/>
                  <a:pt x="196491" y="215011"/>
                  <a:pt x="196491" y="217297"/>
                </a:cubicBezTo>
                <a:cubicBezTo>
                  <a:pt x="196491" y="219964"/>
                  <a:pt x="194694" y="221869"/>
                  <a:pt x="192177" y="221869"/>
                </a:cubicBezTo>
                <a:lnTo>
                  <a:pt x="163063" y="221869"/>
                </a:lnTo>
                <a:cubicBezTo>
                  <a:pt x="160547" y="221869"/>
                  <a:pt x="158750" y="219964"/>
                  <a:pt x="158750" y="217297"/>
                </a:cubicBezTo>
                <a:cubicBezTo>
                  <a:pt x="158750" y="215011"/>
                  <a:pt x="160547" y="212725"/>
                  <a:pt x="163063" y="212725"/>
                </a:cubicBezTo>
                <a:close/>
                <a:moveTo>
                  <a:pt x="34509" y="212725"/>
                </a:moveTo>
                <a:lnTo>
                  <a:pt x="140980" y="212725"/>
                </a:lnTo>
                <a:cubicBezTo>
                  <a:pt x="143515" y="212725"/>
                  <a:pt x="145688" y="215011"/>
                  <a:pt x="145688" y="217297"/>
                </a:cubicBezTo>
                <a:cubicBezTo>
                  <a:pt x="145688" y="219964"/>
                  <a:pt x="143515" y="221869"/>
                  <a:pt x="140980" y="221869"/>
                </a:cubicBezTo>
                <a:lnTo>
                  <a:pt x="34509" y="221869"/>
                </a:lnTo>
                <a:cubicBezTo>
                  <a:pt x="32336" y="221869"/>
                  <a:pt x="30163" y="219964"/>
                  <a:pt x="30163" y="217297"/>
                </a:cubicBezTo>
                <a:cubicBezTo>
                  <a:pt x="30163" y="215011"/>
                  <a:pt x="32336" y="212725"/>
                  <a:pt x="34509" y="212725"/>
                </a:cubicBezTo>
                <a:close/>
                <a:moveTo>
                  <a:pt x="163024" y="182562"/>
                </a:moveTo>
                <a:lnTo>
                  <a:pt x="209683" y="182562"/>
                </a:lnTo>
                <a:cubicBezTo>
                  <a:pt x="211820" y="182562"/>
                  <a:pt x="213957" y="184760"/>
                  <a:pt x="213957" y="186958"/>
                </a:cubicBezTo>
                <a:cubicBezTo>
                  <a:pt x="213957" y="189523"/>
                  <a:pt x="211820" y="191721"/>
                  <a:pt x="209683" y="191721"/>
                </a:cubicBezTo>
                <a:lnTo>
                  <a:pt x="163024" y="191721"/>
                </a:lnTo>
                <a:cubicBezTo>
                  <a:pt x="160531" y="191721"/>
                  <a:pt x="158750" y="189523"/>
                  <a:pt x="158750" y="186958"/>
                </a:cubicBezTo>
                <a:cubicBezTo>
                  <a:pt x="158750" y="184760"/>
                  <a:pt x="160531" y="182562"/>
                  <a:pt x="163024" y="182562"/>
                </a:cubicBezTo>
                <a:close/>
                <a:moveTo>
                  <a:pt x="93237" y="182562"/>
                </a:moveTo>
                <a:lnTo>
                  <a:pt x="128291" y="182562"/>
                </a:lnTo>
                <a:cubicBezTo>
                  <a:pt x="130820" y="182562"/>
                  <a:pt x="132989" y="184760"/>
                  <a:pt x="132989" y="186958"/>
                </a:cubicBezTo>
                <a:cubicBezTo>
                  <a:pt x="132989" y="189523"/>
                  <a:pt x="130820" y="191721"/>
                  <a:pt x="128291" y="191721"/>
                </a:cubicBezTo>
                <a:lnTo>
                  <a:pt x="93237" y="191721"/>
                </a:lnTo>
                <a:cubicBezTo>
                  <a:pt x="90707" y="191721"/>
                  <a:pt x="88900" y="189523"/>
                  <a:pt x="88900" y="186958"/>
                </a:cubicBezTo>
                <a:cubicBezTo>
                  <a:pt x="88900" y="184760"/>
                  <a:pt x="90707" y="182562"/>
                  <a:pt x="93237" y="182562"/>
                </a:cubicBezTo>
                <a:close/>
                <a:moveTo>
                  <a:pt x="163087" y="153987"/>
                </a:moveTo>
                <a:lnTo>
                  <a:pt x="198502" y="153987"/>
                </a:lnTo>
                <a:cubicBezTo>
                  <a:pt x="201032" y="153987"/>
                  <a:pt x="202839" y="156185"/>
                  <a:pt x="202839" y="158750"/>
                </a:cubicBezTo>
                <a:cubicBezTo>
                  <a:pt x="202839" y="161314"/>
                  <a:pt x="201032" y="163146"/>
                  <a:pt x="198502" y="163146"/>
                </a:cubicBezTo>
                <a:lnTo>
                  <a:pt x="163087" y="163146"/>
                </a:lnTo>
                <a:cubicBezTo>
                  <a:pt x="160557" y="163146"/>
                  <a:pt x="158750" y="161314"/>
                  <a:pt x="158750" y="158750"/>
                </a:cubicBezTo>
                <a:cubicBezTo>
                  <a:pt x="158750" y="156185"/>
                  <a:pt x="160557" y="153987"/>
                  <a:pt x="163087" y="153987"/>
                </a:cubicBezTo>
                <a:close/>
                <a:moveTo>
                  <a:pt x="93174" y="153987"/>
                </a:moveTo>
                <a:lnTo>
                  <a:pt x="139477" y="153987"/>
                </a:lnTo>
                <a:cubicBezTo>
                  <a:pt x="141970" y="153987"/>
                  <a:pt x="144107" y="156185"/>
                  <a:pt x="144107" y="158750"/>
                </a:cubicBezTo>
                <a:cubicBezTo>
                  <a:pt x="144107" y="161314"/>
                  <a:pt x="141970" y="163146"/>
                  <a:pt x="139477" y="163146"/>
                </a:cubicBezTo>
                <a:lnTo>
                  <a:pt x="93174" y="163146"/>
                </a:lnTo>
                <a:cubicBezTo>
                  <a:pt x="90681" y="163146"/>
                  <a:pt x="88900" y="161314"/>
                  <a:pt x="88900" y="158750"/>
                </a:cubicBezTo>
                <a:cubicBezTo>
                  <a:pt x="88900" y="156185"/>
                  <a:pt x="90681" y="153987"/>
                  <a:pt x="93174" y="153987"/>
                </a:cubicBezTo>
                <a:close/>
                <a:moveTo>
                  <a:pt x="39183" y="132493"/>
                </a:moveTo>
                <a:lnTo>
                  <a:pt x="39183" y="182697"/>
                </a:lnTo>
                <a:lnTo>
                  <a:pt x="68407" y="182697"/>
                </a:lnTo>
                <a:lnTo>
                  <a:pt x="68407" y="132493"/>
                </a:lnTo>
                <a:lnTo>
                  <a:pt x="39183" y="132493"/>
                </a:lnTo>
                <a:close/>
                <a:moveTo>
                  <a:pt x="163024" y="123825"/>
                </a:moveTo>
                <a:lnTo>
                  <a:pt x="209683" y="123825"/>
                </a:lnTo>
                <a:cubicBezTo>
                  <a:pt x="211820" y="123825"/>
                  <a:pt x="213957" y="126111"/>
                  <a:pt x="213957" y="128397"/>
                </a:cubicBezTo>
                <a:cubicBezTo>
                  <a:pt x="213957" y="131064"/>
                  <a:pt x="211820" y="132969"/>
                  <a:pt x="209683" y="132969"/>
                </a:cubicBezTo>
                <a:lnTo>
                  <a:pt x="163024" y="132969"/>
                </a:lnTo>
                <a:cubicBezTo>
                  <a:pt x="160531" y="132969"/>
                  <a:pt x="158750" y="131064"/>
                  <a:pt x="158750" y="128397"/>
                </a:cubicBezTo>
                <a:cubicBezTo>
                  <a:pt x="158750" y="126111"/>
                  <a:pt x="160531" y="123825"/>
                  <a:pt x="163024" y="123825"/>
                </a:cubicBezTo>
                <a:close/>
                <a:moveTo>
                  <a:pt x="93174" y="123825"/>
                </a:moveTo>
                <a:lnTo>
                  <a:pt x="139477" y="123825"/>
                </a:lnTo>
                <a:cubicBezTo>
                  <a:pt x="141970" y="123825"/>
                  <a:pt x="144107" y="126111"/>
                  <a:pt x="144107" y="128397"/>
                </a:cubicBezTo>
                <a:cubicBezTo>
                  <a:pt x="144107" y="131064"/>
                  <a:pt x="141970" y="132969"/>
                  <a:pt x="139477" y="132969"/>
                </a:cubicBezTo>
                <a:lnTo>
                  <a:pt x="93174" y="132969"/>
                </a:lnTo>
                <a:cubicBezTo>
                  <a:pt x="90681" y="132969"/>
                  <a:pt x="88900" y="131064"/>
                  <a:pt x="88900" y="128397"/>
                </a:cubicBezTo>
                <a:cubicBezTo>
                  <a:pt x="88900" y="126111"/>
                  <a:pt x="90681" y="123825"/>
                  <a:pt x="93174" y="123825"/>
                </a:cubicBezTo>
                <a:close/>
                <a:moveTo>
                  <a:pt x="34493" y="123825"/>
                </a:moveTo>
                <a:lnTo>
                  <a:pt x="72737" y="123825"/>
                </a:lnTo>
                <a:cubicBezTo>
                  <a:pt x="75623" y="123825"/>
                  <a:pt x="77427" y="125992"/>
                  <a:pt x="77427" y="128159"/>
                </a:cubicBezTo>
                <a:lnTo>
                  <a:pt x="77427" y="187031"/>
                </a:lnTo>
                <a:cubicBezTo>
                  <a:pt x="77427" y="189559"/>
                  <a:pt x="75623" y="191726"/>
                  <a:pt x="72737" y="191726"/>
                </a:cubicBezTo>
                <a:lnTo>
                  <a:pt x="34493" y="191726"/>
                </a:lnTo>
                <a:cubicBezTo>
                  <a:pt x="32328" y="191726"/>
                  <a:pt x="30163" y="189559"/>
                  <a:pt x="30163" y="187031"/>
                </a:cubicBezTo>
                <a:lnTo>
                  <a:pt x="30163" y="128159"/>
                </a:lnTo>
                <a:cubicBezTo>
                  <a:pt x="30163" y="125992"/>
                  <a:pt x="32328" y="123825"/>
                  <a:pt x="34493" y="123825"/>
                </a:cubicBezTo>
                <a:close/>
                <a:moveTo>
                  <a:pt x="163024" y="95250"/>
                </a:moveTo>
                <a:lnTo>
                  <a:pt x="209683" y="95250"/>
                </a:lnTo>
                <a:cubicBezTo>
                  <a:pt x="211820" y="95250"/>
                  <a:pt x="213957" y="97082"/>
                  <a:pt x="213957" y="99646"/>
                </a:cubicBezTo>
                <a:cubicBezTo>
                  <a:pt x="213957" y="102577"/>
                  <a:pt x="211820" y="104409"/>
                  <a:pt x="209683" y="104409"/>
                </a:cubicBezTo>
                <a:lnTo>
                  <a:pt x="163024" y="104409"/>
                </a:lnTo>
                <a:cubicBezTo>
                  <a:pt x="160531" y="104409"/>
                  <a:pt x="158750" y="102577"/>
                  <a:pt x="158750" y="99646"/>
                </a:cubicBezTo>
                <a:cubicBezTo>
                  <a:pt x="158750" y="97082"/>
                  <a:pt x="160531" y="95250"/>
                  <a:pt x="163024" y="95250"/>
                </a:cubicBezTo>
                <a:close/>
                <a:moveTo>
                  <a:pt x="34509" y="95250"/>
                </a:moveTo>
                <a:lnTo>
                  <a:pt x="140980" y="95250"/>
                </a:lnTo>
                <a:cubicBezTo>
                  <a:pt x="143515" y="95250"/>
                  <a:pt x="145688" y="97082"/>
                  <a:pt x="145688" y="99646"/>
                </a:cubicBezTo>
                <a:cubicBezTo>
                  <a:pt x="145688" y="102577"/>
                  <a:pt x="143515" y="104409"/>
                  <a:pt x="140980" y="104409"/>
                </a:cubicBezTo>
                <a:lnTo>
                  <a:pt x="34509" y="104409"/>
                </a:lnTo>
                <a:cubicBezTo>
                  <a:pt x="32336" y="104409"/>
                  <a:pt x="30163" y="102577"/>
                  <a:pt x="30163" y="99646"/>
                </a:cubicBezTo>
                <a:cubicBezTo>
                  <a:pt x="30163" y="97082"/>
                  <a:pt x="32336" y="95250"/>
                  <a:pt x="34509" y="95250"/>
                </a:cubicBezTo>
                <a:close/>
                <a:moveTo>
                  <a:pt x="243488" y="43995"/>
                </a:moveTo>
                <a:lnTo>
                  <a:pt x="243488" y="251711"/>
                </a:lnTo>
                <a:cubicBezTo>
                  <a:pt x="243488" y="254235"/>
                  <a:pt x="241692" y="256038"/>
                  <a:pt x="239178" y="256038"/>
                </a:cubicBezTo>
                <a:lnTo>
                  <a:pt x="44173" y="256038"/>
                </a:lnTo>
                <a:lnTo>
                  <a:pt x="44173" y="282724"/>
                </a:lnTo>
                <a:lnTo>
                  <a:pt x="270063" y="282724"/>
                </a:lnTo>
                <a:lnTo>
                  <a:pt x="270063" y="43995"/>
                </a:lnTo>
                <a:lnTo>
                  <a:pt x="243488" y="43995"/>
                </a:lnTo>
                <a:close/>
                <a:moveTo>
                  <a:pt x="39162" y="39124"/>
                </a:moveTo>
                <a:lnTo>
                  <a:pt x="39162" y="65650"/>
                </a:lnTo>
                <a:lnTo>
                  <a:pt x="206541" y="65650"/>
                </a:lnTo>
                <a:lnTo>
                  <a:pt x="206541" y="39124"/>
                </a:lnTo>
                <a:lnTo>
                  <a:pt x="39162" y="39124"/>
                </a:lnTo>
                <a:close/>
                <a:moveTo>
                  <a:pt x="34483" y="30162"/>
                </a:moveTo>
                <a:lnTo>
                  <a:pt x="211221" y="30162"/>
                </a:lnTo>
                <a:cubicBezTo>
                  <a:pt x="213380" y="30162"/>
                  <a:pt x="215540" y="32313"/>
                  <a:pt x="215540" y="34822"/>
                </a:cubicBezTo>
                <a:lnTo>
                  <a:pt x="215540" y="69952"/>
                </a:lnTo>
                <a:cubicBezTo>
                  <a:pt x="215540" y="72103"/>
                  <a:pt x="213380" y="74253"/>
                  <a:pt x="211221" y="74253"/>
                </a:cubicBezTo>
                <a:lnTo>
                  <a:pt x="34483" y="74253"/>
                </a:lnTo>
                <a:cubicBezTo>
                  <a:pt x="32323" y="74253"/>
                  <a:pt x="30163" y="72103"/>
                  <a:pt x="30163" y="69952"/>
                </a:cubicBezTo>
                <a:lnTo>
                  <a:pt x="30163" y="34822"/>
                </a:lnTo>
                <a:cubicBezTo>
                  <a:pt x="30163" y="32313"/>
                  <a:pt x="32323" y="30162"/>
                  <a:pt x="34483" y="30162"/>
                </a:cubicBezTo>
                <a:close/>
                <a:moveTo>
                  <a:pt x="8978" y="8655"/>
                </a:moveTo>
                <a:lnTo>
                  <a:pt x="8978" y="247384"/>
                </a:lnTo>
                <a:lnTo>
                  <a:pt x="234869" y="247384"/>
                </a:lnTo>
                <a:lnTo>
                  <a:pt x="234869" y="8655"/>
                </a:lnTo>
                <a:lnTo>
                  <a:pt x="8978" y="8655"/>
                </a:lnTo>
                <a:close/>
                <a:moveTo>
                  <a:pt x="4309" y="0"/>
                </a:moveTo>
                <a:lnTo>
                  <a:pt x="239178" y="0"/>
                </a:lnTo>
                <a:cubicBezTo>
                  <a:pt x="241692" y="0"/>
                  <a:pt x="243488" y="1803"/>
                  <a:pt x="243488" y="4327"/>
                </a:cubicBezTo>
                <a:lnTo>
                  <a:pt x="243488" y="35340"/>
                </a:lnTo>
                <a:lnTo>
                  <a:pt x="274372" y="35340"/>
                </a:lnTo>
                <a:cubicBezTo>
                  <a:pt x="276886" y="35340"/>
                  <a:pt x="279041" y="37144"/>
                  <a:pt x="279041" y="39668"/>
                </a:cubicBezTo>
                <a:lnTo>
                  <a:pt x="279041" y="287051"/>
                </a:lnTo>
                <a:cubicBezTo>
                  <a:pt x="279041" y="289576"/>
                  <a:pt x="276886" y="291739"/>
                  <a:pt x="274372" y="291739"/>
                </a:cubicBezTo>
                <a:lnTo>
                  <a:pt x="39504" y="291739"/>
                </a:lnTo>
                <a:cubicBezTo>
                  <a:pt x="37349" y="291739"/>
                  <a:pt x="35194" y="289576"/>
                  <a:pt x="35194" y="287051"/>
                </a:cubicBezTo>
                <a:lnTo>
                  <a:pt x="35194" y="256038"/>
                </a:lnTo>
                <a:lnTo>
                  <a:pt x="4309" y="256038"/>
                </a:lnTo>
                <a:cubicBezTo>
                  <a:pt x="2155" y="256038"/>
                  <a:pt x="0" y="254235"/>
                  <a:pt x="0" y="251711"/>
                </a:cubicBezTo>
                <a:lnTo>
                  <a:pt x="0" y="4327"/>
                </a:lnTo>
                <a:cubicBezTo>
                  <a:pt x="0" y="1803"/>
                  <a:pt x="2155" y="0"/>
                  <a:pt x="4309" y="0"/>
                </a:cubicBezTo>
                <a:close/>
              </a:path>
            </a:pathLst>
          </a:custGeom>
          <a:solidFill>
            <a:schemeClr val="bg1"/>
          </a:solidFill>
          <a:ln>
            <a:solidFill>
              <a:schemeClr val="bg1"/>
            </a:solidFill>
          </a:ln>
          <a:effectLst/>
        </p:spPr>
        <p:txBody>
          <a:bodyPr anchor="ctr"/>
          <a:lstStyle/>
          <a:p>
            <a:endParaRPr lang="en-US" sz="1050" dirty="0">
              <a:latin typeface="Lato Light" panose="020F0502020204030203" pitchFamily="34" charset="0"/>
            </a:endParaRPr>
          </a:p>
        </p:txBody>
      </p:sp>
      <p:sp>
        <p:nvSpPr>
          <p:cNvPr id="25" name="Subtitle 2">
            <a:extLst>
              <a:ext uri="{FF2B5EF4-FFF2-40B4-BE49-F238E27FC236}">
                <a16:creationId xmlns:a16="http://schemas.microsoft.com/office/drawing/2014/main" id="{6B36DF60-251C-A2F4-D3DE-C14DA4F45453}"/>
              </a:ext>
            </a:extLst>
          </p:cNvPr>
          <p:cNvSpPr txBox="1">
            <a:spLocks/>
          </p:cNvSpPr>
          <p:nvPr/>
        </p:nvSpPr>
        <p:spPr>
          <a:xfrm>
            <a:off x="1190709" y="4054945"/>
            <a:ext cx="2252207" cy="161582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26" name="TextBox 25">
            <a:extLst>
              <a:ext uri="{FF2B5EF4-FFF2-40B4-BE49-F238E27FC236}">
                <a16:creationId xmlns:a16="http://schemas.microsoft.com/office/drawing/2014/main" id="{B3F4967A-F8D1-A29A-99A9-8FE27E582666}"/>
              </a:ext>
            </a:extLst>
          </p:cNvPr>
          <p:cNvSpPr txBox="1"/>
          <p:nvPr/>
        </p:nvSpPr>
        <p:spPr>
          <a:xfrm>
            <a:off x="1190709" y="2896767"/>
            <a:ext cx="2252207" cy="338554"/>
          </a:xfrm>
          <a:prstGeom prst="rect">
            <a:avLst/>
          </a:prstGeom>
          <a:noFill/>
        </p:spPr>
        <p:txBody>
          <a:bodyPr wrap="square" rtlCol="0" anchor="ctr" anchorCtr="0">
            <a:spAutoFit/>
          </a:bodyPr>
          <a:lstStyle/>
          <a:p>
            <a:r>
              <a:rPr lang="en-US" sz="1600" b="1" dirty="0">
                <a:solidFill>
                  <a:schemeClr val="bg1"/>
                </a:solidFill>
                <a:latin typeface="Poppins" pitchFamily="2" charset="77"/>
                <a:ea typeface="League Spartan" charset="0"/>
                <a:cs typeface="Poppins" pitchFamily="2" charset="77"/>
              </a:rPr>
              <a:t>YOUR TITLE 01</a:t>
            </a:r>
          </a:p>
        </p:txBody>
      </p:sp>
      <p:sp>
        <p:nvSpPr>
          <p:cNvPr id="27" name="Subtitle 2">
            <a:extLst>
              <a:ext uri="{FF2B5EF4-FFF2-40B4-BE49-F238E27FC236}">
                <a16:creationId xmlns:a16="http://schemas.microsoft.com/office/drawing/2014/main" id="{3A0B8F4B-B5F3-05E6-C200-7B24ABD1B6F8}"/>
              </a:ext>
            </a:extLst>
          </p:cNvPr>
          <p:cNvSpPr txBox="1">
            <a:spLocks/>
          </p:cNvSpPr>
          <p:nvPr/>
        </p:nvSpPr>
        <p:spPr>
          <a:xfrm>
            <a:off x="3808195" y="4054945"/>
            <a:ext cx="2252207" cy="161582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28" name="TextBox 27">
            <a:extLst>
              <a:ext uri="{FF2B5EF4-FFF2-40B4-BE49-F238E27FC236}">
                <a16:creationId xmlns:a16="http://schemas.microsoft.com/office/drawing/2014/main" id="{358A1E54-9EBD-8AE2-3B7B-CF720665C878}"/>
              </a:ext>
            </a:extLst>
          </p:cNvPr>
          <p:cNvSpPr txBox="1"/>
          <p:nvPr/>
        </p:nvSpPr>
        <p:spPr>
          <a:xfrm>
            <a:off x="3808195" y="2896767"/>
            <a:ext cx="2252207" cy="338554"/>
          </a:xfrm>
          <a:prstGeom prst="rect">
            <a:avLst/>
          </a:prstGeom>
          <a:noFill/>
        </p:spPr>
        <p:txBody>
          <a:bodyPr wrap="square" rtlCol="0" anchor="ctr" anchorCtr="0">
            <a:spAutoFit/>
          </a:bodyPr>
          <a:lstStyle/>
          <a:p>
            <a:r>
              <a:rPr lang="en-US" sz="1600" b="1" dirty="0">
                <a:solidFill>
                  <a:schemeClr val="bg1"/>
                </a:solidFill>
                <a:latin typeface="Poppins" pitchFamily="2" charset="77"/>
                <a:ea typeface="League Spartan" charset="0"/>
                <a:cs typeface="Poppins" pitchFamily="2" charset="77"/>
              </a:rPr>
              <a:t>YOUR TITLE 02</a:t>
            </a:r>
          </a:p>
        </p:txBody>
      </p:sp>
      <p:sp>
        <p:nvSpPr>
          <p:cNvPr id="29" name="Subtitle 2">
            <a:extLst>
              <a:ext uri="{FF2B5EF4-FFF2-40B4-BE49-F238E27FC236}">
                <a16:creationId xmlns:a16="http://schemas.microsoft.com/office/drawing/2014/main" id="{91A8F3E4-7AF8-C622-FD35-49F3325C98CD}"/>
              </a:ext>
            </a:extLst>
          </p:cNvPr>
          <p:cNvSpPr txBox="1">
            <a:spLocks/>
          </p:cNvSpPr>
          <p:nvPr/>
        </p:nvSpPr>
        <p:spPr>
          <a:xfrm>
            <a:off x="6426073" y="4054945"/>
            <a:ext cx="2252207" cy="161582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30" name="TextBox 29">
            <a:extLst>
              <a:ext uri="{FF2B5EF4-FFF2-40B4-BE49-F238E27FC236}">
                <a16:creationId xmlns:a16="http://schemas.microsoft.com/office/drawing/2014/main" id="{A2010907-1E14-6397-B112-EF496B7983EF}"/>
              </a:ext>
            </a:extLst>
          </p:cNvPr>
          <p:cNvSpPr txBox="1"/>
          <p:nvPr/>
        </p:nvSpPr>
        <p:spPr>
          <a:xfrm>
            <a:off x="6426073" y="2896767"/>
            <a:ext cx="2252207" cy="338554"/>
          </a:xfrm>
          <a:prstGeom prst="rect">
            <a:avLst/>
          </a:prstGeom>
          <a:noFill/>
        </p:spPr>
        <p:txBody>
          <a:bodyPr wrap="square" rtlCol="0" anchor="ctr" anchorCtr="0">
            <a:spAutoFit/>
          </a:bodyPr>
          <a:lstStyle/>
          <a:p>
            <a:r>
              <a:rPr lang="en-US" sz="1600" b="1" dirty="0">
                <a:solidFill>
                  <a:schemeClr val="bg1"/>
                </a:solidFill>
                <a:latin typeface="Poppins" pitchFamily="2" charset="77"/>
                <a:ea typeface="League Spartan" charset="0"/>
                <a:cs typeface="Poppins" pitchFamily="2" charset="77"/>
              </a:rPr>
              <a:t>YOUR TITLE 03</a:t>
            </a:r>
          </a:p>
        </p:txBody>
      </p:sp>
      <p:sp>
        <p:nvSpPr>
          <p:cNvPr id="31" name="Subtitle 2">
            <a:extLst>
              <a:ext uri="{FF2B5EF4-FFF2-40B4-BE49-F238E27FC236}">
                <a16:creationId xmlns:a16="http://schemas.microsoft.com/office/drawing/2014/main" id="{DCD875A2-0305-DBED-A2E4-F63D9925BE43}"/>
              </a:ext>
            </a:extLst>
          </p:cNvPr>
          <p:cNvSpPr txBox="1">
            <a:spLocks/>
          </p:cNvSpPr>
          <p:nvPr/>
        </p:nvSpPr>
        <p:spPr>
          <a:xfrm>
            <a:off x="9043754" y="4054945"/>
            <a:ext cx="2252207" cy="161582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 Top performers at accounting and law firms can also be recruiting grounds.</a:t>
            </a:r>
          </a:p>
        </p:txBody>
      </p:sp>
      <p:sp>
        <p:nvSpPr>
          <p:cNvPr id="32" name="TextBox 31">
            <a:extLst>
              <a:ext uri="{FF2B5EF4-FFF2-40B4-BE49-F238E27FC236}">
                <a16:creationId xmlns:a16="http://schemas.microsoft.com/office/drawing/2014/main" id="{D3D5F978-7CB0-B581-19A1-B86FD8E7AC4F}"/>
              </a:ext>
            </a:extLst>
          </p:cNvPr>
          <p:cNvSpPr txBox="1"/>
          <p:nvPr/>
        </p:nvSpPr>
        <p:spPr>
          <a:xfrm>
            <a:off x="9043754" y="2896767"/>
            <a:ext cx="2252207" cy="338554"/>
          </a:xfrm>
          <a:prstGeom prst="rect">
            <a:avLst/>
          </a:prstGeom>
          <a:noFill/>
        </p:spPr>
        <p:txBody>
          <a:bodyPr wrap="square" rtlCol="0" anchor="ctr" anchorCtr="0">
            <a:spAutoFit/>
          </a:bodyPr>
          <a:lstStyle/>
          <a:p>
            <a:r>
              <a:rPr lang="en-US" sz="1600" b="1" dirty="0">
                <a:solidFill>
                  <a:schemeClr val="bg1"/>
                </a:solidFill>
                <a:latin typeface="Poppins" pitchFamily="2" charset="77"/>
                <a:ea typeface="League Spartan" charset="0"/>
                <a:cs typeface="Poppins" pitchFamily="2" charset="77"/>
              </a:rPr>
              <a:t>YOUR TITLE 04</a:t>
            </a:r>
          </a:p>
        </p:txBody>
      </p:sp>
    </p:spTree>
    <p:extLst>
      <p:ext uri="{BB962C8B-B14F-4D97-AF65-F5344CB8AC3E}">
        <p14:creationId xmlns:p14="http://schemas.microsoft.com/office/powerpoint/2010/main" val="19407109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a 27">
            <a:extLst>
              <a:ext uri="{FF2B5EF4-FFF2-40B4-BE49-F238E27FC236}">
                <a16:creationId xmlns:a16="http://schemas.microsoft.com/office/drawing/2014/main" id="{F686E454-7332-3A71-1C35-F178E17A0255}"/>
              </a:ext>
            </a:extLst>
          </p:cNvPr>
          <p:cNvSpPr/>
          <p:nvPr/>
        </p:nvSpPr>
        <p:spPr>
          <a:xfrm>
            <a:off x="106878" y="5000004"/>
            <a:ext cx="3930732" cy="1355309"/>
          </a:xfrm>
          <a:prstGeom prst="flowChartInputOutput">
            <a:avLst/>
          </a:prstGeom>
          <a:solidFill>
            <a:srgbClr val="E32D8E">
              <a:alpha val="2982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ata 28">
            <a:extLst>
              <a:ext uri="{FF2B5EF4-FFF2-40B4-BE49-F238E27FC236}">
                <a16:creationId xmlns:a16="http://schemas.microsoft.com/office/drawing/2014/main" id="{C0D6E100-7B6C-5891-F054-104D87828798}"/>
              </a:ext>
            </a:extLst>
          </p:cNvPr>
          <p:cNvSpPr/>
          <p:nvPr/>
        </p:nvSpPr>
        <p:spPr>
          <a:xfrm>
            <a:off x="3835730" y="5000004"/>
            <a:ext cx="3930732" cy="1355309"/>
          </a:xfrm>
          <a:prstGeom prst="flowChartInputOutput">
            <a:avLst/>
          </a:prstGeom>
          <a:solidFill>
            <a:srgbClr val="FFA200">
              <a:alpha val="2982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ata 29">
            <a:extLst>
              <a:ext uri="{FF2B5EF4-FFF2-40B4-BE49-F238E27FC236}">
                <a16:creationId xmlns:a16="http://schemas.microsoft.com/office/drawing/2014/main" id="{89FE3C43-F463-CEAF-7CC1-C736FC2CC2DB}"/>
              </a:ext>
            </a:extLst>
          </p:cNvPr>
          <p:cNvSpPr/>
          <p:nvPr/>
        </p:nvSpPr>
        <p:spPr>
          <a:xfrm>
            <a:off x="7612083" y="5000004"/>
            <a:ext cx="3930732" cy="1355309"/>
          </a:xfrm>
          <a:prstGeom prst="flowChartInputOutput">
            <a:avLst/>
          </a:prstGeom>
          <a:solidFill>
            <a:srgbClr val="00DAC8">
              <a:alpha val="2982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8" name="Shape 44408">
            <a:extLst>
              <a:ext uri="{FF2B5EF4-FFF2-40B4-BE49-F238E27FC236}">
                <a16:creationId xmlns:a16="http://schemas.microsoft.com/office/drawing/2014/main" id="{0A0B846C-DA72-DC1A-082C-B3490C97389E}"/>
              </a:ext>
            </a:extLst>
          </p:cNvPr>
          <p:cNvSpPr/>
          <p:nvPr/>
        </p:nvSpPr>
        <p:spPr>
          <a:xfrm>
            <a:off x="2052830" y="1667393"/>
            <a:ext cx="2113186" cy="637490"/>
          </a:xfrm>
          <a:prstGeom prst="rect">
            <a:avLst/>
          </a:prstGeom>
          <a:solidFill>
            <a:srgbClr val="C6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Shape 44409">
            <a:extLst>
              <a:ext uri="{FF2B5EF4-FFF2-40B4-BE49-F238E27FC236}">
                <a16:creationId xmlns:a16="http://schemas.microsoft.com/office/drawing/2014/main" id="{C7952502-C2D3-AE39-A9B2-2D610AE570DE}"/>
              </a:ext>
            </a:extLst>
          </p:cNvPr>
          <p:cNvSpPr/>
          <p:nvPr/>
        </p:nvSpPr>
        <p:spPr>
          <a:xfrm rot="10800000">
            <a:off x="3841439" y="2115212"/>
            <a:ext cx="324576" cy="1896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6B3BC4"/>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10" name="Shape 44411">
            <a:extLst>
              <a:ext uri="{FF2B5EF4-FFF2-40B4-BE49-F238E27FC236}">
                <a16:creationId xmlns:a16="http://schemas.microsoft.com/office/drawing/2014/main" id="{8FF3BE04-E364-A044-C9AC-7442DFCBD9CB}"/>
              </a:ext>
            </a:extLst>
          </p:cNvPr>
          <p:cNvSpPr/>
          <p:nvPr/>
        </p:nvSpPr>
        <p:spPr>
          <a:xfrm>
            <a:off x="3841439" y="1477723"/>
            <a:ext cx="5105037" cy="637490"/>
          </a:xfrm>
          <a:prstGeom prst="rect">
            <a:avLst/>
          </a:prstGeom>
          <a:solidFill>
            <a:srgbClr val="E32D8E"/>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44413">
            <a:extLst>
              <a:ext uri="{FF2B5EF4-FFF2-40B4-BE49-F238E27FC236}">
                <a16:creationId xmlns:a16="http://schemas.microsoft.com/office/drawing/2014/main" id="{9FE22766-DF5E-E168-3A10-7A6F59B5CFEC}"/>
              </a:ext>
            </a:extLst>
          </p:cNvPr>
          <p:cNvSpPr/>
          <p:nvPr/>
        </p:nvSpPr>
        <p:spPr>
          <a:xfrm>
            <a:off x="2052830" y="2759217"/>
            <a:ext cx="2113186" cy="637491"/>
          </a:xfrm>
          <a:prstGeom prst="rect">
            <a:avLst/>
          </a:prstGeom>
          <a:solidFill>
            <a:srgbClr val="FFA20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2" name="Shape 44414">
            <a:extLst>
              <a:ext uri="{FF2B5EF4-FFF2-40B4-BE49-F238E27FC236}">
                <a16:creationId xmlns:a16="http://schemas.microsoft.com/office/drawing/2014/main" id="{925229D5-B6A0-BBF0-BA5D-F5C5B7C54775}"/>
              </a:ext>
            </a:extLst>
          </p:cNvPr>
          <p:cNvSpPr/>
          <p:nvPr/>
        </p:nvSpPr>
        <p:spPr>
          <a:xfrm rot="10800000">
            <a:off x="3841439" y="3207037"/>
            <a:ext cx="324576" cy="1896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lumMod val="5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3" name="Shape 44416">
            <a:extLst>
              <a:ext uri="{FF2B5EF4-FFF2-40B4-BE49-F238E27FC236}">
                <a16:creationId xmlns:a16="http://schemas.microsoft.com/office/drawing/2014/main" id="{8B959EB6-67F1-F811-3084-7F6B27461548}"/>
              </a:ext>
            </a:extLst>
          </p:cNvPr>
          <p:cNvSpPr/>
          <p:nvPr/>
        </p:nvSpPr>
        <p:spPr>
          <a:xfrm>
            <a:off x="3841439" y="2569547"/>
            <a:ext cx="3404127" cy="637490"/>
          </a:xfrm>
          <a:prstGeom prst="rect">
            <a:avLst/>
          </a:prstGeom>
          <a:solidFill>
            <a:srgbClr val="FFC000"/>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44418">
            <a:extLst>
              <a:ext uri="{FF2B5EF4-FFF2-40B4-BE49-F238E27FC236}">
                <a16:creationId xmlns:a16="http://schemas.microsoft.com/office/drawing/2014/main" id="{D1811832-E42C-CA36-A68A-7F89E8379D49}"/>
              </a:ext>
            </a:extLst>
          </p:cNvPr>
          <p:cNvSpPr/>
          <p:nvPr/>
        </p:nvSpPr>
        <p:spPr>
          <a:xfrm>
            <a:off x="2052830" y="3825459"/>
            <a:ext cx="2113186" cy="637492"/>
          </a:xfrm>
          <a:prstGeom prst="rect">
            <a:avLst/>
          </a:prstGeom>
          <a:solidFill>
            <a:srgbClr val="00B0C9"/>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5" name="Shape 44419">
            <a:extLst>
              <a:ext uri="{FF2B5EF4-FFF2-40B4-BE49-F238E27FC236}">
                <a16:creationId xmlns:a16="http://schemas.microsoft.com/office/drawing/2014/main" id="{3E52CA99-976C-4AA1-2A9A-0D71885C81FA}"/>
              </a:ext>
            </a:extLst>
          </p:cNvPr>
          <p:cNvSpPr/>
          <p:nvPr/>
        </p:nvSpPr>
        <p:spPr>
          <a:xfrm rot="10800000">
            <a:off x="3841439" y="4273279"/>
            <a:ext cx="324576" cy="18967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3">
              <a:lumMod val="50000"/>
            </a:schemeClr>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6" name="Shape 44421">
            <a:extLst>
              <a:ext uri="{FF2B5EF4-FFF2-40B4-BE49-F238E27FC236}">
                <a16:creationId xmlns:a16="http://schemas.microsoft.com/office/drawing/2014/main" id="{52749AAA-1489-6EB8-7E32-DB48A1290836}"/>
              </a:ext>
            </a:extLst>
          </p:cNvPr>
          <p:cNvSpPr/>
          <p:nvPr/>
        </p:nvSpPr>
        <p:spPr>
          <a:xfrm>
            <a:off x="3841439" y="3635789"/>
            <a:ext cx="2271097" cy="637490"/>
          </a:xfrm>
          <a:prstGeom prst="rect">
            <a:avLst/>
          </a:prstGeom>
          <a:solidFill>
            <a:srgbClr val="00DAC8"/>
          </a:solidFill>
          <a:ln w="12700" cap="flat">
            <a:noFill/>
            <a:miter lim="400000"/>
          </a:ln>
          <a:effectLst/>
        </p:spPr>
        <p:txBody>
          <a:bodyPr wrap="square" lIns="53578" tIns="53578" rIns="53578" bIns="53578" numCol="1" anchor="ctr">
            <a:noAutofit/>
          </a:bodyPr>
          <a:lstStyle/>
          <a:p>
            <a:endParaRPr sz="3600" dirty="0">
              <a:latin typeface="Lato Light" panose="020F0502020204030203" pitchFamily="34" charset="0"/>
            </a:endParaRPr>
          </a:p>
        </p:txBody>
      </p:sp>
      <p:sp>
        <p:nvSpPr>
          <p:cNvPr id="17" name="TextBox 16">
            <a:extLst>
              <a:ext uri="{FF2B5EF4-FFF2-40B4-BE49-F238E27FC236}">
                <a16:creationId xmlns:a16="http://schemas.microsoft.com/office/drawing/2014/main" id="{822482C9-D2B0-E0F6-D601-77F9C88CDC6A}"/>
              </a:ext>
            </a:extLst>
          </p:cNvPr>
          <p:cNvSpPr txBox="1"/>
          <p:nvPr/>
        </p:nvSpPr>
        <p:spPr>
          <a:xfrm>
            <a:off x="9127843" y="1442524"/>
            <a:ext cx="1279517" cy="707886"/>
          </a:xfrm>
          <a:prstGeom prst="rect">
            <a:avLst/>
          </a:prstGeom>
          <a:noFill/>
        </p:spPr>
        <p:txBody>
          <a:bodyPr wrap="none" rtlCol="0" anchor="ctr">
            <a:spAutoFit/>
          </a:bodyPr>
          <a:lstStyle/>
          <a:p>
            <a:r>
              <a:rPr lang="en-US" sz="4000" b="1" dirty="0">
                <a:solidFill>
                  <a:srgbClr val="E32D8E"/>
                </a:solidFill>
                <a:latin typeface="Poppins" pitchFamily="2" charset="77"/>
                <a:cs typeface="Poppins" pitchFamily="2" charset="77"/>
              </a:rPr>
              <a:t>95%</a:t>
            </a:r>
          </a:p>
        </p:txBody>
      </p:sp>
      <p:sp>
        <p:nvSpPr>
          <p:cNvPr id="18" name="TextBox 17">
            <a:extLst>
              <a:ext uri="{FF2B5EF4-FFF2-40B4-BE49-F238E27FC236}">
                <a16:creationId xmlns:a16="http://schemas.microsoft.com/office/drawing/2014/main" id="{C573E53B-5C24-3F45-71F9-AC875A3CFA33}"/>
              </a:ext>
            </a:extLst>
          </p:cNvPr>
          <p:cNvSpPr txBox="1"/>
          <p:nvPr/>
        </p:nvSpPr>
        <p:spPr>
          <a:xfrm>
            <a:off x="7395531" y="2534349"/>
            <a:ext cx="1239442" cy="707886"/>
          </a:xfrm>
          <a:prstGeom prst="rect">
            <a:avLst/>
          </a:prstGeom>
          <a:noFill/>
        </p:spPr>
        <p:txBody>
          <a:bodyPr wrap="none" rtlCol="0" anchor="ctr">
            <a:spAutoFit/>
          </a:bodyPr>
          <a:lstStyle/>
          <a:p>
            <a:r>
              <a:rPr lang="en-US" sz="4000" b="1" dirty="0">
                <a:solidFill>
                  <a:srgbClr val="FFA200"/>
                </a:solidFill>
                <a:latin typeface="Poppins" pitchFamily="2" charset="77"/>
                <a:cs typeface="Poppins" pitchFamily="2" charset="77"/>
              </a:rPr>
              <a:t>70%</a:t>
            </a:r>
          </a:p>
        </p:txBody>
      </p:sp>
      <p:sp>
        <p:nvSpPr>
          <p:cNvPr id="19" name="TextBox 18">
            <a:extLst>
              <a:ext uri="{FF2B5EF4-FFF2-40B4-BE49-F238E27FC236}">
                <a16:creationId xmlns:a16="http://schemas.microsoft.com/office/drawing/2014/main" id="{4B8C068C-7E91-3188-6DFD-9472CC4E4EFC}"/>
              </a:ext>
            </a:extLst>
          </p:cNvPr>
          <p:cNvSpPr txBox="1"/>
          <p:nvPr/>
        </p:nvSpPr>
        <p:spPr>
          <a:xfrm>
            <a:off x="6290568" y="3604999"/>
            <a:ext cx="1290738" cy="707886"/>
          </a:xfrm>
          <a:prstGeom prst="rect">
            <a:avLst/>
          </a:prstGeom>
          <a:noFill/>
        </p:spPr>
        <p:txBody>
          <a:bodyPr wrap="none" rtlCol="0" anchor="ctr">
            <a:spAutoFit/>
          </a:bodyPr>
          <a:lstStyle/>
          <a:p>
            <a:r>
              <a:rPr lang="en-US" sz="4000" b="1" dirty="0">
                <a:solidFill>
                  <a:srgbClr val="00B0C9"/>
                </a:solidFill>
                <a:latin typeface="Poppins" pitchFamily="2" charset="77"/>
                <a:cs typeface="Poppins" pitchFamily="2" charset="77"/>
              </a:rPr>
              <a:t>65%</a:t>
            </a:r>
          </a:p>
        </p:txBody>
      </p:sp>
      <p:sp>
        <p:nvSpPr>
          <p:cNvPr id="20" name="Subtitle 2">
            <a:extLst>
              <a:ext uri="{FF2B5EF4-FFF2-40B4-BE49-F238E27FC236}">
                <a16:creationId xmlns:a16="http://schemas.microsoft.com/office/drawing/2014/main" id="{DB97388B-8BBA-DE6B-ADFC-EFF8DE93BC48}"/>
              </a:ext>
            </a:extLst>
          </p:cNvPr>
          <p:cNvSpPr txBox="1">
            <a:spLocks/>
          </p:cNvSpPr>
          <p:nvPr/>
        </p:nvSpPr>
        <p:spPr>
          <a:xfrm>
            <a:off x="757308" y="5536191"/>
            <a:ext cx="2443528"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21" name="TextBox 20">
            <a:extLst>
              <a:ext uri="{FF2B5EF4-FFF2-40B4-BE49-F238E27FC236}">
                <a16:creationId xmlns:a16="http://schemas.microsoft.com/office/drawing/2014/main" id="{85A5BB86-5C20-BB2B-2B51-BB05F2CF98BB}"/>
              </a:ext>
            </a:extLst>
          </p:cNvPr>
          <p:cNvSpPr txBox="1"/>
          <p:nvPr/>
        </p:nvSpPr>
        <p:spPr>
          <a:xfrm>
            <a:off x="1400343" y="5172796"/>
            <a:ext cx="1747594" cy="369332"/>
          </a:xfrm>
          <a:prstGeom prst="rect">
            <a:avLst/>
          </a:prstGeom>
          <a:noFill/>
        </p:spPr>
        <p:txBody>
          <a:bodyPr wrap="none" rtlCol="0" anchor="ctr" anchorCtr="0">
            <a:spAutoFit/>
          </a:bodyPr>
          <a:lstStyle/>
          <a:p>
            <a:r>
              <a:rPr lang="en-US" b="1" dirty="0">
                <a:solidFill>
                  <a:srgbClr val="E32D8E"/>
                </a:solidFill>
                <a:latin typeface="Poppins" pitchFamily="2" charset="77"/>
                <a:ea typeface="League Spartan" charset="0"/>
                <a:cs typeface="Poppins" pitchFamily="2" charset="77"/>
              </a:rPr>
              <a:t>YOUR TITLE 01</a:t>
            </a:r>
          </a:p>
        </p:txBody>
      </p:sp>
      <p:sp>
        <p:nvSpPr>
          <p:cNvPr id="22" name="Subtitle 2">
            <a:extLst>
              <a:ext uri="{FF2B5EF4-FFF2-40B4-BE49-F238E27FC236}">
                <a16:creationId xmlns:a16="http://schemas.microsoft.com/office/drawing/2014/main" id="{3583E6A1-C6D9-3C72-A9E3-46A6314EF6B7}"/>
              </a:ext>
            </a:extLst>
          </p:cNvPr>
          <p:cNvSpPr txBox="1">
            <a:spLocks/>
          </p:cNvSpPr>
          <p:nvPr/>
        </p:nvSpPr>
        <p:spPr>
          <a:xfrm>
            <a:off x="4399347" y="5536191"/>
            <a:ext cx="2443528"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23" name="TextBox 22">
            <a:extLst>
              <a:ext uri="{FF2B5EF4-FFF2-40B4-BE49-F238E27FC236}">
                <a16:creationId xmlns:a16="http://schemas.microsoft.com/office/drawing/2014/main" id="{AAFD5D35-0145-6610-EBC2-38F4E2B228C9}"/>
              </a:ext>
            </a:extLst>
          </p:cNvPr>
          <p:cNvSpPr txBox="1"/>
          <p:nvPr/>
        </p:nvSpPr>
        <p:spPr>
          <a:xfrm>
            <a:off x="5042382" y="5172796"/>
            <a:ext cx="1792478" cy="369332"/>
          </a:xfrm>
          <a:prstGeom prst="rect">
            <a:avLst/>
          </a:prstGeom>
          <a:noFill/>
        </p:spPr>
        <p:txBody>
          <a:bodyPr wrap="none" rtlCol="0" anchor="ctr" anchorCtr="0">
            <a:spAutoFit/>
          </a:bodyPr>
          <a:lstStyle/>
          <a:p>
            <a:r>
              <a:rPr lang="en-US" b="1" dirty="0">
                <a:solidFill>
                  <a:srgbClr val="FFA200"/>
                </a:solidFill>
                <a:latin typeface="Poppins" pitchFamily="2" charset="77"/>
                <a:ea typeface="League Spartan" charset="0"/>
                <a:cs typeface="Poppins" pitchFamily="2" charset="77"/>
              </a:rPr>
              <a:t>YOUR TITLE 02</a:t>
            </a:r>
          </a:p>
        </p:txBody>
      </p:sp>
      <p:sp>
        <p:nvSpPr>
          <p:cNvPr id="24" name="Subtitle 2">
            <a:extLst>
              <a:ext uri="{FF2B5EF4-FFF2-40B4-BE49-F238E27FC236}">
                <a16:creationId xmlns:a16="http://schemas.microsoft.com/office/drawing/2014/main" id="{E82E24CD-495A-D7FA-4413-577B606DA028}"/>
              </a:ext>
            </a:extLst>
          </p:cNvPr>
          <p:cNvSpPr txBox="1">
            <a:spLocks/>
          </p:cNvSpPr>
          <p:nvPr/>
        </p:nvSpPr>
        <p:spPr>
          <a:xfrm>
            <a:off x="8154392" y="5536191"/>
            <a:ext cx="2443528"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25" name="TextBox 24">
            <a:extLst>
              <a:ext uri="{FF2B5EF4-FFF2-40B4-BE49-F238E27FC236}">
                <a16:creationId xmlns:a16="http://schemas.microsoft.com/office/drawing/2014/main" id="{7DF0B210-9FD7-C160-382E-EF03C33011D3}"/>
              </a:ext>
            </a:extLst>
          </p:cNvPr>
          <p:cNvSpPr txBox="1"/>
          <p:nvPr/>
        </p:nvSpPr>
        <p:spPr>
          <a:xfrm>
            <a:off x="8797427" y="5166859"/>
            <a:ext cx="1800493" cy="369332"/>
          </a:xfrm>
          <a:prstGeom prst="rect">
            <a:avLst/>
          </a:prstGeom>
          <a:noFill/>
        </p:spPr>
        <p:txBody>
          <a:bodyPr wrap="none" rtlCol="0" anchor="ctr" anchorCtr="0">
            <a:spAutoFit/>
          </a:bodyPr>
          <a:lstStyle/>
          <a:p>
            <a:r>
              <a:rPr lang="en-US" b="1" dirty="0">
                <a:solidFill>
                  <a:srgbClr val="00DAC8"/>
                </a:solidFill>
                <a:latin typeface="Poppins" pitchFamily="2" charset="77"/>
                <a:ea typeface="League Spartan" charset="0"/>
                <a:cs typeface="Poppins" pitchFamily="2" charset="77"/>
              </a:rPr>
              <a:t>YOUR TITLE 03</a:t>
            </a:r>
          </a:p>
        </p:txBody>
      </p:sp>
    </p:spTree>
    <p:extLst>
      <p:ext uri="{BB962C8B-B14F-4D97-AF65-F5344CB8AC3E}">
        <p14:creationId xmlns:p14="http://schemas.microsoft.com/office/powerpoint/2010/main" val="1749259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ounded Rectangle 51">
            <a:extLst>
              <a:ext uri="{FF2B5EF4-FFF2-40B4-BE49-F238E27FC236}">
                <a16:creationId xmlns:a16="http://schemas.microsoft.com/office/drawing/2014/main" id="{0E7CF953-559C-6FDF-E2A9-B5A62AC1ACEE}"/>
              </a:ext>
            </a:extLst>
          </p:cNvPr>
          <p:cNvSpPr/>
          <p:nvPr/>
        </p:nvSpPr>
        <p:spPr>
          <a:xfrm>
            <a:off x="7904657" y="1540407"/>
            <a:ext cx="3706214" cy="1405895"/>
          </a:xfrm>
          <a:prstGeom prst="roundRect">
            <a:avLst/>
          </a:prstGeom>
          <a:solidFill>
            <a:srgbClr val="6B3BC4">
              <a:alpha val="202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6BDD9C56-F9F2-86AC-C015-1C9EF105602E}"/>
              </a:ext>
            </a:extLst>
          </p:cNvPr>
          <p:cNvSpPr/>
          <p:nvPr/>
        </p:nvSpPr>
        <p:spPr>
          <a:xfrm>
            <a:off x="7904657" y="3091415"/>
            <a:ext cx="3706214" cy="1405895"/>
          </a:xfrm>
          <a:prstGeom prst="roundRect">
            <a:avLst/>
          </a:prstGeom>
          <a:solidFill>
            <a:srgbClr val="FFC000">
              <a:alpha val="202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527ED497-7ABF-F3B8-AE84-1FAD0757E3A1}"/>
              </a:ext>
            </a:extLst>
          </p:cNvPr>
          <p:cNvSpPr/>
          <p:nvPr/>
        </p:nvSpPr>
        <p:spPr>
          <a:xfrm>
            <a:off x="7904657" y="4711870"/>
            <a:ext cx="3706214" cy="1405895"/>
          </a:xfrm>
          <a:prstGeom prst="roundRect">
            <a:avLst/>
          </a:prstGeom>
          <a:solidFill>
            <a:srgbClr val="E32D8E">
              <a:alpha val="2026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27" name="Shape 28341">
            <a:extLst>
              <a:ext uri="{FF2B5EF4-FFF2-40B4-BE49-F238E27FC236}">
                <a16:creationId xmlns:a16="http://schemas.microsoft.com/office/drawing/2014/main" id="{46FDA8A6-13F6-C822-1DA1-FB82499305A5}"/>
              </a:ext>
            </a:extLst>
          </p:cNvPr>
          <p:cNvSpPr/>
          <p:nvPr/>
        </p:nvSpPr>
        <p:spPr>
          <a:xfrm>
            <a:off x="1683726" y="1687998"/>
            <a:ext cx="1958623" cy="3910862"/>
          </a:xfrm>
          <a:prstGeom prst="rect">
            <a:avLst/>
          </a:prstGeom>
          <a:solidFill>
            <a:srgbClr val="6B3BC4"/>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28" name="Shape 28342">
            <a:extLst>
              <a:ext uri="{FF2B5EF4-FFF2-40B4-BE49-F238E27FC236}">
                <a16:creationId xmlns:a16="http://schemas.microsoft.com/office/drawing/2014/main" id="{FBCB9709-2541-7420-91B8-CF7BFE513DC1}"/>
              </a:ext>
            </a:extLst>
          </p:cNvPr>
          <p:cNvSpPr/>
          <p:nvPr/>
        </p:nvSpPr>
        <p:spPr>
          <a:xfrm>
            <a:off x="1683726" y="1687998"/>
            <a:ext cx="1958623" cy="527349"/>
          </a:xfrm>
          <a:prstGeom prst="rect">
            <a:avLst/>
          </a:prstGeom>
          <a:solidFill>
            <a:srgbClr val="7030A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FFFFFF"/>
                </a:solidFill>
                <a:latin typeface="Helvetica Neue Light"/>
                <a:ea typeface="Helvetica Neue Light"/>
                <a:cs typeface="Helvetica Neue Light"/>
                <a:sym typeface="Helvetica Neue Light"/>
              </a:defRPr>
            </a:lvl1pPr>
          </a:lstStyle>
          <a:p>
            <a:pPr>
              <a:lnSpc>
                <a:spcPct val="100000"/>
              </a:lnSpc>
            </a:pPr>
            <a:endParaRPr sz="1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Shape 28344">
            <a:extLst>
              <a:ext uri="{FF2B5EF4-FFF2-40B4-BE49-F238E27FC236}">
                <a16:creationId xmlns:a16="http://schemas.microsoft.com/office/drawing/2014/main" id="{37E776BA-45A4-4B89-A622-8DDC060B3365}"/>
              </a:ext>
            </a:extLst>
          </p:cNvPr>
          <p:cNvSpPr/>
          <p:nvPr/>
        </p:nvSpPr>
        <p:spPr>
          <a:xfrm>
            <a:off x="3642347" y="1687998"/>
            <a:ext cx="1958623" cy="3910861"/>
          </a:xfrm>
          <a:prstGeom prst="rect">
            <a:avLst/>
          </a:prstGeom>
          <a:solidFill>
            <a:srgbClr val="3484C9">
              <a:alpha val="31902"/>
            </a:srgb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30" name="Shape 28346">
            <a:extLst>
              <a:ext uri="{FF2B5EF4-FFF2-40B4-BE49-F238E27FC236}">
                <a16:creationId xmlns:a16="http://schemas.microsoft.com/office/drawing/2014/main" id="{15F0AD3A-A99C-54F0-C06C-D64075035229}"/>
              </a:ext>
            </a:extLst>
          </p:cNvPr>
          <p:cNvSpPr/>
          <p:nvPr/>
        </p:nvSpPr>
        <p:spPr>
          <a:xfrm flipH="1" flipV="1">
            <a:off x="2328715" y="4156954"/>
            <a:ext cx="1" cy="1435843"/>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1" name="Shape 28347">
            <a:extLst>
              <a:ext uri="{FF2B5EF4-FFF2-40B4-BE49-F238E27FC236}">
                <a16:creationId xmlns:a16="http://schemas.microsoft.com/office/drawing/2014/main" id="{1367F6C2-61BD-C7E3-9B50-9840E9319FF5}"/>
              </a:ext>
            </a:extLst>
          </p:cNvPr>
          <p:cNvSpPr/>
          <p:nvPr/>
        </p:nvSpPr>
        <p:spPr>
          <a:xfrm flipH="1" flipV="1">
            <a:off x="2997361" y="2917073"/>
            <a:ext cx="1" cy="2675725"/>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2" name="Shape 28349">
            <a:extLst>
              <a:ext uri="{FF2B5EF4-FFF2-40B4-BE49-F238E27FC236}">
                <a16:creationId xmlns:a16="http://schemas.microsoft.com/office/drawing/2014/main" id="{0DAFBE58-77BF-CEEC-3641-F7E82B7ACFB5}"/>
              </a:ext>
            </a:extLst>
          </p:cNvPr>
          <p:cNvSpPr/>
          <p:nvPr/>
        </p:nvSpPr>
        <p:spPr>
          <a:xfrm>
            <a:off x="3642347" y="1687998"/>
            <a:ext cx="1958623" cy="3910862"/>
          </a:xfrm>
          <a:prstGeom prst="rect">
            <a:avLst/>
          </a:prstGeom>
          <a:solidFill>
            <a:schemeClr val="accent4">
              <a:lumMod val="60000"/>
              <a:lumOff val="40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33" name="Shape 28350">
            <a:extLst>
              <a:ext uri="{FF2B5EF4-FFF2-40B4-BE49-F238E27FC236}">
                <a16:creationId xmlns:a16="http://schemas.microsoft.com/office/drawing/2014/main" id="{4E9B375A-BFF5-F254-DD7F-42117DCE47FD}"/>
              </a:ext>
            </a:extLst>
          </p:cNvPr>
          <p:cNvSpPr/>
          <p:nvPr/>
        </p:nvSpPr>
        <p:spPr>
          <a:xfrm>
            <a:off x="3642347" y="1687998"/>
            <a:ext cx="1958623" cy="527349"/>
          </a:xfrm>
          <a:prstGeom prst="rect">
            <a:avLst/>
          </a:prstGeom>
          <a:solidFill>
            <a:srgbClr val="FFA20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FFFFFF"/>
                </a:solidFill>
                <a:latin typeface="Helvetica Neue Light"/>
                <a:ea typeface="Helvetica Neue Light"/>
                <a:cs typeface="Helvetica Neue Light"/>
                <a:sym typeface="Helvetica Neue Light"/>
              </a:defRPr>
            </a:lvl1pPr>
          </a:lstStyle>
          <a:p>
            <a:pPr>
              <a:lnSpc>
                <a:spcPct val="100000"/>
              </a:lnSpc>
            </a:pPr>
            <a:endParaRPr sz="1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4" name="Shape 28352">
            <a:extLst>
              <a:ext uri="{FF2B5EF4-FFF2-40B4-BE49-F238E27FC236}">
                <a16:creationId xmlns:a16="http://schemas.microsoft.com/office/drawing/2014/main" id="{7972B206-226E-1B08-81BC-7B6DB3BF4396}"/>
              </a:ext>
            </a:extLst>
          </p:cNvPr>
          <p:cNvSpPr/>
          <p:nvPr/>
        </p:nvSpPr>
        <p:spPr>
          <a:xfrm flipH="1" flipV="1">
            <a:off x="4287337" y="2721112"/>
            <a:ext cx="1" cy="2871684"/>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5" name="Shape 28353">
            <a:extLst>
              <a:ext uri="{FF2B5EF4-FFF2-40B4-BE49-F238E27FC236}">
                <a16:creationId xmlns:a16="http://schemas.microsoft.com/office/drawing/2014/main" id="{EBD4AA9C-BF2B-D2D6-8242-016696FE12D1}"/>
              </a:ext>
            </a:extLst>
          </p:cNvPr>
          <p:cNvSpPr/>
          <p:nvPr/>
        </p:nvSpPr>
        <p:spPr>
          <a:xfrm flipH="1" flipV="1">
            <a:off x="4955982" y="3461580"/>
            <a:ext cx="1" cy="2131217"/>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6" name="Shape 28355">
            <a:extLst>
              <a:ext uri="{FF2B5EF4-FFF2-40B4-BE49-F238E27FC236}">
                <a16:creationId xmlns:a16="http://schemas.microsoft.com/office/drawing/2014/main" id="{596C19C0-80EE-00FD-6AF2-7453741320B0}"/>
              </a:ext>
            </a:extLst>
          </p:cNvPr>
          <p:cNvSpPr/>
          <p:nvPr/>
        </p:nvSpPr>
        <p:spPr>
          <a:xfrm>
            <a:off x="5600969" y="1687998"/>
            <a:ext cx="1958623" cy="3910862"/>
          </a:xfrm>
          <a:prstGeom prst="rect">
            <a:avLst/>
          </a:prstGeom>
          <a:solidFill>
            <a:srgbClr val="E372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37" name="Shape 28356">
            <a:extLst>
              <a:ext uri="{FF2B5EF4-FFF2-40B4-BE49-F238E27FC236}">
                <a16:creationId xmlns:a16="http://schemas.microsoft.com/office/drawing/2014/main" id="{D36F9FD5-9203-EC27-B9AC-D825A19BBC10}"/>
              </a:ext>
            </a:extLst>
          </p:cNvPr>
          <p:cNvSpPr/>
          <p:nvPr/>
        </p:nvSpPr>
        <p:spPr>
          <a:xfrm>
            <a:off x="5600969" y="1687998"/>
            <a:ext cx="1958623" cy="527349"/>
          </a:xfrm>
          <a:prstGeom prst="rect">
            <a:avLst/>
          </a:prstGeom>
          <a:solidFill>
            <a:srgbClr val="E32D8E"/>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FFFFFF"/>
                </a:solidFill>
                <a:latin typeface="Helvetica Neue Light"/>
                <a:ea typeface="Helvetica Neue Light"/>
                <a:cs typeface="Helvetica Neue Light"/>
                <a:sym typeface="Helvetica Neue Light"/>
              </a:defRPr>
            </a:lvl1pPr>
          </a:lstStyle>
          <a:p>
            <a:pPr>
              <a:lnSpc>
                <a:spcPct val="100000"/>
              </a:lnSpc>
            </a:pPr>
            <a:endParaRPr sz="1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8" name="Shape 28358">
            <a:extLst>
              <a:ext uri="{FF2B5EF4-FFF2-40B4-BE49-F238E27FC236}">
                <a16:creationId xmlns:a16="http://schemas.microsoft.com/office/drawing/2014/main" id="{C207E1C4-5BB9-BDB5-0FDF-E463BD10BEFD}"/>
              </a:ext>
            </a:extLst>
          </p:cNvPr>
          <p:cNvSpPr/>
          <p:nvPr/>
        </p:nvSpPr>
        <p:spPr>
          <a:xfrm flipH="1" flipV="1">
            <a:off x="6245958" y="3849442"/>
            <a:ext cx="1" cy="1743356"/>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9" name="Shape 28359">
            <a:extLst>
              <a:ext uri="{FF2B5EF4-FFF2-40B4-BE49-F238E27FC236}">
                <a16:creationId xmlns:a16="http://schemas.microsoft.com/office/drawing/2014/main" id="{26BC941A-492E-9111-0686-095C4DD896E1}"/>
              </a:ext>
            </a:extLst>
          </p:cNvPr>
          <p:cNvSpPr/>
          <p:nvPr/>
        </p:nvSpPr>
        <p:spPr>
          <a:xfrm flipH="1" flipV="1">
            <a:off x="6914603" y="2917073"/>
            <a:ext cx="1" cy="2675725"/>
          </a:xfrm>
          <a:prstGeom prst="line">
            <a:avLst/>
          </a:prstGeom>
          <a:noFill/>
          <a:ln w="38100" cap="flat">
            <a:solidFill>
              <a:srgbClr val="FFFFFF"/>
            </a:solidFill>
            <a:prstDash val="solid"/>
            <a:miter lim="400000"/>
            <a:tailEnd type="triangle" w="lg" len="lg"/>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0" name="Shape 28369">
            <a:extLst>
              <a:ext uri="{FF2B5EF4-FFF2-40B4-BE49-F238E27FC236}">
                <a16:creationId xmlns:a16="http://schemas.microsoft.com/office/drawing/2014/main" id="{9FB06C19-9481-EE2D-9D97-CC69B8978339}"/>
              </a:ext>
            </a:extLst>
          </p:cNvPr>
          <p:cNvSpPr/>
          <p:nvPr/>
        </p:nvSpPr>
        <p:spPr>
          <a:xfrm>
            <a:off x="1197896" y="5226153"/>
            <a:ext cx="389611" cy="17179"/>
          </a:xfrm>
          <a:prstGeom prst="rect">
            <a:avLst/>
          </a:prstGeom>
          <a:solidFill>
            <a:srgbClr val="E5E5E5"/>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1" name="Shape 28370">
            <a:extLst>
              <a:ext uri="{FF2B5EF4-FFF2-40B4-BE49-F238E27FC236}">
                <a16:creationId xmlns:a16="http://schemas.microsoft.com/office/drawing/2014/main" id="{6C8C7904-4EF4-0264-C174-2041F6417F78}"/>
              </a:ext>
            </a:extLst>
          </p:cNvPr>
          <p:cNvSpPr/>
          <p:nvPr/>
        </p:nvSpPr>
        <p:spPr>
          <a:xfrm>
            <a:off x="1197896" y="4890926"/>
            <a:ext cx="389611" cy="17180"/>
          </a:xfrm>
          <a:prstGeom prst="rect">
            <a:avLst/>
          </a:prstGeom>
          <a:solidFill>
            <a:srgbClr val="E5E5E5"/>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2" name="Shape 28371">
            <a:extLst>
              <a:ext uri="{FF2B5EF4-FFF2-40B4-BE49-F238E27FC236}">
                <a16:creationId xmlns:a16="http://schemas.microsoft.com/office/drawing/2014/main" id="{EED8A5DE-A950-7CFE-86C2-5EAC016F002E}"/>
              </a:ext>
            </a:extLst>
          </p:cNvPr>
          <p:cNvSpPr/>
          <p:nvPr/>
        </p:nvSpPr>
        <p:spPr>
          <a:xfrm>
            <a:off x="1197896" y="4555701"/>
            <a:ext cx="389611" cy="17179"/>
          </a:xfrm>
          <a:prstGeom prst="rect">
            <a:avLst/>
          </a:prstGeom>
          <a:solidFill>
            <a:srgbClr val="E5E5E5"/>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3" name="Shape 28372">
            <a:extLst>
              <a:ext uri="{FF2B5EF4-FFF2-40B4-BE49-F238E27FC236}">
                <a16:creationId xmlns:a16="http://schemas.microsoft.com/office/drawing/2014/main" id="{3C4747AA-4A77-4F72-A05E-6C27CB674062}"/>
              </a:ext>
            </a:extLst>
          </p:cNvPr>
          <p:cNvSpPr/>
          <p:nvPr/>
        </p:nvSpPr>
        <p:spPr>
          <a:xfrm>
            <a:off x="1197896" y="4220475"/>
            <a:ext cx="389611" cy="17179"/>
          </a:xfrm>
          <a:prstGeom prst="rect">
            <a:avLst/>
          </a:prstGeom>
          <a:solidFill>
            <a:srgbClr val="E5E5E5"/>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4" name="Shape 28373">
            <a:extLst>
              <a:ext uri="{FF2B5EF4-FFF2-40B4-BE49-F238E27FC236}">
                <a16:creationId xmlns:a16="http://schemas.microsoft.com/office/drawing/2014/main" id="{02B41D88-8756-759E-2E31-425F6D587909}"/>
              </a:ext>
            </a:extLst>
          </p:cNvPr>
          <p:cNvSpPr/>
          <p:nvPr/>
        </p:nvSpPr>
        <p:spPr>
          <a:xfrm>
            <a:off x="1197896" y="3550024"/>
            <a:ext cx="389611" cy="17180"/>
          </a:xfrm>
          <a:prstGeom prst="rect">
            <a:avLst/>
          </a:prstGeom>
          <a:solidFill>
            <a:srgbClr val="E5E5E5"/>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5" name="Shape 28374">
            <a:extLst>
              <a:ext uri="{FF2B5EF4-FFF2-40B4-BE49-F238E27FC236}">
                <a16:creationId xmlns:a16="http://schemas.microsoft.com/office/drawing/2014/main" id="{E0AEB1C4-BDAA-8D71-5B60-32D4A348F9A5}"/>
              </a:ext>
            </a:extLst>
          </p:cNvPr>
          <p:cNvSpPr/>
          <p:nvPr/>
        </p:nvSpPr>
        <p:spPr>
          <a:xfrm>
            <a:off x="1197896" y="3214798"/>
            <a:ext cx="389611" cy="17180"/>
          </a:xfrm>
          <a:prstGeom prst="rect">
            <a:avLst/>
          </a:prstGeom>
          <a:solidFill>
            <a:srgbClr val="E5E5E5"/>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6" name="Shape 28375">
            <a:extLst>
              <a:ext uri="{FF2B5EF4-FFF2-40B4-BE49-F238E27FC236}">
                <a16:creationId xmlns:a16="http://schemas.microsoft.com/office/drawing/2014/main" id="{095800E6-48DD-00C1-7585-EFA0F028DC93}"/>
              </a:ext>
            </a:extLst>
          </p:cNvPr>
          <p:cNvSpPr/>
          <p:nvPr/>
        </p:nvSpPr>
        <p:spPr>
          <a:xfrm>
            <a:off x="1197896" y="2879572"/>
            <a:ext cx="389611" cy="17180"/>
          </a:xfrm>
          <a:prstGeom prst="rect">
            <a:avLst/>
          </a:prstGeom>
          <a:solidFill>
            <a:srgbClr val="E5E5E5"/>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7" name="Shape 28376">
            <a:extLst>
              <a:ext uri="{FF2B5EF4-FFF2-40B4-BE49-F238E27FC236}">
                <a16:creationId xmlns:a16="http://schemas.microsoft.com/office/drawing/2014/main" id="{4F26A383-E309-B9DC-9C26-D0562A26C538}"/>
              </a:ext>
            </a:extLst>
          </p:cNvPr>
          <p:cNvSpPr/>
          <p:nvPr/>
        </p:nvSpPr>
        <p:spPr>
          <a:xfrm>
            <a:off x="1197896" y="2544346"/>
            <a:ext cx="389611" cy="17180"/>
          </a:xfrm>
          <a:prstGeom prst="rect">
            <a:avLst/>
          </a:prstGeom>
          <a:solidFill>
            <a:srgbClr val="E5E5E5"/>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8" name="Shape 28377">
            <a:extLst>
              <a:ext uri="{FF2B5EF4-FFF2-40B4-BE49-F238E27FC236}">
                <a16:creationId xmlns:a16="http://schemas.microsoft.com/office/drawing/2014/main" id="{A3DCF6B7-AE7F-DD17-48C6-C1998552A165}"/>
              </a:ext>
            </a:extLst>
          </p:cNvPr>
          <p:cNvSpPr/>
          <p:nvPr/>
        </p:nvSpPr>
        <p:spPr>
          <a:xfrm>
            <a:off x="1197896" y="3876659"/>
            <a:ext cx="389611" cy="34360"/>
          </a:xfrm>
          <a:prstGeom prst="rect">
            <a:avLst/>
          </a:prstGeom>
          <a:solidFill>
            <a:srgbClr val="B9B9B9"/>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9" name="Shape 28378">
            <a:extLst>
              <a:ext uri="{FF2B5EF4-FFF2-40B4-BE49-F238E27FC236}">
                <a16:creationId xmlns:a16="http://schemas.microsoft.com/office/drawing/2014/main" id="{FBEAF40A-C2E2-EDA8-0440-B3834734DBE6}"/>
              </a:ext>
            </a:extLst>
          </p:cNvPr>
          <p:cNvSpPr/>
          <p:nvPr/>
        </p:nvSpPr>
        <p:spPr>
          <a:xfrm>
            <a:off x="1197896" y="5552788"/>
            <a:ext cx="389611" cy="34360"/>
          </a:xfrm>
          <a:prstGeom prst="rect">
            <a:avLst/>
          </a:prstGeom>
          <a:solidFill>
            <a:srgbClr val="B9B9B9"/>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50" name="Shape 28379">
            <a:extLst>
              <a:ext uri="{FF2B5EF4-FFF2-40B4-BE49-F238E27FC236}">
                <a16:creationId xmlns:a16="http://schemas.microsoft.com/office/drawing/2014/main" id="{4ED8F515-BCBF-99BB-BD18-966CB02878C1}"/>
              </a:ext>
            </a:extLst>
          </p:cNvPr>
          <p:cNvSpPr/>
          <p:nvPr/>
        </p:nvSpPr>
        <p:spPr>
          <a:xfrm>
            <a:off x="1197896" y="2200532"/>
            <a:ext cx="389611" cy="34359"/>
          </a:xfrm>
          <a:prstGeom prst="rect">
            <a:avLst/>
          </a:prstGeom>
          <a:solidFill>
            <a:srgbClr val="B9B9B9"/>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TextBox 8">
            <a:extLst>
              <a:ext uri="{FF2B5EF4-FFF2-40B4-BE49-F238E27FC236}">
                <a16:creationId xmlns:a16="http://schemas.microsoft.com/office/drawing/2014/main" id="{F1AA5815-5D10-C416-12F4-BCE331C955FA}"/>
              </a:ext>
            </a:extLst>
          </p:cNvPr>
          <p:cNvSpPr txBox="1"/>
          <p:nvPr/>
        </p:nvSpPr>
        <p:spPr>
          <a:xfrm>
            <a:off x="818376" y="5368121"/>
            <a:ext cx="335348" cy="369332"/>
          </a:xfrm>
          <a:prstGeom prst="rect">
            <a:avLst/>
          </a:prstGeom>
          <a:noFill/>
        </p:spPr>
        <p:txBody>
          <a:bodyPr wrap="none" rtlCol="0" anchor="ctr">
            <a:spAutoFit/>
          </a:bodyPr>
          <a:lstStyle/>
          <a:p>
            <a:pPr algn="r"/>
            <a:r>
              <a:rPr lang="en-US" b="1" dirty="0">
                <a:solidFill>
                  <a:schemeClr val="tx2"/>
                </a:solidFill>
                <a:latin typeface="Poppins" pitchFamily="2" charset="77"/>
                <a:cs typeface="Poppins" pitchFamily="2" charset="77"/>
              </a:rPr>
              <a:t>0</a:t>
            </a:r>
          </a:p>
        </p:txBody>
      </p:sp>
      <p:sp>
        <p:nvSpPr>
          <p:cNvPr id="10" name="TextBox 9">
            <a:extLst>
              <a:ext uri="{FF2B5EF4-FFF2-40B4-BE49-F238E27FC236}">
                <a16:creationId xmlns:a16="http://schemas.microsoft.com/office/drawing/2014/main" id="{2ADE2778-704D-CF2E-B063-7CF5A65D417C}"/>
              </a:ext>
            </a:extLst>
          </p:cNvPr>
          <p:cNvSpPr txBox="1"/>
          <p:nvPr/>
        </p:nvSpPr>
        <p:spPr>
          <a:xfrm>
            <a:off x="667694" y="3726353"/>
            <a:ext cx="486030" cy="369332"/>
          </a:xfrm>
          <a:prstGeom prst="rect">
            <a:avLst/>
          </a:prstGeom>
          <a:noFill/>
        </p:spPr>
        <p:txBody>
          <a:bodyPr wrap="none" rtlCol="0" anchor="ctr">
            <a:spAutoFit/>
          </a:bodyPr>
          <a:lstStyle/>
          <a:p>
            <a:pPr algn="r"/>
            <a:r>
              <a:rPr lang="en-US" b="1" dirty="0">
                <a:solidFill>
                  <a:schemeClr val="tx2"/>
                </a:solidFill>
                <a:latin typeface="Poppins" pitchFamily="2" charset="77"/>
                <a:cs typeface="Poppins" pitchFamily="2" charset="77"/>
              </a:rPr>
              <a:t>50</a:t>
            </a:r>
          </a:p>
        </p:txBody>
      </p:sp>
      <p:sp>
        <p:nvSpPr>
          <p:cNvPr id="11" name="TextBox 10">
            <a:extLst>
              <a:ext uri="{FF2B5EF4-FFF2-40B4-BE49-F238E27FC236}">
                <a16:creationId xmlns:a16="http://schemas.microsoft.com/office/drawing/2014/main" id="{E132F86A-E006-E554-C954-304D5468E3D9}"/>
              </a:ext>
            </a:extLst>
          </p:cNvPr>
          <p:cNvSpPr txBox="1"/>
          <p:nvPr/>
        </p:nvSpPr>
        <p:spPr>
          <a:xfrm>
            <a:off x="581130" y="2030681"/>
            <a:ext cx="572593" cy="369332"/>
          </a:xfrm>
          <a:prstGeom prst="rect">
            <a:avLst/>
          </a:prstGeom>
          <a:noFill/>
        </p:spPr>
        <p:txBody>
          <a:bodyPr wrap="none" rtlCol="0" anchor="ctr">
            <a:spAutoFit/>
          </a:bodyPr>
          <a:lstStyle/>
          <a:p>
            <a:pPr algn="r"/>
            <a:r>
              <a:rPr lang="en-US" b="1" dirty="0">
                <a:solidFill>
                  <a:schemeClr val="tx2"/>
                </a:solidFill>
                <a:latin typeface="Poppins" pitchFamily="2" charset="77"/>
                <a:cs typeface="Poppins" pitchFamily="2" charset="77"/>
              </a:rPr>
              <a:t>100</a:t>
            </a:r>
          </a:p>
        </p:txBody>
      </p:sp>
      <p:sp>
        <p:nvSpPr>
          <p:cNvPr id="12" name="TextBox 11">
            <a:extLst>
              <a:ext uri="{FF2B5EF4-FFF2-40B4-BE49-F238E27FC236}">
                <a16:creationId xmlns:a16="http://schemas.microsoft.com/office/drawing/2014/main" id="{9D7AB338-6AE5-33E6-2339-01AB7B470661}"/>
              </a:ext>
            </a:extLst>
          </p:cNvPr>
          <p:cNvSpPr txBox="1"/>
          <p:nvPr/>
        </p:nvSpPr>
        <p:spPr>
          <a:xfrm>
            <a:off x="1932709" y="1767006"/>
            <a:ext cx="1460656" cy="369332"/>
          </a:xfrm>
          <a:prstGeom prst="rect">
            <a:avLst/>
          </a:prstGeom>
          <a:noFill/>
        </p:spPr>
        <p:txBody>
          <a:bodyPr wrap="none" rtlCol="0" anchor="ctr">
            <a:spAutoFit/>
          </a:bodyPr>
          <a:lstStyle/>
          <a:p>
            <a:pPr algn="ctr"/>
            <a:r>
              <a:rPr lang="en-US" b="1" dirty="0">
                <a:solidFill>
                  <a:schemeClr val="bg1"/>
                </a:solidFill>
                <a:latin typeface="Poppins" pitchFamily="2" charset="77"/>
                <a:cs typeface="Poppins" pitchFamily="2" charset="77"/>
              </a:rPr>
              <a:t>YOUR TITLE</a:t>
            </a:r>
          </a:p>
        </p:txBody>
      </p:sp>
      <p:sp>
        <p:nvSpPr>
          <p:cNvPr id="13" name="TextBox 12">
            <a:extLst>
              <a:ext uri="{FF2B5EF4-FFF2-40B4-BE49-F238E27FC236}">
                <a16:creationId xmlns:a16="http://schemas.microsoft.com/office/drawing/2014/main" id="{2AD6CB20-6EA6-DF85-FB93-13759D96071D}"/>
              </a:ext>
            </a:extLst>
          </p:cNvPr>
          <p:cNvSpPr txBox="1"/>
          <p:nvPr/>
        </p:nvSpPr>
        <p:spPr>
          <a:xfrm>
            <a:off x="3891331" y="1767006"/>
            <a:ext cx="1460656" cy="369332"/>
          </a:xfrm>
          <a:prstGeom prst="rect">
            <a:avLst/>
          </a:prstGeom>
          <a:noFill/>
        </p:spPr>
        <p:txBody>
          <a:bodyPr wrap="none" rtlCol="0" anchor="ctr">
            <a:spAutoFit/>
          </a:bodyPr>
          <a:lstStyle/>
          <a:p>
            <a:pPr algn="ctr"/>
            <a:r>
              <a:rPr lang="en-US" b="1" dirty="0">
                <a:solidFill>
                  <a:schemeClr val="bg1"/>
                </a:solidFill>
                <a:latin typeface="Poppins" pitchFamily="2" charset="77"/>
                <a:cs typeface="Poppins" pitchFamily="2" charset="77"/>
              </a:rPr>
              <a:t>YOUR TITLE</a:t>
            </a:r>
          </a:p>
        </p:txBody>
      </p:sp>
      <p:sp>
        <p:nvSpPr>
          <p:cNvPr id="14" name="TextBox 13">
            <a:extLst>
              <a:ext uri="{FF2B5EF4-FFF2-40B4-BE49-F238E27FC236}">
                <a16:creationId xmlns:a16="http://schemas.microsoft.com/office/drawing/2014/main" id="{9BFE3A54-DBBC-C992-AED0-0AAD7A07225D}"/>
              </a:ext>
            </a:extLst>
          </p:cNvPr>
          <p:cNvSpPr txBox="1"/>
          <p:nvPr/>
        </p:nvSpPr>
        <p:spPr>
          <a:xfrm>
            <a:off x="5849952" y="1767006"/>
            <a:ext cx="1460656" cy="369332"/>
          </a:xfrm>
          <a:prstGeom prst="rect">
            <a:avLst/>
          </a:prstGeom>
          <a:noFill/>
        </p:spPr>
        <p:txBody>
          <a:bodyPr wrap="none" rtlCol="0" anchor="ctr">
            <a:spAutoFit/>
          </a:bodyPr>
          <a:lstStyle/>
          <a:p>
            <a:pPr algn="ctr"/>
            <a:r>
              <a:rPr lang="en-US" b="1" dirty="0">
                <a:solidFill>
                  <a:schemeClr val="bg1"/>
                </a:solidFill>
                <a:latin typeface="Poppins" pitchFamily="2" charset="77"/>
                <a:cs typeface="Poppins" pitchFamily="2" charset="77"/>
              </a:rPr>
              <a:t>YOUR TITLE</a:t>
            </a:r>
          </a:p>
        </p:txBody>
      </p:sp>
      <p:sp>
        <p:nvSpPr>
          <p:cNvPr id="15" name="TextBox 14">
            <a:extLst>
              <a:ext uri="{FF2B5EF4-FFF2-40B4-BE49-F238E27FC236}">
                <a16:creationId xmlns:a16="http://schemas.microsoft.com/office/drawing/2014/main" id="{A29D9AC1-4840-D9FB-9269-9A7DCC802DBA}"/>
              </a:ext>
            </a:extLst>
          </p:cNvPr>
          <p:cNvSpPr txBox="1"/>
          <p:nvPr/>
        </p:nvSpPr>
        <p:spPr>
          <a:xfrm>
            <a:off x="2311019" y="5624434"/>
            <a:ext cx="704039" cy="369332"/>
          </a:xfrm>
          <a:prstGeom prst="rect">
            <a:avLst/>
          </a:prstGeom>
          <a:noFill/>
        </p:spPr>
        <p:txBody>
          <a:bodyPr wrap="none" rtlCol="0" anchor="ctr">
            <a:spAutoFit/>
          </a:bodyPr>
          <a:lstStyle/>
          <a:p>
            <a:pPr algn="ctr"/>
            <a:r>
              <a:rPr lang="en-US" b="1" dirty="0">
                <a:solidFill>
                  <a:schemeClr val="tx2"/>
                </a:solidFill>
                <a:latin typeface="Poppins" pitchFamily="2" charset="77"/>
                <a:cs typeface="Poppins" pitchFamily="2" charset="77"/>
              </a:rPr>
              <a:t>2015</a:t>
            </a:r>
          </a:p>
        </p:txBody>
      </p:sp>
      <p:sp>
        <p:nvSpPr>
          <p:cNvPr id="16" name="TextBox 15">
            <a:extLst>
              <a:ext uri="{FF2B5EF4-FFF2-40B4-BE49-F238E27FC236}">
                <a16:creationId xmlns:a16="http://schemas.microsoft.com/office/drawing/2014/main" id="{ACF5394B-17C1-A4FF-ADFD-F72E01B6BFF3}"/>
              </a:ext>
            </a:extLst>
          </p:cNvPr>
          <p:cNvSpPr txBox="1"/>
          <p:nvPr/>
        </p:nvSpPr>
        <p:spPr>
          <a:xfrm>
            <a:off x="4283266" y="5624434"/>
            <a:ext cx="676787" cy="369332"/>
          </a:xfrm>
          <a:prstGeom prst="rect">
            <a:avLst/>
          </a:prstGeom>
          <a:noFill/>
        </p:spPr>
        <p:txBody>
          <a:bodyPr wrap="none" rtlCol="0" anchor="ctr">
            <a:spAutoFit/>
          </a:bodyPr>
          <a:lstStyle/>
          <a:p>
            <a:pPr algn="ctr"/>
            <a:r>
              <a:rPr lang="en-US" b="1" dirty="0">
                <a:solidFill>
                  <a:schemeClr val="tx2"/>
                </a:solidFill>
                <a:latin typeface="Poppins" pitchFamily="2" charset="77"/>
                <a:cs typeface="Poppins" pitchFamily="2" charset="77"/>
              </a:rPr>
              <a:t>2017</a:t>
            </a:r>
          </a:p>
        </p:txBody>
      </p:sp>
      <p:sp>
        <p:nvSpPr>
          <p:cNvPr id="17" name="TextBox 16">
            <a:extLst>
              <a:ext uri="{FF2B5EF4-FFF2-40B4-BE49-F238E27FC236}">
                <a16:creationId xmlns:a16="http://schemas.microsoft.com/office/drawing/2014/main" id="{C517C4D6-0F5B-14A7-A694-C69DE2F39D52}"/>
              </a:ext>
            </a:extLst>
          </p:cNvPr>
          <p:cNvSpPr txBox="1"/>
          <p:nvPr/>
        </p:nvSpPr>
        <p:spPr>
          <a:xfrm>
            <a:off x="6232268" y="5624434"/>
            <a:ext cx="696023" cy="369332"/>
          </a:xfrm>
          <a:prstGeom prst="rect">
            <a:avLst/>
          </a:prstGeom>
          <a:noFill/>
        </p:spPr>
        <p:txBody>
          <a:bodyPr wrap="none" rtlCol="0" anchor="ctr">
            <a:spAutoFit/>
          </a:bodyPr>
          <a:lstStyle/>
          <a:p>
            <a:pPr algn="ctr"/>
            <a:r>
              <a:rPr lang="en-US" b="1" dirty="0">
                <a:solidFill>
                  <a:schemeClr val="tx2"/>
                </a:solidFill>
                <a:latin typeface="Poppins" pitchFamily="2" charset="77"/>
                <a:cs typeface="Poppins" pitchFamily="2" charset="77"/>
              </a:rPr>
              <a:t>2019</a:t>
            </a:r>
          </a:p>
        </p:txBody>
      </p:sp>
      <p:sp>
        <p:nvSpPr>
          <p:cNvPr id="18" name="Freeform 45">
            <a:extLst>
              <a:ext uri="{FF2B5EF4-FFF2-40B4-BE49-F238E27FC236}">
                <a16:creationId xmlns:a16="http://schemas.microsoft.com/office/drawing/2014/main" id="{845DFC6C-E63B-322B-90C2-A7F146555646}"/>
              </a:ext>
            </a:extLst>
          </p:cNvPr>
          <p:cNvSpPr>
            <a:spLocks noChangeAspect="1" noChangeArrowheads="1"/>
          </p:cNvSpPr>
          <p:nvPr/>
        </p:nvSpPr>
        <p:spPr bwMode="auto">
          <a:xfrm>
            <a:off x="8282964" y="2030681"/>
            <a:ext cx="443420" cy="444752"/>
          </a:xfrm>
          <a:custGeom>
            <a:avLst/>
            <a:gdLst>
              <a:gd name="T0" fmla="*/ 2147483646 w 811"/>
              <a:gd name="T1" fmla="*/ 2147483646 h 811"/>
              <a:gd name="T2" fmla="*/ 2147483646 w 811"/>
              <a:gd name="T3" fmla="*/ 2147483646 h 811"/>
              <a:gd name="T4" fmla="*/ 2147483646 w 811"/>
              <a:gd name="T5" fmla="*/ 2147483646 h 811"/>
              <a:gd name="T6" fmla="*/ 2147483646 w 811"/>
              <a:gd name="T7" fmla="*/ 2147483646 h 811"/>
              <a:gd name="T8" fmla="*/ 2147483646 w 811"/>
              <a:gd name="T9" fmla="*/ 2147483646 h 811"/>
              <a:gd name="T10" fmla="*/ 2147483646 w 811"/>
              <a:gd name="T11" fmla="*/ 2147483646 h 811"/>
              <a:gd name="T12" fmla="*/ 2147483646 w 811"/>
              <a:gd name="T13" fmla="*/ 2147483646 h 811"/>
              <a:gd name="T14" fmla="*/ 2147483646 w 811"/>
              <a:gd name="T15" fmla="*/ 2147483646 h 811"/>
              <a:gd name="T16" fmla="*/ 2147483646 w 811"/>
              <a:gd name="T17" fmla="*/ 2147483646 h 811"/>
              <a:gd name="T18" fmla="*/ 2147483646 w 811"/>
              <a:gd name="T19" fmla="*/ 2147483646 h 811"/>
              <a:gd name="T20" fmla="*/ 2147483646 w 811"/>
              <a:gd name="T21" fmla="*/ 2147483646 h 811"/>
              <a:gd name="T22" fmla="*/ 2147483646 w 811"/>
              <a:gd name="T23" fmla="*/ 2147483646 h 811"/>
              <a:gd name="T24" fmla="*/ 2147483646 w 811"/>
              <a:gd name="T25" fmla="*/ 2147483646 h 811"/>
              <a:gd name="T26" fmla="*/ 2147483646 w 811"/>
              <a:gd name="T27" fmla="*/ 2147483646 h 811"/>
              <a:gd name="T28" fmla="*/ 2147483646 w 811"/>
              <a:gd name="T29" fmla="*/ 2147483646 h 811"/>
              <a:gd name="T30" fmla="*/ 2147483646 w 811"/>
              <a:gd name="T31" fmla="*/ 2147483646 h 811"/>
              <a:gd name="T32" fmla="*/ 2147483646 w 811"/>
              <a:gd name="T33" fmla="*/ 2147483646 h 811"/>
              <a:gd name="T34" fmla="*/ 2147483646 w 811"/>
              <a:gd name="T35" fmla="*/ 2147483646 h 811"/>
              <a:gd name="T36" fmla="*/ 2147483646 w 811"/>
              <a:gd name="T37" fmla="*/ 2147483646 h 811"/>
              <a:gd name="T38" fmla="*/ 2147483646 w 811"/>
              <a:gd name="T39" fmla="*/ 2147483646 h 811"/>
              <a:gd name="T40" fmla="*/ 2147483646 w 811"/>
              <a:gd name="T41" fmla="*/ 2147483646 h 811"/>
              <a:gd name="T42" fmla="*/ 2147483646 w 811"/>
              <a:gd name="T43" fmla="*/ 2147483646 h 811"/>
              <a:gd name="T44" fmla="*/ 2147483646 w 811"/>
              <a:gd name="T45" fmla="*/ 2147483646 h 811"/>
              <a:gd name="T46" fmla="*/ 2147483646 w 811"/>
              <a:gd name="T47" fmla="*/ 2147483646 h 811"/>
              <a:gd name="T48" fmla="*/ 2147483646 w 811"/>
              <a:gd name="T49" fmla="*/ 2147483646 h 811"/>
              <a:gd name="T50" fmla="*/ 2147483646 w 811"/>
              <a:gd name="T51" fmla="*/ 2147483646 h 811"/>
              <a:gd name="T52" fmla="*/ 2147483646 w 811"/>
              <a:gd name="T53" fmla="*/ 2147483646 h 811"/>
              <a:gd name="T54" fmla="*/ 2147483646 w 811"/>
              <a:gd name="T55" fmla="*/ 2147483646 h 811"/>
              <a:gd name="T56" fmla="*/ 2147483646 w 811"/>
              <a:gd name="T57" fmla="*/ 2147483646 h 811"/>
              <a:gd name="T58" fmla="*/ 2147483646 w 811"/>
              <a:gd name="T59" fmla="*/ 2147483646 h 811"/>
              <a:gd name="T60" fmla="*/ 2147483646 w 811"/>
              <a:gd name="T61" fmla="*/ 2147483646 h 811"/>
              <a:gd name="T62" fmla="*/ 2147483646 w 811"/>
              <a:gd name="T63" fmla="*/ 2147483646 h 811"/>
              <a:gd name="T64" fmla="*/ 2147483646 w 811"/>
              <a:gd name="T65" fmla="*/ 2147483646 h 811"/>
              <a:gd name="T66" fmla="*/ 2147483646 w 811"/>
              <a:gd name="T67" fmla="*/ 2147483646 h 811"/>
              <a:gd name="T68" fmla="*/ 2147483646 w 811"/>
              <a:gd name="T69" fmla="*/ 2147483646 h 811"/>
              <a:gd name="T70" fmla="*/ 2147483646 w 811"/>
              <a:gd name="T71" fmla="*/ 2147483646 h 811"/>
              <a:gd name="T72" fmla="*/ 2147483646 w 811"/>
              <a:gd name="T73" fmla="*/ 2147483646 h 811"/>
              <a:gd name="T74" fmla="*/ 2147483646 w 811"/>
              <a:gd name="T75" fmla="*/ 2147483646 h 811"/>
              <a:gd name="T76" fmla="*/ 2147483646 w 811"/>
              <a:gd name="T77" fmla="*/ 2147483646 h 811"/>
              <a:gd name="T78" fmla="*/ 2147483646 w 811"/>
              <a:gd name="T79" fmla="*/ 2147483646 h 811"/>
              <a:gd name="T80" fmla="*/ 2147483646 w 811"/>
              <a:gd name="T81" fmla="*/ 2147483646 h 811"/>
              <a:gd name="T82" fmla="*/ 2147483646 w 811"/>
              <a:gd name="T83" fmla="*/ 2147483646 h 811"/>
              <a:gd name="T84" fmla="*/ 2147483646 w 811"/>
              <a:gd name="T85" fmla="*/ 2147483646 h 811"/>
              <a:gd name="T86" fmla="*/ 2147483646 w 811"/>
              <a:gd name="T87" fmla="*/ 2147483646 h 811"/>
              <a:gd name="T88" fmla="*/ 2147483646 w 811"/>
              <a:gd name="T89" fmla="*/ 2147483646 h 811"/>
              <a:gd name="T90" fmla="*/ 2147483646 w 811"/>
              <a:gd name="T91" fmla="*/ 2147483646 h 811"/>
              <a:gd name="T92" fmla="*/ 2147483646 w 811"/>
              <a:gd name="T93" fmla="*/ 2147483646 h 811"/>
              <a:gd name="T94" fmla="*/ 2147483646 w 811"/>
              <a:gd name="T95" fmla="*/ 2147483646 h 811"/>
              <a:gd name="T96" fmla="*/ 2147483646 w 811"/>
              <a:gd name="T97" fmla="*/ 2147483646 h 811"/>
              <a:gd name="T98" fmla="*/ 2147483646 w 811"/>
              <a:gd name="T99" fmla="*/ 2147483646 h 811"/>
              <a:gd name="T100" fmla="*/ 0 w 811"/>
              <a:gd name="T101" fmla="*/ 2147483646 h 811"/>
              <a:gd name="T102" fmla="*/ 2147483646 w 811"/>
              <a:gd name="T103" fmla="*/ 2147483646 h 811"/>
              <a:gd name="T104" fmla="*/ 2147483646 w 811"/>
              <a:gd name="T105" fmla="*/ 2147483646 h 81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11" h="811">
                <a:moveTo>
                  <a:pt x="784" y="393"/>
                </a:moveTo>
                <a:lnTo>
                  <a:pt x="686" y="393"/>
                </a:lnTo>
                <a:cubicBezTo>
                  <a:pt x="684" y="342"/>
                  <a:pt x="668" y="295"/>
                  <a:pt x="642" y="254"/>
                </a:cubicBezTo>
                <a:lnTo>
                  <a:pt x="666" y="254"/>
                </a:lnTo>
                <a:cubicBezTo>
                  <a:pt x="669" y="254"/>
                  <a:pt x="673" y="253"/>
                  <a:pt x="675" y="251"/>
                </a:cubicBezTo>
                <a:lnTo>
                  <a:pt x="724" y="201"/>
                </a:lnTo>
                <a:cubicBezTo>
                  <a:pt x="760" y="257"/>
                  <a:pt x="782" y="323"/>
                  <a:pt x="784" y="393"/>
                </a:cubicBezTo>
                <a:close/>
                <a:moveTo>
                  <a:pt x="417" y="785"/>
                </a:moveTo>
                <a:lnTo>
                  <a:pt x="417" y="686"/>
                </a:lnTo>
                <a:cubicBezTo>
                  <a:pt x="563" y="681"/>
                  <a:pt x="680" y="563"/>
                  <a:pt x="686" y="418"/>
                </a:cubicBezTo>
                <a:lnTo>
                  <a:pt x="784" y="418"/>
                </a:lnTo>
                <a:cubicBezTo>
                  <a:pt x="778" y="618"/>
                  <a:pt x="617" y="779"/>
                  <a:pt x="417" y="785"/>
                </a:cubicBezTo>
                <a:close/>
                <a:moveTo>
                  <a:pt x="25" y="418"/>
                </a:moveTo>
                <a:lnTo>
                  <a:pt x="123" y="418"/>
                </a:lnTo>
                <a:cubicBezTo>
                  <a:pt x="130" y="563"/>
                  <a:pt x="247" y="681"/>
                  <a:pt x="393" y="686"/>
                </a:cubicBezTo>
                <a:lnTo>
                  <a:pt x="393" y="785"/>
                </a:lnTo>
                <a:cubicBezTo>
                  <a:pt x="193" y="779"/>
                  <a:pt x="31" y="618"/>
                  <a:pt x="25" y="418"/>
                </a:cubicBezTo>
                <a:close/>
                <a:moveTo>
                  <a:pt x="393" y="26"/>
                </a:moveTo>
                <a:lnTo>
                  <a:pt x="393" y="124"/>
                </a:lnTo>
                <a:cubicBezTo>
                  <a:pt x="247" y="131"/>
                  <a:pt x="130" y="248"/>
                  <a:pt x="123" y="393"/>
                </a:cubicBezTo>
                <a:lnTo>
                  <a:pt x="25" y="393"/>
                </a:lnTo>
                <a:cubicBezTo>
                  <a:pt x="31" y="194"/>
                  <a:pt x="193" y="32"/>
                  <a:pt x="393" y="26"/>
                </a:cubicBezTo>
                <a:close/>
                <a:moveTo>
                  <a:pt x="559" y="135"/>
                </a:moveTo>
                <a:lnTo>
                  <a:pt x="559" y="135"/>
                </a:lnTo>
                <a:cubicBezTo>
                  <a:pt x="557" y="138"/>
                  <a:pt x="556" y="141"/>
                  <a:pt x="556" y="144"/>
                </a:cubicBezTo>
                <a:lnTo>
                  <a:pt x="556" y="168"/>
                </a:lnTo>
                <a:cubicBezTo>
                  <a:pt x="515" y="143"/>
                  <a:pt x="468" y="126"/>
                  <a:pt x="417" y="124"/>
                </a:cubicBezTo>
                <a:lnTo>
                  <a:pt x="417" y="26"/>
                </a:lnTo>
                <a:cubicBezTo>
                  <a:pt x="488" y="29"/>
                  <a:pt x="553" y="50"/>
                  <a:pt x="609" y="85"/>
                </a:cubicBezTo>
                <a:lnTo>
                  <a:pt x="559" y="135"/>
                </a:lnTo>
                <a:close/>
                <a:moveTo>
                  <a:pt x="563" y="393"/>
                </a:moveTo>
                <a:lnTo>
                  <a:pt x="563" y="393"/>
                </a:lnTo>
                <a:cubicBezTo>
                  <a:pt x="560" y="359"/>
                  <a:pt x="547" y="327"/>
                  <a:pt x="525" y="302"/>
                </a:cubicBezTo>
                <a:lnTo>
                  <a:pt x="573" y="254"/>
                </a:lnTo>
                <a:lnTo>
                  <a:pt x="612" y="254"/>
                </a:lnTo>
                <a:cubicBezTo>
                  <a:pt x="641" y="294"/>
                  <a:pt x="659" y="342"/>
                  <a:pt x="661" y="393"/>
                </a:cubicBezTo>
                <a:lnTo>
                  <a:pt x="563" y="393"/>
                </a:lnTo>
                <a:close/>
                <a:moveTo>
                  <a:pt x="417" y="564"/>
                </a:moveTo>
                <a:lnTo>
                  <a:pt x="417" y="564"/>
                </a:lnTo>
                <a:cubicBezTo>
                  <a:pt x="495" y="558"/>
                  <a:pt x="558" y="496"/>
                  <a:pt x="563" y="418"/>
                </a:cubicBezTo>
                <a:lnTo>
                  <a:pt x="661" y="418"/>
                </a:lnTo>
                <a:cubicBezTo>
                  <a:pt x="655" y="550"/>
                  <a:pt x="549" y="656"/>
                  <a:pt x="417" y="662"/>
                </a:cubicBezTo>
                <a:lnTo>
                  <a:pt x="417" y="564"/>
                </a:lnTo>
                <a:close/>
                <a:moveTo>
                  <a:pt x="246" y="418"/>
                </a:moveTo>
                <a:lnTo>
                  <a:pt x="246" y="418"/>
                </a:lnTo>
                <a:cubicBezTo>
                  <a:pt x="252" y="496"/>
                  <a:pt x="314" y="558"/>
                  <a:pt x="393" y="564"/>
                </a:cubicBezTo>
                <a:lnTo>
                  <a:pt x="393" y="662"/>
                </a:lnTo>
                <a:cubicBezTo>
                  <a:pt x="260" y="656"/>
                  <a:pt x="154" y="550"/>
                  <a:pt x="148" y="418"/>
                </a:cubicBezTo>
                <a:lnTo>
                  <a:pt x="246" y="418"/>
                </a:lnTo>
                <a:close/>
                <a:moveTo>
                  <a:pt x="393" y="246"/>
                </a:moveTo>
                <a:lnTo>
                  <a:pt x="393" y="246"/>
                </a:lnTo>
                <a:cubicBezTo>
                  <a:pt x="314" y="253"/>
                  <a:pt x="252" y="315"/>
                  <a:pt x="246" y="393"/>
                </a:cubicBezTo>
                <a:lnTo>
                  <a:pt x="148" y="393"/>
                </a:lnTo>
                <a:cubicBezTo>
                  <a:pt x="154" y="261"/>
                  <a:pt x="260" y="155"/>
                  <a:pt x="393" y="149"/>
                </a:cubicBezTo>
                <a:lnTo>
                  <a:pt x="393" y="246"/>
                </a:lnTo>
                <a:close/>
                <a:moveTo>
                  <a:pt x="508" y="285"/>
                </a:moveTo>
                <a:lnTo>
                  <a:pt x="508" y="285"/>
                </a:lnTo>
                <a:cubicBezTo>
                  <a:pt x="483" y="263"/>
                  <a:pt x="452" y="249"/>
                  <a:pt x="417" y="246"/>
                </a:cubicBezTo>
                <a:lnTo>
                  <a:pt x="417" y="148"/>
                </a:lnTo>
                <a:cubicBezTo>
                  <a:pt x="469" y="151"/>
                  <a:pt x="516" y="169"/>
                  <a:pt x="556" y="198"/>
                </a:cubicBezTo>
                <a:lnTo>
                  <a:pt x="556" y="237"/>
                </a:lnTo>
                <a:lnTo>
                  <a:pt x="508" y="285"/>
                </a:lnTo>
                <a:close/>
                <a:moveTo>
                  <a:pt x="503" y="418"/>
                </a:moveTo>
                <a:lnTo>
                  <a:pt x="539" y="418"/>
                </a:lnTo>
                <a:cubicBezTo>
                  <a:pt x="533" y="482"/>
                  <a:pt x="481" y="534"/>
                  <a:pt x="417" y="540"/>
                </a:cubicBezTo>
                <a:lnTo>
                  <a:pt x="417" y="504"/>
                </a:lnTo>
                <a:cubicBezTo>
                  <a:pt x="417" y="497"/>
                  <a:pt x="411" y="491"/>
                  <a:pt x="405" y="491"/>
                </a:cubicBezTo>
                <a:cubicBezTo>
                  <a:pt x="398" y="491"/>
                  <a:pt x="393" y="497"/>
                  <a:pt x="393" y="504"/>
                </a:cubicBezTo>
                <a:lnTo>
                  <a:pt x="393" y="540"/>
                </a:lnTo>
                <a:cubicBezTo>
                  <a:pt x="328" y="534"/>
                  <a:pt x="276" y="482"/>
                  <a:pt x="270" y="418"/>
                </a:cubicBezTo>
                <a:lnTo>
                  <a:pt x="307" y="418"/>
                </a:lnTo>
                <a:cubicBezTo>
                  <a:pt x="313" y="418"/>
                  <a:pt x="319" y="412"/>
                  <a:pt x="319" y="406"/>
                </a:cubicBezTo>
                <a:cubicBezTo>
                  <a:pt x="319" y="399"/>
                  <a:pt x="313" y="393"/>
                  <a:pt x="307" y="393"/>
                </a:cubicBezTo>
                <a:lnTo>
                  <a:pt x="270" y="393"/>
                </a:lnTo>
                <a:cubicBezTo>
                  <a:pt x="276" y="329"/>
                  <a:pt x="328" y="277"/>
                  <a:pt x="393" y="271"/>
                </a:cubicBezTo>
                <a:lnTo>
                  <a:pt x="393" y="308"/>
                </a:lnTo>
                <a:cubicBezTo>
                  <a:pt x="393" y="314"/>
                  <a:pt x="398" y="320"/>
                  <a:pt x="405" y="320"/>
                </a:cubicBezTo>
                <a:cubicBezTo>
                  <a:pt x="411" y="320"/>
                  <a:pt x="417" y="314"/>
                  <a:pt x="417" y="308"/>
                </a:cubicBezTo>
                <a:lnTo>
                  <a:pt x="417" y="271"/>
                </a:lnTo>
                <a:cubicBezTo>
                  <a:pt x="445" y="274"/>
                  <a:pt x="471" y="285"/>
                  <a:pt x="490" y="302"/>
                </a:cubicBezTo>
                <a:lnTo>
                  <a:pt x="396" y="397"/>
                </a:lnTo>
                <a:cubicBezTo>
                  <a:pt x="391" y="401"/>
                  <a:pt x="391" y="409"/>
                  <a:pt x="396" y="414"/>
                </a:cubicBezTo>
                <a:cubicBezTo>
                  <a:pt x="398" y="416"/>
                  <a:pt x="401" y="418"/>
                  <a:pt x="405" y="418"/>
                </a:cubicBezTo>
                <a:cubicBezTo>
                  <a:pt x="408" y="418"/>
                  <a:pt x="411" y="416"/>
                  <a:pt x="413" y="414"/>
                </a:cubicBezTo>
                <a:lnTo>
                  <a:pt x="508" y="319"/>
                </a:lnTo>
                <a:cubicBezTo>
                  <a:pt x="525" y="340"/>
                  <a:pt x="536" y="365"/>
                  <a:pt x="539" y="393"/>
                </a:cubicBezTo>
                <a:lnTo>
                  <a:pt x="503" y="393"/>
                </a:lnTo>
                <a:cubicBezTo>
                  <a:pt x="496" y="393"/>
                  <a:pt x="490" y="399"/>
                  <a:pt x="490" y="406"/>
                </a:cubicBezTo>
                <a:cubicBezTo>
                  <a:pt x="490" y="412"/>
                  <a:pt x="496" y="418"/>
                  <a:pt x="503" y="418"/>
                </a:cubicBezTo>
                <a:close/>
                <a:moveTo>
                  <a:pt x="687" y="43"/>
                </a:moveTo>
                <a:lnTo>
                  <a:pt x="687" y="112"/>
                </a:lnTo>
                <a:cubicBezTo>
                  <a:pt x="687" y="118"/>
                  <a:pt x="692" y="124"/>
                  <a:pt x="699" y="124"/>
                </a:cubicBezTo>
                <a:lnTo>
                  <a:pt x="767" y="124"/>
                </a:lnTo>
                <a:lnTo>
                  <a:pt x="661" y="230"/>
                </a:lnTo>
                <a:lnTo>
                  <a:pt x="580" y="230"/>
                </a:lnTo>
                <a:lnTo>
                  <a:pt x="580" y="149"/>
                </a:lnTo>
                <a:lnTo>
                  <a:pt x="687" y="43"/>
                </a:lnTo>
                <a:close/>
                <a:moveTo>
                  <a:pt x="805" y="120"/>
                </a:moveTo>
                <a:lnTo>
                  <a:pt x="805" y="120"/>
                </a:lnTo>
                <a:cubicBezTo>
                  <a:pt x="809" y="117"/>
                  <a:pt x="810" y="112"/>
                  <a:pt x="808" y="107"/>
                </a:cubicBezTo>
                <a:cubicBezTo>
                  <a:pt x="806" y="102"/>
                  <a:pt x="802" y="99"/>
                  <a:pt x="797" y="99"/>
                </a:cubicBezTo>
                <a:lnTo>
                  <a:pt x="729" y="99"/>
                </a:lnTo>
                <a:lnTo>
                  <a:pt x="805" y="22"/>
                </a:lnTo>
                <a:cubicBezTo>
                  <a:pt x="810" y="17"/>
                  <a:pt x="810" y="9"/>
                  <a:pt x="805" y="4"/>
                </a:cubicBezTo>
                <a:cubicBezTo>
                  <a:pt x="801" y="0"/>
                  <a:pt x="793" y="0"/>
                  <a:pt x="788" y="4"/>
                </a:cubicBezTo>
                <a:lnTo>
                  <a:pt x="711" y="82"/>
                </a:lnTo>
                <a:lnTo>
                  <a:pt x="711" y="13"/>
                </a:lnTo>
                <a:cubicBezTo>
                  <a:pt x="711" y="9"/>
                  <a:pt x="708" y="4"/>
                  <a:pt x="703" y="2"/>
                </a:cubicBezTo>
                <a:cubicBezTo>
                  <a:pt x="699" y="0"/>
                  <a:pt x="694" y="1"/>
                  <a:pt x="690" y="4"/>
                </a:cubicBezTo>
                <a:lnTo>
                  <a:pt x="627" y="68"/>
                </a:lnTo>
                <a:cubicBezTo>
                  <a:pt x="563" y="26"/>
                  <a:pt x="486" y="1"/>
                  <a:pt x="405" y="1"/>
                </a:cubicBezTo>
                <a:cubicBezTo>
                  <a:pt x="182" y="1"/>
                  <a:pt x="0" y="183"/>
                  <a:pt x="0" y="406"/>
                </a:cubicBezTo>
                <a:cubicBezTo>
                  <a:pt x="0" y="628"/>
                  <a:pt x="182" y="810"/>
                  <a:pt x="405" y="810"/>
                </a:cubicBezTo>
                <a:cubicBezTo>
                  <a:pt x="627" y="810"/>
                  <a:pt x="809" y="628"/>
                  <a:pt x="809" y="406"/>
                </a:cubicBezTo>
                <a:cubicBezTo>
                  <a:pt x="809" y="323"/>
                  <a:pt x="784" y="247"/>
                  <a:pt x="742" y="184"/>
                </a:cubicBezTo>
                <a:lnTo>
                  <a:pt x="805" y="120"/>
                </a:lnTo>
                <a:close/>
              </a:path>
            </a:pathLst>
          </a:custGeom>
          <a:solidFill>
            <a:srgbClr val="6B3BC4"/>
          </a:solidFill>
          <a:ln>
            <a:solidFill>
              <a:srgbClr val="6B3BC4"/>
            </a:solidFill>
          </a:ln>
          <a:effectLst/>
        </p:spPr>
        <p:txBody>
          <a:bodyPr wrap="none" anchor="ctr"/>
          <a:lstStyle/>
          <a:p>
            <a:endParaRPr lang="en-US" sz="1100" dirty="0">
              <a:latin typeface="Lato Light" panose="020F0502020204030203" pitchFamily="34" charset="0"/>
            </a:endParaRPr>
          </a:p>
        </p:txBody>
      </p:sp>
      <p:sp>
        <p:nvSpPr>
          <p:cNvPr id="19" name="Freeform 949">
            <a:extLst>
              <a:ext uri="{FF2B5EF4-FFF2-40B4-BE49-F238E27FC236}">
                <a16:creationId xmlns:a16="http://schemas.microsoft.com/office/drawing/2014/main" id="{5CE5338E-2D9A-73CE-EC9E-9B81E6CF94DD}"/>
              </a:ext>
            </a:extLst>
          </p:cNvPr>
          <p:cNvSpPr>
            <a:spLocks noChangeAspect="1" noChangeArrowheads="1"/>
          </p:cNvSpPr>
          <p:nvPr/>
        </p:nvSpPr>
        <p:spPr bwMode="auto">
          <a:xfrm>
            <a:off x="8282964" y="3567509"/>
            <a:ext cx="443420" cy="444752"/>
          </a:xfrm>
          <a:custGeom>
            <a:avLst/>
            <a:gdLst>
              <a:gd name="T0" fmla="*/ 873075 w 291288"/>
              <a:gd name="T1" fmla="*/ 2795955 h 291739"/>
              <a:gd name="T2" fmla="*/ 825138 w 291288"/>
              <a:gd name="T3" fmla="*/ 3109255 h 291739"/>
              <a:gd name="T4" fmla="*/ 1567832 w 291288"/>
              <a:gd name="T5" fmla="*/ 3109255 h 291739"/>
              <a:gd name="T6" fmla="*/ 1567832 w 291288"/>
              <a:gd name="T7" fmla="*/ 2795955 h 291739"/>
              <a:gd name="T8" fmla="*/ 932966 w 291288"/>
              <a:gd name="T9" fmla="*/ 2427114 h 291739"/>
              <a:gd name="T10" fmla="*/ 889032 w 291288"/>
              <a:gd name="T11" fmla="*/ 2696803 h 291739"/>
              <a:gd name="T12" fmla="*/ 1615749 w 291288"/>
              <a:gd name="T13" fmla="*/ 2696803 h 291739"/>
              <a:gd name="T14" fmla="*/ 1663649 w 291288"/>
              <a:gd name="T15" fmla="*/ 2748367 h 291739"/>
              <a:gd name="T16" fmla="*/ 1663649 w 291288"/>
              <a:gd name="T17" fmla="*/ 3109255 h 291739"/>
              <a:gd name="T18" fmla="*/ 2973334 w 291288"/>
              <a:gd name="T19" fmla="*/ 3109255 h 291739"/>
              <a:gd name="T20" fmla="*/ 1603782 w 291288"/>
              <a:gd name="T21" fmla="*/ 2427114 h 291739"/>
              <a:gd name="T22" fmla="*/ 322044 w 291288"/>
              <a:gd name="T23" fmla="*/ 2427114 h 291739"/>
              <a:gd name="T24" fmla="*/ 114416 w 291288"/>
              <a:gd name="T25" fmla="*/ 3109255 h 291739"/>
              <a:gd name="T26" fmla="*/ 725308 w 291288"/>
              <a:gd name="T27" fmla="*/ 3109255 h 291739"/>
              <a:gd name="T28" fmla="*/ 837119 w 291288"/>
              <a:gd name="T29" fmla="*/ 2427114 h 291739"/>
              <a:gd name="T30" fmla="*/ 2861559 w 291288"/>
              <a:gd name="T31" fmla="*/ 2268491 h 291739"/>
              <a:gd name="T32" fmla="*/ 2178738 w 291288"/>
              <a:gd name="T33" fmla="*/ 2609551 h 291739"/>
              <a:gd name="T34" fmla="*/ 3101105 w 291288"/>
              <a:gd name="T35" fmla="*/ 3065636 h 291739"/>
              <a:gd name="T36" fmla="*/ 2090912 w 291288"/>
              <a:gd name="T37" fmla="*/ 1911559 h 291739"/>
              <a:gd name="T38" fmla="*/ 1695617 w 291288"/>
              <a:gd name="T39" fmla="*/ 2367632 h 291739"/>
              <a:gd name="T40" fmla="*/ 2070956 w 291288"/>
              <a:gd name="T41" fmla="*/ 2550070 h 291739"/>
              <a:gd name="T42" fmla="*/ 2833573 w 291288"/>
              <a:gd name="T43" fmla="*/ 2173303 h 291739"/>
              <a:gd name="T44" fmla="*/ 2753701 w 291288"/>
              <a:gd name="T45" fmla="*/ 1911559 h 291739"/>
              <a:gd name="T46" fmla="*/ 1020803 w 291288"/>
              <a:gd name="T47" fmla="*/ 1911559 h 291739"/>
              <a:gd name="T48" fmla="*/ 952932 w 291288"/>
              <a:gd name="T49" fmla="*/ 2331935 h 291739"/>
              <a:gd name="T50" fmla="*/ 1495937 w 291288"/>
              <a:gd name="T51" fmla="*/ 2331935 h 291739"/>
              <a:gd name="T52" fmla="*/ 1140594 w 291288"/>
              <a:gd name="T53" fmla="*/ 1911559 h 291739"/>
              <a:gd name="T54" fmla="*/ 477753 w 291288"/>
              <a:gd name="T55" fmla="*/ 1911559 h 291739"/>
              <a:gd name="T56" fmla="*/ 349984 w 291288"/>
              <a:gd name="T57" fmla="*/ 2331935 h 291739"/>
              <a:gd name="T58" fmla="*/ 853117 w 291288"/>
              <a:gd name="T59" fmla="*/ 2331935 h 291739"/>
              <a:gd name="T60" fmla="*/ 920988 w 291288"/>
              <a:gd name="T61" fmla="*/ 1911559 h 291739"/>
              <a:gd name="T62" fmla="*/ 1615749 w 291288"/>
              <a:gd name="T63" fmla="*/ 566600 h 291739"/>
              <a:gd name="T64" fmla="*/ 1277311 w 291288"/>
              <a:gd name="T65" fmla="*/ 907845 h 291739"/>
              <a:gd name="T66" fmla="*/ 1615749 w 291288"/>
              <a:gd name="T67" fmla="*/ 1245099 h 291739"/>
              <a:gd name="T68" fmla="*/ 1954201 w 291288"/>
              <a:gd name="T69" fmla="*/ 907845 h 291739"/>
              <a:gd name="T70" fmla="*/ 1615749 w 291288"/>
              <a:gd name="T71" fmla="*/ 566600 h 291739"/>
              <a:gd name="T72" fmla="*/ 1615749 w 291288"/>
              <a:gd name="T73" fmla="*/ 471356 h 291739"/>
              <a:gd name="T74" fmla="*/ 2053733 w 291288"/>
              <a:gd name="T75" fmla="*/ 907845 h 291739"/>
              <a:gd name="T76" fmla="*/ 1615749 w 291288"/>
              <a:gd name="T77" fmla="*/ 1340336 h 291739"/>
              <a:gd name="T78" fmla="*/ 1177757 w 291288"/>
              <a:gd name="T79" fmla="*/ 907845 h 291739"/>
              <a:gd name="T80" fmla="*/ 1615749 w 291288"/>
              <a:gd name="T81" fmla="*/ 471356 h 291739"/>
              <a:gd name="T82" fmla="*/ 1615749 w 291288"/>
              <a:gd name="T83" fmla="*/ 95201 h 291739"/>
              <a:gd name="T84" fmla="*/ 809176 w 291288"/>
              <a:gd name="T85" fmla="*/ 896289 h 291739"/>
              <a:gd name="T86" fmla="*/ 1615749 w 291288"/>
              <a:gd name="T87" fmla="*/ 2312106 h 291739"/>
              <a:gd name="T88" fmla="*/ 2418321 w 291288"/>
              <a:gd name="T89" fmla="*/ 896289 h 291739"/>
              <a:gd name="T90" fmla="*/ 1615749 w 291288"/>
              <a:gd name="T91" fmla="*/ 95201 h 291739"/>
              <a:gd name="T92" fmla="*/ 1615749 w 291288"/>
              <a:gd name="T93" fmla="*/ 0 h 291739"/>
              <a:gd name="T94" fmla="*/ 2514142 w 291288"/>
              <a:gd name="T95" fmla="*/ 896289 h 291739"/>
              <a:gd name="T96" fmla="*/ 2154774 w 291288"/>
              <a:gd name="T97" fmla="*/ 1812402 h 291739"/>
              <a:gd name="T98" fmla="*/ 2789634 w 291288"/>
              <a:gd name="T99" fmla="*/ 1812402 h 291739"/>
              <a:gd name="T100" fmla="*/ 2833573 w 291288"/>
              <a:gd name="T101" fmla="*/ 1848099 h 291739"/>
              <a:gd name="T102" fmla="*/ 3224882 w 291288"/>
              <a:gd name="T103" fmla="*/ 3140984 h 291739"/>
              <a:gd name="T104" fmla="*/ 3220897 w 291288"/>
              <a:gd name="T105" fmla="*/ 3188573 h 291739"/>
              <a:gd name="T106" fmla="*/ 3180961 w 291288"/>
              <a:gd name="T107" fmla="*/ 3208396 h 291739"/>
              <a:gd name="T108" fmla="*/ 46558 w 291288"/>
              <a:gd name="T109" fmla="*/ 3208396 h 291739"/>
              <a:gd name="T110" fmla="*/ 6633 w 291288"/>
              <a:gd name="T111" fmla="*/ 3188573 h 291739"/>
              <a:gd name="T112" fmla="*/ 2641 w 291288"/>
              <a:gd name="T113" fmla="*/ 3140984 h 291739"/>
              <a:gd name="T114" fmla="*/ 393917 w 291288"/>
              <a:gd name="T115" fmla="*/ 1848099 h 291739"/>
              <a:gd name="T116" fmla="*/ 441828 w 291288"/>
              <a:gd name="T117" fmla="*/ 1812402 h 291739"/>
              <a:gd name="T118" fmla="*/ 1068706 w 291288"/>
              <a:gd name="T119" fmla="*/ 1812402 h 291739"/>
              <a:gd name="T120" fmla="*/ 713343 w 291288"/>
              <a:gd name="T121" fmla="*/ 896289 h 291739"/>
              <a:gd name="T122" fmla="*/ 1615749 w 291288"/>
              <a:gd name="T123" fmla="*/ 0 h 2917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1288" h="291739">
                <a:moveTo>
                  <a:pt x="78754" y="254235"/>
                </a:moveTo>
                <a:lnTo>
                  <a:pt x="74431" y="282724"/>
                </a:lnTo>
                <a:lnTo>
                  <a:pt x="141424" y="282724"/>
                </a:lnTo>
                <a:lnTo>
                  <a:pt x="141424" y="254235"/>
                </a:lnTo>
                <a:lnTo>
                  <a:pt x="78754" y="254235"/>
                </a:lnTo>
                <a:close/>
                <a:moveTo>
                  <a:pt x="84156" y="220698"/>
                </a:moveTo>
                <a:lnTo>
                  <a:pt x="80194" y="245220"/>
                </a:lnTo>
                <a:lnTo>
                  <a:pt x="145746" y="245220"/>
                </a:lnTo>
                <a:cubicBezTo>
                  <a:pt x="147907" y="245220"/>
                  <a:pt x="150068" y="247384"/>
                  <a:pt x="150068" y="249908"/>
                </a:cubicBezTo>
                <a:lnTo>
                  <a:pt x="150068" y="282724"/>
                </a:lnTo>
                <a:lnTo>
                  <a:pt x="268205" y="282724"/>
                </a:lnTo>
                <a:lnTo>
                  <a:pt x="144666" y="220698"/>
                </a:lnTo>
                <a:lnTo>
                  <a:pt x="84156" y="220698"/>
                </a:lnTo>
                <a:close/>
                <a:moveTo>
                  <a:pt x="29050" y="220698"/>
                </a:moveTo>
                <a:lnTo>
                  <a:pt x="10321" y="282724"/>
                </a:lnTo>
                <a:lnTo>
                  <a:pt x="65427" y="282724"/>
                </a:lnTo>
                <a:lnTo>
                  <a:pt x="75512" y="220698"/>
                </a:lnTo>
                <a:lnTo>
                  <a:pt x="29050" y="220698"/>
                </a:lnTo>
                <a:close/>
                <a:moveTo>
                  <a:pt x="258120" y="206273"/>
                </a:moveTo>
                <a:lnTo>
                  <a:pt x="196530" y="237286"/>
                </a:lnTo>
                <a:lnTo>
                  <a:pt x="279730" y="278757"/>
                </a:lnTo>
                <a:lnTo>
                  <a:pt x="258120" y="206273"/>
                </a:lnTo>
                <a:close/>
                <a:moveTo>
                  <a:pt x="188607" y="173818"/>
                </a:moveTo>
                <a:cubicBezTo>
                  <a:pt x="174200" y="192930"/>
                  <a:pt x="160153" y="208076"/>
                  <a:pt x="152950" y="215289"/>
                </a:cubicBezTo>
                <a:lnTo>
                  <a:pt x="186806" y="231877"/>
                </a:lnTo>
                <a:lnTo>
                  <a:pt x="255599" y="197618"/>
                </a:lnTo>
                <a:lnTo>
                  <a:pt x="248395" y="173818"/>
                </a:lnTo>
                <a:lnTo>
                  <a:pt x="188607" y="173818"/>
                </a:lnTo>
                <a:close/>
                <a:moveTo>
                  <a:pt x="92080" y="173818"/>
                </a:moveTo>
                <a:lnTo>
                  <a:pt x="85957" y="212043"/>
                </a:lnTo>
                <a:lnTo>
                  <a:pt x="134941" y="212043"/>
                </a:lnTo>
                <a:cubicBezTo>
                  <a:pt x="127377" y="204109"/>
                  <a:pt x="115131" y="190406"/>
                  <a:pt x="102885" y="173818"/>
                </a:cubicBezTo>
                <a:lnTo>
                  <a:pt x="92080" y="173818"/>
                </a:lnTo>
                <a:close/>
                <a:moveTo>
                  <a:pt x="43096" y="173818"/>
                </a:moveTo>
                <a:lnTo>
                  <a:pt x="31571" y="212043"/>
                </a:lnTo>
                <a:lnTo>
                  <a:pt x="76953" y="212043"/>
                </a:lnTo>
                <a:lnTo>
                  <a:pt x="83076" y="173818"/>
                </a:lnTo>
                <a:lnTo>
                  <a:pt x="43096" y="173818"/>
                </a:lnTo>
                <a:close/>
                <a:moveTo>
                  <a:pt x="145746" y="51521"/>
                </a:moveTo>
                <a:cubicBezTo>
                  <a:pt x="128866" y="51521"/>
                  <a:pt x="115217" y="65592"/>
                  <a:pt x="115217" y="82550"/>
                </a:cubicBezTo>
                <a:cubicBezTo>
                  <a:pt x="115217" y="99507"/>
                  <a:pt x="128866" y="113217"/>
                  <a:pt x="145746" y="113217"/>
                </a:cubicBezTo>
                <a:cubicBezTo>
                  <a:pt x="162627" y="113217"/>
                  <a:pt x="176275" y="99507"/>
                  <a:pt x="176275" y="82550"/>
                </a:cubicBezTo>
                <a:cubicBezTo>
                  <a:pt x="176275" y="65592"/>
                  <a:pt x="162627" y="51521"/>
                  <a:pt x="145746" y="51521"/>
                </a:cubicBezTo>
                <a:close/>
                <a:moveTo>
                  <a:pt x="145746" y="42862"/>
                </a:moveTo>
                <a:cubicBezTo>
                  <a:pt x="167296" y="42862"/>
                  <a:pt x="185254" y="60541"/>
                  <a:pt x="185254" y="82550"/>
                </a:cubicBezTo>
                <a:cubicBezTo>
                  <a:pt x="185254" y="104197"/>
                  <a:pt x="167296" y="121876"/>
                  <a:pt x="145746" y="121876"/>
                </a:cubicBezTo>
                <a:cubicBezTo>
                  <a:pt x="123837" y="121876"/>
                  <a:pt x="106238" y="104197"/>
                  <a:pt x="106238" y="82550"/>
                </a:cubicBezTo>
                <a:cubicBezTo>
                  <a:pt x="106238" y="60541"/>
                  <a:pt x="123837" y="42862"/>
                  <a:pt x="145746" y="42862"/>
                </a:cubicBezTo>
                <a:close/>
                <a:moveTo>
                  <a:pt x="145746" y="8655"/>
                </a:moveTo>
                <a:cubicBezTo>
                  <a:pt x="105767" y="8655"/>
                  <a:pt x="72991" y="41471"/>
                  <a:pt x="72991" y="81500"/>
                </a:cubicBezTo>
                <a:cubicBezTo>
                  <a:pt x="72991" y="133428"/>
                  <a:pt x="131339" y="195815"/>
                  <a:pt x="145746" y="210240"/>
                </a:cubicBezTo>
                <a:cubicBezTo>
                  <a:pt x="159793" y="195815"/>
                  <a:pt x="218141" y="133068"/>
                  <a:pt x="218141" y="81500"/>
                </a:cubicBezTo>
                <a:cubicBezTo>
                  <a:pt x="218141" y="41471"/>
                  <a:pt x="185725" y="8655"/>
                  <a:pt x="145746" y="8655"/>
                </a:cubicBezTo>
                <a:close/>
                <a:moveTo>
                  <a:pt x="145746" y="0"/>
                </a:moveTo>
                <a:cubicBezTo>
                  <a:pt x="190408" y="0"/>
                  <a:pt x="226785" y="36422"/>
                  <a:pt x="226785" y="81500"/>
                </a:cubicBezTo>
                <a:cubicBezTo>
                  <a:pt x="226785" y="109628"/>
                  <a:pt x="211658" y="139920"/>
                  <a:pt x="194369" y="164802"/>
                </a:cubicBezTo>
                <a:lnTo>
                  <a:pt x="251637" y="164802"/>
                </a:lnTo>
                <a:cubicBezTo>
                  <a:pt x="253438" y="164802"/>
                  <a:pt x="255239" y="166245"/>
                  <a:pt x="255599" y="168048"/>
                </a:cubicBezTo>
                <a:lnTo>
                  <a:pt x="290896" y="285609"/>
                </a:lnTo>
                <a:cubicBezTo>
                  <a:pt x="291616" y="287051"/>
                  <a:pt x="291256" y="288494"/>
                  <a:pt x="290536" y="289936"/>
                </a:cubicBezTo>
                <a:cubicBezTo>
                  <a:pt x="289455" y="291018"/>
                  <a:pt x="288375" y="291739"/>
                  <a:pt x="286934" y="291739"/>
                </a:cubicBezTo>
                <a:lnTo>
                  <a:pt x="4198" y="291739"/>
                </a:lnTo>
                <a:cubicBezTo>
                  <a:pt x="3117" y="291739"/>
                  <a:pt x="1677" y="291018"/>
                  <a:pt x="596" y="289936"/>
                </a:cubicBezTo>
                <a:cubicBezTo>
                  <a:pt x="-124" y="288494"/>
                  <a:pt x="-124" y="287051"/>
                  <a:pt x="236" y="285609"/>
                </a:cubicBezTo>
                <a:lnTo>
                  <a:pt x="35533" y="168048"/>
                </a:lnTo>
                <a:cubicBezTo>
                  <a:pt x="36253" y="166245"/>
                  <a:pt x="37694" y="164802"/>
                  <a:pt x="39855" y="164802"/>
                </a:cubicBezTo>
                <a:lnTo>
                  <a:pt x="96402" y="164802"/>
                </a:lnTo>
                <a:cubicBezTo>
                  <a:pt x="79834" y="139920"/>
                  <a:pt x="64347" y="109628"/>
                  <a:pt x="64347" y="81500"/>
                </a:cubicBezTo>
                <a:cubicBezTo>
                  <a:pt x="64347" y="36422"/>
                  <a:pt x="100724" y="0"/>
                  <a:pt x="145746" y="0"/>
                </a:cubicBezTo>
                <a:close/>
              </a:path>
            </a:pathLst>
          </a:custGeom>
          <a:solidFill>
            <a:srgbClr val="FFC000"/>
          </a:solidFill>
          <a:ln>
            <a:solidFill>
              <a:srgbClr val="FFC000"/>
            </a:solidFill>
          </a:ln>
          <a:effectLst/>
        </p:spPr>
        <p:txBody>
          <a:bodyPr anchor="ctr"/>
          <a:lstStyle/>
          <a:p>
            <a:endParaRPr lang="en-US" sz="1100" dirty="0">
              <a:latin typeface="Lato Light" panose="020F0502020204030203" pitchFamily="34" charset="0"/>
            </a:endParaRPr>
          </a:p>
        </p:txBody>
      </p:sp>
      <p:sp>
        <p:nvSpPr>
          <p:cNvPr id="20" name="Freeform 957">
            <a:extLst>
              <a:ext uri="{FF2B5EF4-FFF2-40B4-BE49-F238E27FC236}">
                <a16:creationId xmlns:a16="http://schemas.microsoft.com/office/drawing/2014/main" id="{7851BFC2-B1FC-3475-4A2C-401394B6D3EE}"/>
              </a:ext>
            </a:extLst>
          </p:cNvPr>
          <p:cNvSpPr>
            <a:spLocks noChangeAspect="1" noChangeArrowheads="1"/>
          </p:cNvSpPr>
          <p:nvPr/>
        </p:nvSpPr>
        <p:spPr bwMode="auto">
          <a:xfrm>
            <a:off x="8282964" y="5189280"/>
            <a:ext cx="443420" cy="444752"/>
          </a:xfrm>
          <a:custGeom>
            <a:avLst/>
            <a:gdLst>
              <a:gd name="T0" fmla="*/ 1318923 w 291740"/>
              <a:gd name="T1" fmla="*/ 2990442 h 291740"/>
              <a:gd name="T2" fmla="*/ 1868475 w 291740"/>
              <a:gd name="T3" fmla="*/ 2990442 h 291740"/>
              <a:gd name="T4" fmla="*/ 1432749 w 291740"/>
              <a:gd name="T5" fmla="*/ 2816165 h 291740"/>
              <a:gd name="T6" fmla="*/ 1620347 w 291740"/>
              <a:gd name="T7" fmla="*/ 1948678 h 291740"/>
              <a:gd name="T8" fmla="*/ 2885792 w 291740"/>
              <a:gd name="T9" fmla="*/ 1482091 h 291740"/>
              <a:gd name="T10" fmla="*/ 2885792 w 291740"/>
              <a:gd name="T11" fmla="*/ 1966333 h 291740"/>
              <a:gd name="T12" fmla="*/ 2885792 w 291740"/>
              <a:gd name="T13" fmla="*/ 1482091 h 291740"/>
              <a:gd name="T14" fmla="*/ 358895 w 291740"/>
              <a:gd name="T15" fmla="*/ 1918708 h 291740"/>
              <a:gd name="T16" fmla="*/ 259189 w 291740"/>
              <a:gd name="T17" fmla="*/ 1529716 h 291740"/>
              <a:gd name="T18" fmla="*/ 2688884 w 291740"/>
              <a:gd name="T19" fmla="*/ 1342725 h 291740"/>
              <a:gd name="T20" fmla="*/ 2806647 w 291740"/>
              <a:gd name="T21" fmla="*/ 2198271 h 291740"/>
              <a:gd name="T22" fmla="*/ 2806647 w 291740"/>
              <a:gd name="T23" fmla="*/ 1259547 h 291740"/>
              <a:gd name="T24" fmla="*/ 98121 w 291740"/>
              <a:gd name="T25" fmla="*/ 1536811 h 291740"/>
              <a:gd name="T26" fmla="*/ 435717 w 291740"/>
              <a:gd name="T27" fmla="*/ 2198271 h 291740"/>
              <a:gd name="T28" fmla="*/ 435717 w 291740"/>
              <a:gd name="T29" fmla="*/ 1259547 h 291740"/>
              <a:gd name="T30" fmla="*/ 1886629 w 291740"/>
              <a:gd name="T31" fmla="*/ 1209901 h 291740"/>
              <a:gd name="T32" fmla="*/ 1670338 w 291740"/>
              <a:gd name="T33" fmla="*/ 1657690 h 291740"/>
              <a:gd name="T34" fmla="*/ 1572004 w 291740"/>
              <a:gd name="T35" fmla="*/ 1618428 h 291740"/>
              <a:gd name="T36" fmla="*/ 1662461 w 291740"/>
              <a:gd name="T37" fmla="*/ 1103840 h 291740"/>
              <a:gd name="T38" fmla="*/ 1395039 w 291740"/>
              <a:gd name="T39" fmla="*/ 1323820 h 291740"/>
              <a:gd name="T40" fmla="*/ 1686056 w 291740"/>
              <a:gd name="T41" fmla="*/ 1009576 h 291740"/>
              <a:gd name="T42" fmla="*/ 1267739 w 291740"/>
              <a:gd name="T43" fmla="*/ 2053080 h 291740"/>
              <a:gd name="T44" fmla="*/ 1872554 w 291740"/>
              <a:gd name="T45" fmla="*/ 2064919 h 291740"/>
              <a:gd name="T46" fmla="*/ 2182792 w 291740"/>
              <a:gd name="T47" fmla="*/ 792304 h 291740"/>
              <a:gd name="T48" fmla="*/ 2229924 w 291740"/>
              <a:gd name="T49" fmla="*/ 697457 h 291740"/>
              <a:gd name="T50" fmla="*/ 2229924 w 291740"/>
              <a:gd name="T51" fmla="*/ 2151884 h 291740"/>
              <a:gd name="T52" fmla="*/ 1589771 w 291740"/>
              <a:gd name="T53" fmla="*/ 2471998 h 291740"/>
              <a:gd name="T54" fmla="*/ 945687 w 291740"/>
              <a:gd name="T55" fmla="*/ 2151884 h 291740"/>
              <a:gd name="T56" fmla="*/ 945687 w 291740"/>
              <a:gd name="T57" fmla="*/ 697457 h 291740"/>
              <a:gd name="T58" fmla="*/ 2932239 w 291740"/>
              <a:gd name="T59" fmla="*/ 954570 h 291740"/>
              <a:gd name="T60" fmla="*/ 3175624 w 291740"/>
              <a:gd name="T61" fmla="*/ 1924978 h 291740"/>
              <a:gd name="T62" fmla="*/ 1432749 w 291740"/>
              <a:gd name="T63" fmla="*/ 3204328 h 291740"/>
              <a:gd name="T64" fmla="*/ 1432749 w 291740"/>
              <a:gd name="T65" fmla="*/ 2717146 h 291740"/>
              <a:gd name="T66" fmla="*/ 1966610 w 291740"/>
              <a:gd name="T67" fmla="*/ 2990442 h 291740"/>
              <a:gd name="T68" fmla="*/ 2834115 w 291740"/>
              <a:gd name="T69" fmla="*/ 2297292 h 291740"/>
              <a:gd name="T70" fmla="*/ 2594674 w 291740"/>
              <a:gd name="T71" fmla="*/ 2119050 h 291740"/>
              <a:gd name="T72" fmla="*/ 2806647 w 291740"/>
              <a:gd name="T73" fmla="*/ 1164479 h 291740"/>
              <a:gd name="T74" fmla="*/ 1978390 w 291740"/>
              <a:gd name="T75" fmla="*/ 95082 h 291740"/>
              <a:gd name="T76" fmla="*/ 337566 w 291740"/>
              <a:gd name="T77" fmla="*/ 1168447 h 291740"/>
              <a:gd name="T78" fmla="*/ 608413 w 291740"/>
              <a:gd name="T79" fmla="*/ 1342725 h 291740"/>
              <a:gd name="T80" fmla="*/ 368984 w 291740"/>
              <a:gd name="T81" fmla="*/ 2297292 h 291740"/>
              <a:gd name="T82" fmla="*/ 243392 w 291740"/>
              <a:gd name="T83" fmla="*/ 1188246 h 29174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91740" h="291740">
                <a:moveTo>
                  <a:pt x="131625" y="256399"/>
                </a:moveTo>
                <a:cubicBezTo>
                  <a:pt x="125855" y="256399"/>
                  <a:pt x="121167" y="261087"/>
                  <a:pt x="121167" y="266496"/>
                </a:cubicBezTo>
                <a:lnTo>
                  <a:pt x="121167" y="272266"/>
                </a:lnTo>
                <a:cubicBezTo>
                  <a:pt x="121167" y="278036"/>
                  <a:pt x="125855" y="282724"/>
                  <a:pt x="131625" y="282724"/>
                </a:cubicBezTo>
                <a:lnTo>
                  <a:pt x="161557" y="282724"/>
                </a:lnTo>
                <a:cubicBezTo>
                  <a:pt x="167327" y="282724"/>
                  <a:pt x="171654" y="278036"/>
                  <a:pt x="171654" y="272266"/>
                </a:cubicBezTo>
                <a:lnTo>
                  <a:pt x="171654" y="266496"/>
                </a:lnTo>
                <a:cubicBezTo>
                  <a:pt x="171654" y="261087"/>
                  <a:pt x="167327" y="256399"/>
                  <a:pt x="161557" y="256399"/>
                </a:cubicBezTo>
                <a:lnTo>
                  <a:pt x="131625" y="256399"/>
                </a:lnTo>
                <a:close/>
                <a:moveTo>
                  <a:pt x="148858" y="168275"/>
                </a:moveTo>
                <a:cubicBezTo>
                  <a:pt x="151423" y="168275"/>
                  <a:pt x="153621" y="170180"/>
                  <a:pt x="153621" y="172847"/>
                </a:cubicBezTo>
                <a:cubicBezTo>
                  <a:pt x="153621" y="175514"/>
                  <a:pt x="151423" y="177419"/>
                  <a:pt x="148858" y="177419"/>
                </a:cubicBezTo>
                <a:cubicBezTo>
                  <a:pt x="146660" y="177419"/>
                  <a:pt x="144462" y="175514"/>
                  <a:pt x="144462" y="172847"/>
                </a:cubicBezTo>
                <a:cubicBezTo>
                  <a:pt x="144462" y="170180"/>
                  <a:pt x="146660" y="168275"/>
                  <a:pt x="148858" y="168275"/>
                </a:cubicBezTo>
                <a:close/>
                <a:moveTo>
                  <a:pt x="265113" y="134937"/>
                </a:moveTo>
                <a:cubicBezTo>
                  <a:pt x="267311" y="134937"/>
                  <a:pt x="269509" y="136744"/>
                  <a:pt x="269509" y="139274"/>
                </a:cubicBezTo>
                <a:lnTo>
                  <a:pt x="269509" y="174689"/>
                </a:lnTo>
                <a:cubicBezTo>
                  <a:pt x="269509" y="177219"/>
                  <a:pt x="267311" y="179026"/>
                  <a:pt x="265113" y="179026"/>
                </a:cubicBezTo>
                <a:cubicBezTo>
                  <a:pt x="262548" y="179026"/>
                  <a:pt x="260350" y="177219"/>
                  <a:pt x="260350" y="174689"/>
                </a:cubicBezTo>
                <a:lnTo>
                  <a:pt x="260350" y="139274"/>
                </a:lnTo>
                <a:cubicBezTo>
                  <a:pt x="260350" y="136744"/>
                  <a:pt x="262548" y="134937"/>
                  <a:pt x="265113" y="134937"/>
                </a:cubicBezTo>
                <a:close/>
                <a:moveTo>
                  <a:pt x="28574" y="134937"/>
                </a:moveTo>
                <a:cubicBezTo>
                  <a:pt x="31139" y="134937"/>
                  <a:pt x="32970" y="136744"/>
                  <a:pt x="32970" y="139274"/>
                </a:cubicBezTo>
                <a:lnTo>
                  <a:pt x="32970" y="174689"/>
                </a:lnTo>
                <a:cubicBezTo>
                  <a:pt x="32970" y="177219"/>
                  <a:pt x="31139" y="179026"/>
                  <a:pt x="28574" y="179026"/>
                </a:cubicBezTo>
                <a:cubicBezTo>
                  <a:pt x="26010" y="179026"/>
                  <a:pt x="23812" y="177219"/>
                  <a:pt x="23812" y="174689"/>
                </a:cubicBezTo>
                <a:lnTo>
                  <a:pt x="23812" y="139274"/>
                </a:lnTo>
                <a:cubicBezTo>
                  <a:pt x="23812" y="136744"/>
                  <a:pt x="26010" y="134937"/>
                  <a:pt x="28574" y="134937"/>
                </a:cubicBezTo>
                <a:close/>
                <a:moveTo>
                  <a:pt x="254596" y="114676"/>
                </a:moveTo>
                <a:cubicBezTo>
                  <a:pt x="250269" y="114676"/>
                  <a:pt x="247023" y="118282"/>
                  <a:pt x="247023" y="122249"/>
                </a:cubicBezTo>
                <a:lnTo>
                  <a:pt x="247023" y="192930"/>
                </a:lnTo>
                <a:cubicBezTo>
                  <a:pt x="247023" y="196897"/>
                  <a:pt x="250269" y="200143"/>
                  <a:pt x="254596" y="200143"/>
                </a:cubicBezTo>
                <a:lnTo>
                  <a:pt x="257842" y="200143"/>
                </a:lnTo>
                <a:cubicBezTo>
                  <a:pt x="271545" y="200143"/>
                  <a:pt x="282724" y="188964"/>
                  <a:pt x="282724" y="175260"/>
                </a:cubicBezTo>
                <a:lnTo>
                  <a:pt x="282724" y="139919"/>
                </a:lnTo>
                <a:cubicBezTo>
                  <a:pt x="282724" y="126216"/>
                  <a:pt x="271545" y="114676"/>
                  <a:pt x="257842" y="114676"/>
                </a:cubicBezTo>
                <a:lnTo>
                  <a:pt x="254596" y="114676"/>
                </a:lnTo>
                <a:close/>
                <a:moveTo>
                  <a:pt x="33898" y="114676"/>
                </a:moveTo>
                <a:cubicBezTo>
                  <a:pt x="20194" y="114676"/>
                  <a:pt x="9015" y="126216"/>
                  <a:pt x="9015" y="139919"/>
                </a:cubicBezTo>
                <a:lnTo>
                  <a:pt x="9015" y="175260"/>
                </a:lnTo>
                <a:cubicBezTo>
                  <a:pt x="9015" y="188964"/>
                  <a:pt x="20194" y="200143"/>
                  <a:pt x="33898" y="200143"/>
                </a:cubicBezTo>
                <a:lnTo>
                  <a:pt x="40028" y="200143"/>
                </a:lnTo>
                <a:cubicBezTo>
                  <a:pt x="43995" y="200143"/>
                  <a:pt x="47241" y="196897"/>
                  <a:pt x="47241" y="192930"/>
                </a:cubicBezTo>
                <a:lnTo>
                  <a:pt x="47241" y="122249"/>
                </a:lnTo>
                <a:cubicBezTo>
                  <a:pt x="47241" y="118282"/>
                  <a:pt x="43995" y="114676"/>
                  <a:pt x="40028" y="114676"/>
                </a:cubicBezTo>
                <a:lnTo>
                  <a:pt x="33898" y="114676"/>
                </a:lnTo>
                <a:close/>
                <a:moveTo>
                  <a:pt x="154896" y="91917"/>
                </a:moveTo>
                <a:cubicBezTo>
                  <a:pt x="163928" y="94063"/>
                  <a:pt x="171515" y="101216"/>
                  <a:pt x="173322" y="110156"/>
                </a:cubicBezTo>
                <a:cubicBezTo>
                  <a:pt x="175851" y="122316"/>
                  <a:pt x="169709" y="134475"/>
                  <a:pt x="158509" y="139124"/>
                </a:cubicBezTo>
                <a:cubicBezTo>
                  <a:pt x="155257" y="140197"/>
                  <a:pt x="153451" y="143773"/>
                  <a:pt x="153451" y="147350"/>
                </a:cubicBezTo>
                <a:lnTo>
                  <a:pt x="153451" y="150926"/>
                </a:lnTo>
                <a:cubicBezTo>
                  <a:pt x="153451" y="153429"/>
                  <a:pt x="151283" y="155217"/>
                  <a:pt x="148754" y="155217"/>
                </a:cubicBezTo>
                <a:cubicBezTo>
                  <a:pt x="146586" y="155217"/>
                  <a:pt x="144418" y="153429"/>
                  <a:pt x="144418" y="150926"/>
                </a:cubicBezTo>
                <a:lnTo>
                  <a:pt x="144418" y="147350"/>
                </a:lnTo>
                <a:cubicBezTo>
                  <a:pt x="144418" y="140197"/>
                  <a:pt x="148754" y="133760"/>
                  <a:pt x="155257" y="130899"/>
                </a:cubicBezTo>
                <a:cubicBezTo>
                  <a:pt x="162483" y="128038"/>
                  <a:pt x="166457" y="120170"/>
                  <a:pt x="164651" y="112302"/>
                </a:cubicBezTo>
                <a:cubicBezTo>
                  <a:pt x="163206" y="106580"/>
                  <a:pt x="158509" y="101931"/>
                  <a:pt x="152728" y="100500"/>
                </a:cubicBezTo>
                <a:cubicBezTo>
                  <a:pt x="147670" y="99428"/>
                  <a:pt x="142612" y="100500"/>
                  <a:pt x="138999" y="103361"/>
                </a:cubicBezTo>
                <a:cubicBezTo>
                  <a:pt x="135025" y="106580"/>
                  <a:pt x="132857" y="111229"/>
                  <a:pt x="132857" y="116236"/>
                </a:cubicBezTo>
                <a:cubicBezTo>
                  <a:pt x="132857" y="118739"/>
                  <a:pt x="130689" y="120528"/>
                  <a:pt x="128160" y="120528"/>
                </a:cubicBezTo>
                <a:cubicBezTo>
                  <a:pt x="125631" y="120528"/>
                  <a:pt x="123825" y="118739"/>
                  <a:pt x="123825" y="116236"/>
                </a:cubicBezTo>
                <a:cubicBezTo>
                  <a:pt x="123825" y="108726"/>
                  <a:pt x="127076" y="101573"/>
                  <a:pt x="133218" y="96924"/>
                </a:cubicBezTo>
                <a:cubicBezTo>
                  <a:pt x="139360" y="91917"/>
                  <a:pt x="147309" y="90487"/>
                  <a:pt x="154896" y="91917"/>
                </a:cubicBezTo>
                <a:close/>
                <a:moveTo>
                  <a:pt x="91209" y="72136"/>
                </a:moveTo>
                <a:lnTo>
                  <a:pt x="91209" y="186923"/>
                </a:lnTo>
                <a:lnTo>
                  <a:pt x="116465" y="186923"/>
                </a:lnTo>
                <a:cubicBezTo>
                  <a:pt x="117547" y="186923"/>
                  <a:pt x="118629" y="187283"/>
                  <a:pt x="119351" y="188002"/>
                </a:cubicBezTo>
                <a:lnTo>
                  <a:pt x="146050" y="214270"/>
                </a:lnTo>
                <a:lnTo>
                  <a:pt x="172028" y="188002"/>
                </a:lnTo>
                <a:cubicBezTo>
                  <a:pt x="173110" y="187283"/>
                  <a:pt x="174192" y="186923"/>
                  <a:pt x="175275" y="186923"/>
                </a:cubicBezTo>
                <a:lnTo>
                  <a:pt x="200530" y="186923"/>
                </a:lnTo>
                <a:lnTo>
                  <a:pt x="200530" y="72136"/>
                </a:lnTo>
                <a:lnTo>
                  <a:pt x="91209" y="72136"/>
                </a:lnTo>
                <a:close/>
                <a:moveTo>
                  <a:pt x="86879" y="63500"/>
                </a:moveTo>
                <a:lnTo>
                  <a:pt x="204860" y="63500"/>
                </a:lnTo>
                <a:cubicBezTo>
                  <a:pt x="207025" y="63500"/>
                  <a:pt x="209189" y="65299"/>
                  <a:pt x="209189" y="67818"/>
                </a:cubicBezTo>
                <a:lnTo>
                  <a:pt x="209189" y="191241"/>
                </a:lnTo>
                <a:cubicBezTo>
                  <a:pt x="209189" y="193760"/>
                  <a:pt x="207025" y="195919"/>
                  <a:pt x="204860" y="195919"/>
                </a:cubicBezTo>
                <a:lnTo>
                  <a:pt x="177079" y="195919"/>
                </a:lnTo>
                <a:lnTo>
                  <a:pt x="148937" y="223986"/>
                </a:lnTo>
                <a:cubicBezTo>
                  <a:pt x="148215" y="224705"/>
                  <a:pt x="146772" y="225065"/>
                  <a:pt x="146050" y="225065"/>
                </a:cubicBezTo>
                <a:cubicBezTo>
                  <a:pt x="144607" y="225065"/>
                  <a:pt x="143524" y="224705"/>
                  <a:pt x="142803" y="223986"/>
                </a:cubicBezTo>
                <a:lnTo>
                  <a:pt x="114661" y="195919"/>
                </a:lnTo>
                <a:lnTo>
                  <a:pt x="86879" y="195919"/>
                </a:lnTo>
                <a:cubicBezTo>
                  <a:pt x="84354" y="195919"/>
                  <a:pt x="82550" y="193760"/>
                  <a:pt x="82550" y="191241"/>
                </a:cubicBezTo>
                <a:lnTo>
                  <a:pt x="82550" y="67818"/>
                </a:lnTo>
                <a:cubicBezTo>
                  <a:pt x="82550" y="65299"/>
                  <a:pt x="84354" y="63500"/>
                  <a:pt x="86879" y="63500"/>
                </a:cubicBezTo>
                <a:close/>
                <a:moveTo>
                  <a:pt x="110349" y="0"/>
                </a:moveTo>
                <a:lnTo>
                  <a:pt x="181751" y="0"/>
                </a:lnTo>
                <a:cubicBezTo>
                  <a:pt x="230074" y="0"/>
                  <a:pt x="269381" y="38947"/>
                  <a:pt x="269381" y="86909"/>
                </a:cubicBezTo>
                <a:lnTo>
                  <a:pt x="269381" y="108185"/>
                </a:lnTo>
                <a:cubicBezTo>
                  <a:pt x="282364" y="112873"/>
                  <a:pt x="291740" y="125134"/>
                  <a:pt x="291740" y="139919"/>
                </a:cubicBezTo>
                <a:lnTo>
                  <a:pt x="291740" y="175260"/>
                </a:lnTo>
                <a:cubicBezTo>
                  <a:pt x="291740" y="190045"/>
                  <a:pt x="282364" y="202306"/>
                  <a:pt x="269381" y="206994"/>
                </a:cubicBezTo>
                <a:cubicBezTo>
                  <a:pt x="267939" y="253875"/>
                  <a:pt x="229353" y="291740"/>
                  <a:pt x="181751" y="291740"/>
                </a:cubicBezTo>
                <a:lnTo>
                  <a:pt x="131625" y="291740"/>
                </a:lnTo>
                <a:cubicBezTo>
                  <a:pt x="120807" y="291740"/>
                  <a:pt x="112512" y="283085"/>
                  <a:pt x="112512" y="272266"/>
                </a:cubicBezTo>
                <a:lnTo>
                  <a:pt x="112512" y="266496"/>
                </a:lnTo>
                <a:cubicBezTo>
                  <a:pt x="112512" y="256038"/>
                  <a:pt x="120807" y="247384"/>
                  <a:pt x="131625" y="247384"/>
                </a:cubicBezTo>
                <a:lnTo>
                  <a:pt x="161557" y="247384"/>
                </a:lnTo>
                <a:cubicBezTo>
                  <a:pt x="172015" y="247384"/>
                  <a:pt x="180670" y="256038"/>
                  <a:pt x="180670" y="266496"/>
                </a:cubicBezTo>
                <a:lnTo>
                  <a:pt x="180670" y="272266"/>
                </a:lnTo>
                <a:cubicBezTo>
                  <a:pt x="180670" y="276233"/>
                  <a:pt x="179588" y="279839"/>
                  <a:pt x="177785" y="282724"/>
                </a:cubicBezTo>
                <a:lnTo>
                  <a:pt x="181751" y="282724"/>
                </a:lnTo>
                <a:cubicBezTo>
                  <a:pt x="223583" y="282724"/>
                  <a:pt x="258202" y="249908"/>
                  <a:pt x="260366" y="209158"/>
                </a:cubicBezTo>
                <a:cubicBezTo>
                  <a:pt x="259645" y="209158"/>
                  <a:pt x="258563" y="209158"/>
                  <a:pt x="257842" y="209158"/>
                </a:cubicBezTo>
                <a:lnTo>
                  <a:pt x="254596" y="209158"/>
                </a:lnTo>
                <a:cubicBezTo>
                  <a:pt x="245581" y="209158"/>
                  <a:pt x="238368" y="201946"/>
                  <a:pt x="238368" y="192930"/>
                </a:cubicBezTo>
                <a:lnTo>
                  <a:pt x="238368" y="122249"/>
                </a:lnTo>
                <a:cubicBezTo>
                  <a:pt x="238368" y="113234"/>
                  <a:pt x="245581" y="106021"/>
                  <a:pt x="254596" y="106021"/>
                </a:cubicBezTo>
                <a:lnTo>
                  <a:pt x="257842" y="106021"/>
                </a:lnTo>
                <a:cubicBezTo>
                  <a:pt x="258923" y="106021"/>
                  <a:pt x="259645" y="106382"/>
                  <a:pt x="260366" y="106382"/>
                </a:cubicBezTo>
                <a:lnTo>
                  <a:pt x="260366" y="86909"/>
                </a:lnTo>
                <a:cubicBezTo>
                  <a:pt x="260366" y="43995"/>
                  <a:pt x="225386" y="8655"/>
                  <a:pt x="181751" y="8655"/>
                </a:cubicBezTo>
                <a:lnTo>
                  <a:pt x="110349" y="8655"/>
                </a:lnTo>
                <a:cubicBezTo>
                  <a:pt x="66714" y="8655"/>
                  <a:pt x="31013" y="43995"/>
                  <a:pt x="31013" y="86909"/>
                </a:cubicBezTo>
                <a:lnTo>
                  <a:pt x="31013" y="106382"/>
                </a:lnTo>
                <a:cubicBezTo>
                  <a:pt x="32455" y="106382"/>
                  <a:pt x="33177" y="106021"/>
                  <a:pt x="33898" y="106021"/>
                </a:cubicBezTo>
                <a:lnTo>
                  <a:pt x="40028" y="106021"/>
                </a:lnTo>
                <a:cubicBezTo>
                  <a:pt x="48683" y="106021"/>
                  <a:pt x="55895" y="113234"/>
                  <a:pt x="55895" y="122249"/>
                </a:cubicBezTo>
                <a:lnTo>
                  <a:pt x="55895" y="192930"/>
                </a:lnTo>
                <a:cubicBezTo>
                  <a:pt x="55895" y="201946"/>
                  <a:pt x="48683" y="209158"/>
                  <a:pt x="40028" y="209158"/>
                </a:cubicBezTo>
                <a:lnTo>
                  <a:pt x="33898" y="209158"/>
                </a:lnTo>
                <a:cubicBezTo>
                  <a:pt x="15146" y="209158"/>
                  <a:pt x="0" y="194012"/>
                  <a:pt x="0" y="175260"/>
                </a:cubicBezTo>
                <a:lnTo>
                  <a:pt x="0" y="139919"/>
                </a:lnTo>
                <a:cubicBezTo>
                  <a:pt x="0" y="125134"/>
                  <a:pt x="9376" y="112873"/>
                  <a:pt x="22358" y="108185"/>
                </a:cubicBezTo>
                <a:lnTo>
                  <a:pt x="22358" y="86909"/>
                </a:lnTo>
                <a:cubicBezTo>
                  <a:pt x="22358" y="38947"/>
                  <a:pt x="62026" y="0"/>
                  <a:pt x="110349" y="0"/>
                </a:cubicBezTo>
                <a:close/>
              </a:path>
            </a:pathLst>
          </a:custGeom>
          <a:solidFill>
            <a:srgbClr val="C62D8E"/>
          </a:solidFill>
          <a:ln>
            <a:solidFill>
              <a:srgbClr val="E32D8E"/>
            </a:solidFill>
          </a:ln>
          <a:effectLst/>
        </p:spPr>
        <p:txBody>
          <a:bodyPr anchor="ctr"/>
          <a:lstStyle/>
          <a:p>
            <a:endParaRPr lang="en-US" sz="1100" dirty="0">
              <a:latin typeface="Lato Light" panose="020F0502020204030203" pitchFamily="34" charset="0"/>
            </a:endParaRPr>
          </a:p>
        </p:txBody>
      </p:sp>
      <p:sp>
        <p:nvSpPr>
          <p:cNvPr id="21" name="TextBox 20">
            <a:extLst>
              <a:ext uri="{FF2B5EF4-FFF2-40B4-BE49-F238E27FC236}">
                <a16:creationId xmlns:a16="http://schemas.microsoft.com/office/drawing/2014/main" id="{705A9FAC-1860-A576-AB59-5463E2C878D5}"/>
              </a:ext>
            </a:extLst>
          </p:cNvPr>
          <p:cNvSpPr txBox="1"/>
          <p:nvPr/>
        </p:nvSpPr>
        <p:spPr>
          <a:xfrm>
            <a:off x="8912872" y="1645220"/>
            <a:ext cx="1460656" cy="369332"/>
          </a:xfrm>
          <a:prstGeom prst="rect">
            <a:avLst/>
          </a:prstGeom>
          <a:noFill/>
        </p:spPr>
        <p:txBody>
          <a:bodyPr wrap="none" rtlCol="0" anchor="b" anchorCtr="0">
            <a:spAutoFit/>
          </a:bodyPr>
          <a:lstStyle/>
          <a:p>
            <a:r>
              <a:rPr lang="en-US" b="1" dirty="0">
                <a:solidFill>
                  <a:schemeClr val="tx2"/>
                </a:solidFill>
                <a:latin typeface="Poppins" pitchFamily="2" charset="77"/>
                <a:ea typeface="League Spartan" charset="0"/>
                <a:cs typeface="Poppins" pitchFamily="2" charset="77"/>
              </a:rPr>
              <a:t>YOUR TITLE</a:t>
            </a:r>
          </a:p>
        </p:txBody>
      </p:sp>
      <p:sp>
        <p:nvSpPr>
          <p:cNvPr id="22" name="Subtitle 2">
            <a:extLst>
              <a:ext uri="{FF2B5EF4-FFF2-40B4-BE49-F238E27FC236}">
                <a16:creationId xmlns:a16="http://schemas.microsoft.com/office/drawing/2014/main" id="{9FE70F85-994D-DF88-38E6-473BE2D3CB05}"/>
              </a:ext>
            </a:extLst>
          </p:cNvPr>
          <p:cNvSpPr txBox="1">
            <a:spLocks/>
          </p:cNvSpPr>
          <p:nvPr/>
        </p:nvSpPr>
        <p:spPr>
          <a:xfrm>
            <a:off x="8912872" y="2035191"/>
            <a:ext cx="2632150"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23" name="TextBox 22">
            <a:extLst>
              <a:ext uri="{FF2B5EF4-FFF2-40B4-BE49-F238E27FC236}">
                <a16:creationId xmlns:a16="http://schemas.microsoft.com/office/drawing/2014/main" id="{E480F778-CE87-92D3-5D6C-D0034F993A30}"/>
              </a:ext>
            </a:extLst>
          </p:cNvPr>
          <p:cNvSpPr txBox="1"/>
          <p:nvPr/>
        </p:nvSpPr>
        <p:spPr>
          <a:xfrm>
            <a:off x="8912872" y="3224202"/>
            <a:ext cx="1460656" cy="369332"/>
          </a:xfrm>
          <a:prstGeom prst="rect">
            <a:avLst/>
          </a:prstGeom>
          <a:noFill/>
        </p:spPr>
        <p:txBody>
          <a:bodyPr wrap="none" rtlCol="0" anchor="b" anchorCtr="0">
            <a:spAutoFit/>
          </a:bodyPr>
          <a:lstStyle/>
          <a:p>
            <a:r>
              <a:rPr lang="en-US"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AE4EF015-1A46-5857-C9F1-D2CE5582A5B9}"/>
              </a:ext>
            </a:extLst>
          </p:cNvPr>
          <p:cNvSpPr txBox="1">
            <a:spLocks/>
          </p:cNvSpPr>
          <p:nvPr/>
        </p:nvSpPr>
        <p:spPr>
          <a:xfrm>
            <a:off x="8912871" y="3614172"/>
            <a:ext cx="2632150"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
        <p:nvSpPr>
          <p:cNvPr id="25" name="TextBox 24">
            <a:extLst>
              <a:ext uri="{FF2B5EF4-FFF2-40B4-BE49-F238E27FC236}">
                <a16:creationId xmlns:a16="http://schemas.microsoft.com/office/drawing/2014/main" id="{B6213CF5-E5C4-C09A-05D9-5BA1141ABDD2}"/>
              </a:ext>
            </a:extLst>
          </p:cNvPr>
          <p:cNvSpPr txBox="1"/>
          <p:nvPr/>
        </p:nvSpPr>
        <p:spPr>
          <a:xfrm>
            <a:off x="8912872" y="4800143"/>
            <a:ext cx="1460656" cy="369332"/>
          </a:xfrm>
          <a:prstGeom prst="rect">
            <a:avLst/>
          </a:prstGeom>
          <a:noFill/>
        </p:spPr>
        <p:txBody>
          <a:bodyPr wrap="none" rtlCol="0" anchor="b" anchorCtr="0">
            <a:spAutoFit/>
          </a:bodyPr>
          <a:lstStyle/>
          <a:p>
            <a:r>
              <a:rPr lang="en-US" b="1" dirty="0">
                <a:solidFill>
                  <a:schemeClr val="tx2"/>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AC4A6813-92C6-25CB-98D4-76458CDF7F8D}"/>
              </a:ext>
            </a:extLst>
          </p:cNvPr>
          <p:cNvSpPr txBox="1">
            <a:spLocks/>
          </p:cNvSpPr>
          <p:nvPr/>
        </p:nvSpPr>
        <p:spPr>
          <a:xfrm>
            <a:off x="8912871" y="5190113"/>
            <a:ext cx="2632150"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a:t>
            </a:r>
          </a:p>
        </p:txBody>
      </p:sp>
    </p:spTree>
    <p:extLst>
      <p:ext uri="{BB962C8B-B14F-4D97-AF65-F5344CB8AC3E}">
        <p14:creationId xmlns:p14="http://schemas.microsoft.com/office/powerpoint/2010/main" val="1215788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37017">
            <a:extLst>
              <a:ext uri="{FF2B5EF4-FFF2-40B4-BE49-F238E27FC236}">
                <a16:creationId xmlns:a16="http://schemas.microsoft.com/office/drawing/2014/main" id="{85FDF070-424F-DE27-686D-E436851D5A64}"/>
              </a:ext>
            </a:extLst>
          </p:cNvPr>
          <p:cNvSpPr/>
          <p:nvPr/>
        </p:nvSpPr>
        <p:spPr>
          <a:xfrm>
            <a:off x="2522688" y="1359173"/>
            <a:ext cx="528994" cy="529067"/>
          </a:xfrm>
          <a:prstGeom prst="roundRect">
            <a:avLst>
              <a:gd name="adj" fmla="val 12271"/>
            </a:avLst>
          </a:prstGeom>
          <a:solidFill>
            <a:schemeClr val="accent1">
              <a:lumMod val="7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6" name="Shape 37018">
            <a:extLst>
              <a:ext uri="{FF2B5EF4-FFF2-40B4-BE49-F238E27FC236}">
                <a16:creationId xmlns:a16="http://schemas.microsoft.com/office/drawing/2014/main" id="{0D1C1B45-277D-C23F-6170-DDBB4FE1790A}"/>
              </a:ext>
            </a:extLst>
          </p:cNvPr>
          <p:cNvSpPr/>
          <p:nvPr/>
        </p:nvSpPr>
        <p:spPr>
          <a:xfrm>
            <a:off x="1793258" y="1530276"/>
            <a:ext cx="1064459" cy="1064604"/>
          </a:xfrm>
          <a:prstGeom prst="roundRect">
            <a:avLst>
              <a:gd name="adj" fmla="val 12271"/>
            </a:avLst>
          </a:prstGeom>
          <a:solidFill>
            <a:srgbClr val="0070C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7" name="Shape 37019">
            <a:extLst>
              <a:ext uri="{FF2B5EF4-FFF2-40B4-BE49-F238E27FC236}">
                <a16:creationId xmlns:a16="http://schemas.microsoft.com/office/drawing/2014/main" id="{95A783A5-C4A0-F999-11BA-7A8EE4B185B5}"/>
              </a:ext>
            </a:extLst>
          </p:cNvPr>
          <p:cNvSpPr/>
          <p:nvPr/>
        </p:nvSpPr>
        <p:spPr>
          <a:xfrm>
            <a:off x="1094824" y="1853943"/>
            <a:ext cx="1231251" cy="1231421"/>
          </a:xfrm>
          <a:prstGeom prst="roundRect">
            <a:avLst>
              <a:gd name="adj" fmla="val 12271"/>
            </a:avLst>
          </a:prstGeom>
          <a:solidFill>
            <a:srgbClr val="00206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37020">
            <a:extLst>
              <a:ext uri="{FF2B5EF4-FFF2-40B4-BE49-F238E27FC236}">
                <a16:creationId xmlns:a16="http://schemas.microsoft.com/office/drawing/2014/main" id="{7A7C9960-3F9F-3389-5EDF-641DED9370D4}"/>
              </a:ext>
            </a:extLst>
          </p:cNvPr>
          <p:cNvSpPr/>
          <p:nvPr/>
        </p:nvSpPr>
        <p:spPr>
          <a:xfrm>
            <a:off x="1408901" y="2189283"/>
            <a:ext cx="1580344" cy="1580560"/>
          </a:xfrm>
          <a:prstGeom prst="roundRect">
            <a:avLst>
              <a:gd name="adj" fmla="val 12271"/>
            </a:avLst>
          </a:prstGeom>
          <a:solidFill>
            <a:schemeClr val="accent1">
              <a:lumMod val="7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Shape 37021">
            <a:extLst>
              <a:ext uri="{FF2B5EF4-FFF2-40B4-BE49-F238E27FC236}">
                <a16:creationId xmlns:a16="http://schemas.microsoft.com/office/drawing/2014/main" id="{288C77A4-6501-3926-BA28-F1AC129FAE09}"/>
              </a:ext>
            </a:extLst>
          </p:cNvPr>
          <p:cNvSpPr/>
          <p:nvPr/>
        </p:nvSpPr>
        <p:spPr>
          <a:xfrm>
            <a:off x="1743930" y="2602997"/>
            <a:ext cx="2121775" cy="2122066"/>
          </a:xfrm>
          <a:prstGeom prst="roundRect">
            <a:avLst>
              <a:gd name="adj" fmla="val 12271"/>
            </a:avLst>
          </a:prstGeom>
          <a:solidFill>
            <a:srgbClr val="00206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0" name="Shape 37023">
            <a:extLst>
              <a:ext uri="{FF2B5EF4-FFF2-40B4-BE49-F238E27FC236}">
                <a16:creationId xmlns:a16="http://schemas.microsoft.com/office/drawing/2014/main" id="{955D0DD7-63AE-F66B-269C-0E3EDC39124B}"/>
              </a:ext>
            </a:extLst>
          </p:cNvPr>
          <p:cNvSpPr/>
          <p:nvPr/>
        </p:nvSpPr>
        <p:spPr>
          <a:xfrm>
            <a:off x="2149491" y="3096714"/>
            <a:ext cx="3524351" cy="3524834"/>
          </a:xfrm>
          <a:prstGeom prst="roundRect">
            <a:avLst>
              <a:gd name="adj" fmla="val 7604"/>
            </a:avLst>
          </a:prstGeom>
          <a:solidFill>
            <a:srgbClr val="0070C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1" name="Shape 37031">
            <a:extLst>
              <a:ext uri="{FF2B5EF4-FFF2-40B4-BE49-F238E27FC236}">
                <a16:creationId xmlns:a16="http://schemas.microsoft.com/office/drawing/2014/main" id="{ED57EA8A-ED77-674E-D151-9A0F9BFBB836}"/>
              </a:ext>
            </a:extLst>
          </p:cNvPr>
          <p:cNvSpPr/>
          <p:nvPr/>
        </p:nvSpPr>
        <p:spPr>
          <a:xfrm flipH="1">
            <a:off x="9140318" y="1359173"/>
            <a:ext cx="528994" cy="529067"/>
          </a:xfrm>
          <a:prstGeom prst="roundRect">
            <a:avLst>
              <a:gd name="adj" fmla="val 12271"/>
            </a:avLst>
          </a:prstGeom>
          <a:solidFill>
            <a:srgbClr val="E3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2" name="Shape 37032">
            <a:extLst>
              <a:ext uri="{FF2B5EF4-FFF2-40B4-BE49-F238E27FC236}">
                <a16:creationId xmlns:a16="http://schemas.microsoft.com/office/drawing/2014/main" id="{FBA046C4-40D0-3E7E-7E7A-5FCE29B0DEEA}"/>
              </a:ext>
            </a:extLst>
          </p:cNvPr>
          <p:cNvSpPr/>
          <p:nvPr/>
        </p:nvSpPr>
        <p:spPr>
          <a:xfrm flipH="1">
            <a:off x="9334282" y="1530276"/>
            <a:ext cx="1064457" cy="1064604"/>
          </a:xfrm>
          <a:prstGeom prst="roundRect">
            <a:avLst>
              <a:gd name="adj" fmla="val 12271"/>
            </a:avLst>
          </a:prstGeom>
          <a:solidFill>
            <a:srgbClr val="C6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3" name="Shape 37033">
            <a:extLst>
              <a:ext uri="{FF2B5EF4-FFF2-40B4-BE49-F238E27FC236}">
                <a16:creationId xmlns:a16="http://schemas.microsoft.com/office/drawing/2014/main" id="{BEE83A7A-18FF-9691-2116-5ACDB1B1FCDB}"/>
              </a:ext>
            </a:extLst>
          </p:cNvPr>
          <p:cNvSpPr/>
          <p:nvPr/>
        </p:nvSpPr>
        <p:spPr>
          <a:xfrm flipH="1">
            <a:off x="9865924" y="1853943"/>
            <a:ext cx="1231252" cy="1231421"/>
          </a:xfrm>
          <a:prstGeom prst="roundRect">
            <a:avLst>
              <a:gd name="adj" fmla="val 12271"/>
            </a:avLst>
          </a:prstGeom>
          <a:solidFill>
            <a:srgbClr val="E372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4" name="Shape 37034">
            <a:extLst>
              <a:ext uri="{FF2B5EF4-FFF2-40B4-BE49-F238E27FC236}">
                <a16:creationId xmlns:a16="http://schemas.microsoft.com/office/drawing/2014/main" id="{90830ECF-338F-AE7F-2FEA-F6A6703569DD}"/>
              </a:ext>
            </a:extLst>
          </p:cNvPr>
          <p:cNvSpPr/>
          <p:nvPr/>
        </p:nvSpPr>
        <p:spPr>
          <a:xfrm flipH="1">
            <a:off x="9202755" y="2189283"/>
            <a:ext cx="1580343" cy="1580560"/>
          </a:xfrm>
          <a:prstGeom prst="roundRect">
            <a:avLst>
              <a:gd name="adj" fmla="val 12271"/>
            </a:avLst>
          </a:prstGeom>
          <a:solidFill>
            <a:srgbClr val="C6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5" name="Shape 37035">
            <a:extLst>
              <a:ext uri="{FF2B5EF4-FFF2-40B4-BE49-F238E27FC236}">
                <a16:creationId xmlns:a16="http://schemas.microsoft.com/office/drawing/2014/main" id="{B0479BF9-93FF-137E-4841-69148E84B56A}"/>
              </a:ext>
            </a:extLst>
          </p:cNvPr>
          <p:cNvSpPr/>
          <p:nvPr/>
        </p:nvSpPr>
        <p:spPr>
          <a:xfrm flipH="1">
            <a:off x="8326295" y="2602997"/>
            <a:ext cx="2121774" cy="2122066"/>
          </a:xfrm>
          <a:prstGeom prst="roundRect">
            <a:avLst>
              <a:gd name="adj" fmla="val 12271"/>
            </a:avLst>
          </a:prstGeom>
          <a:solidFill>
            <a:srgbClr val="E372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6" name="Shape 37037">
            <a:extLst>
              <a:ext uri="{FF2B5EF4-FFF2-40B4-BE49-F238E27FC236}">
                <a16:creationId xmlns:a16="http://schemas.microsoft.com/office/drawing/2014/main" id="{0C5FE05A-C74F-7FF9-1E24-F4CCC5F6AB3D}"/>
              </a:ext>
            </a:extLst>
          </p:cNvPr>
          <p:cNvSpPr/>
          <p:nvPr/>
        </p:nvSpPr>
        <p:spPr>
          <a:xfrm flipH="1">
            <a:off x="6518159" y="3096714"/>
            <a:ext cx="3524350" cy="3524834"/>
          </a:xfrm>
          <a:prstGeom prst="roundRect">
            <a:avLst>
              <a:gd name="adj" fmla="val 7604"/>
            </a:avLst>
          </a:prstGeom>
          <a:solidFill>
            <a:srgbClr val="E3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7" name="Subtitle 2">
            <a:extLst>
              <a:ext uri="{FF2B5EF4-FFF2-40B4-BE49-F238E27FC236}">
                <a16:creationId xmlns:a16="http://schemas.microsoft.com/office/drawing/2014/main" id="{12D1F9CD-17B5-3E38-8DC2-D84B726AAB0A}"/>
              </a:ext>
            </a:extLst>
          </p:cNvPr>
          <p:cNvSpPr txBox="1">
            <a:spLocks/>
          </p:cNvSpPr>
          <p:nvPr/>
        </p:nvSpPr>
        <p:spPr>
          <a:xfrm>
            <a:off x="4076680" y="1235455"/>
            <a:ext cx="4137543" cy="12003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spcBef>
                <a:spcPts val="1200"/>
              </a:spcBef>
            </a:pPr>
            <a:r>
              <a:rPr lang="en-US" sz="1200" dirty="0">
                <a:solidFill>
                  <a:schemeClr val="tx1"/>
                </a:solidFill>
                <a:latin typeface="Century Gothic" panose="020B0502020202020204"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
        <p:nvSpPr>
          <p:cNvPr id="18" name="Freeform 960">
            <a:extLst>
              <a:ext uri="{FF2B5EF4-FFF2-40B4-BE49-F238E27FC236}">
                <a16:creationId xmlns:a16="http://schemas.microsoft.com/office/drawing/2014/main" id="{BBAE7BFB-782A-2F1C-4CCB-3E189E553046}"/>
              </a:ext>
            </a:extLst>
          </p:cNvPr>
          <p:cNvSpPr>
            <a:spLocks noChangeAspect="1" noChangeArrowheads="1"/>
          </p:cNvSpPr>
          <p:nvPr/>
        </p:nvSpPr>
        <p:spPr bwMode="auto">
          <a:xfrm>
            <a:off x="2673512" y="3936322"/>
            <a:ext cx="805364" cy="807783"/>
          </a:xfrm>
          <a:custGeom>
            <a:avLst/>
            <a:gdLst>
              <a:gd name="T0" fmla="*/ 1427835 w 291740"/>
              <a:gd name="T1" fmla="*/ 2723491 h 291740"/>
              <a:gd name="T2" fmla="*/ 1751725 w 291740"/>
              <a:gd name="T3" fmla="*/ 2482192 h 291740"/>
              <a:gd name="T4" fmla="*/ 544095 w 291740"/>
              <a:gd name="T5" fmla="*/ 2707924 h 291740"/>
              <a:gd name="T6" fmla="*/ 903517 w 291740"/>
              <a:gd name="T7" fmla="*/ 2497753 h 291740"/>
              <a:gd name="T8" fmla="*/ 1751725 w 291740"/>
              <a:gd name="T9" fmla="*/ 2388770 h 291740"/>
              <a:gd name="T10" fmla="*/ 1427835 w 291740"/>
              <a:gd name="T11" fmla="*/ 2820792 h 291740"/>
              <a:gd name="T12" fmla="*/ 559887 w 291740"/>
              <a:gd name="T13" fmla="*/ 2388770 h 291740"/>
              <a:gd name="T14" fmla="*/ 883752 w 291740"/>
              <a:gd name="T15" fmla="*/ 2820792 h 291740"/>
              <a:gd name="T16" fmla="*/ 559887 w 291740"/>
              <a:gd name="T17" fmla="*/ 2388770 h 291740"/>
              <a:gd name="T18" fmla="*/ 2305179 w 291740"/>
              <a:gd name="T19" fmla="*/ 2040359 h 291740"/>
              <a:gd name="T20" fmla="*/ 2633000 w 291740"/>
              <a:gd name="T21" fmla="*/ 1791629 h 291740"/>
              <a:gd name="T22" fmla="*/ 1412027 w 291740"/>
              <a:gd name="T23" fmla="*/ 2024313 h 291740"/>
              <a:gd name="T24" fmla="*/ 1767507 w 291740"/>
              <a:gd name="T25" fmla="*/ 1807667 h 291740"/>
              <a:gd name="T26" fmla="*/ 544095 w 291740"/>
              <a:gd name="T27" fmla="*/ 1807667 h 291740"/>
              <a:gd name="T28" fmla="*/ 903517 w 291740"/>
              <a:gd name="T29" fmla="*/ 2024313 h 291740"/>
              <a:gd name="T30" fmla="*/ 2305179 w 291740"/>
              <a:gd name="T31" fmla="*/ 1691313 h 291740"/>
              <a:gd name="T32" fmla="*/ 2633000 w 291740"/>
              <a:gd name="T33" fmla="*/ 2140650 h 291740"/>
              <a:gd name="T34" fmla="*/ 2305179 w 291740"/>
              <a:gd name="T35" fmla="*/ 1691313 h 291740"/>
              <a:gd name="T36" fmla="*/ 1862303 w 291740"/>
              <a:gd name="T37" fmla="*/ 2024313 h 291740"/>
              <a:gd name="T38" fmla="*/ 1313292 w 291740"/>
              <a:gd name="T39" fmla="*/ 1807667 h 291740"/>
              <a:gd name="T40" fmla="*/ 998293 w 291740"/>
              <a:gd name="T41" fmla="*/ 1807667 h 291740"/>
              <a:gd name="T42" fmla="*/ 449280 w 291740"/>
              <a:gd name="T43" fmla="*/ 2024313 h 291740"/>
              <a:gd name="T44" fmla="*/ 2289384 w 291740"/>
              <a:gd name="T45" fmla="*/ 1106192 h 291740"/>
              <a:gd name="T46" fmla="*/ 2644863 w 291740"/>
              <a:gd name="T47" fmla="*/ 1326853 h 291740"/>
              <a:gd name="T48" fmla="*/ 1427835 w 291740"/>
              <a:gd name="T49" fmla="*/ 1094169 h 291740"/>
              <a:gd name="T50" fmla="*/ 1751725 w 291740"/>
              <a:gd name="T51" fmla="*/ 1342899 h 291740"/>
              <a:gd name="T52" fmla="*/ 1427835 w 291740"/>
              <a:gd name="T53" fmla="*/ 1094169 h 291740"/>
              <a:gd name="T54" fmla="*/ 2743598 w 291740"/>
              <a:gd name="T55" fmla="*/ 1326853 h 291740"/>
              <a:gd name="T56" fmla="*/ 2194585 w 291740"/>
              <a:gd name="T57" fmla="*/ 1106192 h 291740"/>
              <a:gd name="T58" fmla="*/ 1862303 w 291740"/>
              <a:gd name="T59" fmla="*/ 1106192 h 291740"/>
              <a:gd name="T60" fmla="*/ 1313292 w 291740"/>
              <a:gd name="T61" fmla="*/ 1326853 h 291740"/>
              <a:gd name="T62" fmla="*/ 98121 w 291740"/>
              <a:gd name="T63" fmla="*/ 2958744 h 291740"/>
              <a:gd name="T64" fmla="*/ 3081413 w 291740"/>
              <a:gd name="T65" fmla="*/ 744643 h 291740"/>
              <a:gd name="T66" fmla="*/ 98121 w 291740"/>
              <a:gd name="T67" fmla="*/ 649561 h 291740"/>
              <a:gd name="T68" fmla="*/ 2755602 w 291740"/>
              <a:gd name="T69" fmla="*/ 225750 h 291740"/>
              <a:gd name="T70" fmla="*/ 2661405 w 291740"/>
              <a:gd name="T71" fmla="*/ 225750 h 291740"/>
              <a:gd name="T72" fmla="*/ 2209987 w 291740"/>
              <a:gd name="T73" fmla="*/ 308957 h 291740"/>
              <a:gd name="T74" fmla="*/ 1801747 w 291740"/>
              <a:gd name="T75" fmla="*/ 356460 h 291740"/>
              <a:gd name="T76" fmla="*/ 1397425 w 291740"/>
              <a:gd name="T77" fmla="*/ 308957 h 291740"/>
              <a:gd name="T78" fmla="*/ 946022 w 291740"/>
              <a:gd name="T79" fmla="*/ 225750 h 291740"/>
              <a:gd name="T80" fmla="*/ 851815 w 291740"/>
              <a:gd name="T81" fmla="*/ 225750 h 291740"/>
              <a:gd name="T82" fmla="*/ 396454 w 291740"/>
              <a:gd name="T83" fmla="*/ 308957 h 291740"/>
              <a:gd name="T84" fmla="*/ 494580 w 291740"/>
              <a:gd name="T85" fmla="*/ 47507 h 291740"/>
              <a:gd name="T86" fmla="*/ 898902 w 291740"/>
              <a:gd name="T87" fmla="*/ 0 h 291740"/>
              <a:gd name="T88" fmla="*/ 1303222 w 291740"/>
              <a:gd name="T89" fmla="*/ 47507 h 291740"/>
              <a:gd name="T90" fmla="*/ 1754637 w 291740"/>
              <a:gd name="T91" fmla="*/ 130722 h 291740"/>
              <a:gd name="T92" fmla="*/ 1852770 w 291740"/>
              <a:gd name="T93" fmla="*/ 130722 h 291740"/>
              <a:gd name="T94" fmla="*/ 2304199 w 291740"/>
              <a:gd name="T95" fmla="*/ 47507 h 291740"/>
              <a:gd name="T96" fmla="*/ 2708506 w 291740"/>
              <a:gd name="T97" fmla="*/ 0 h 291740"/>
              <a:gd name="T98" fmla="*/ 3175624 w 291740"/>
              <a:gd name="T99" fmla="*/ 372321 h 291740"/>
              <a:gd name="T100" fmla="*/ 0 w 291740"/>
              <a:gd name="T101" fmla="*/ 2958744 h 291740"/>
              <a:gd name="T102" fmla="*/ 396454 w 291740"/>
              <a:gd name="T103" fmla="*/ 47507 h 29174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1740" h="291740">
                <a:moveTo>
                  <a:pt x="131173" y="225992"/>
                </a:moveTo>
                <a:cubicBezTo>
                  <a:pt x="130447" y="225992"/>
                  <a:pt x="129721" y="226700"/>
                  <a:pt x="129721" y="227409"/>
                </a:cubicBezTo>
                <a:lnTo>
                  <a:pt x="129721" y="246544"/>
                </a:lnTo>
                <a:cubicBezTo>
                  <a:pt x="129721" y="247607"/>
                  <a:pt x="130447" y="247962"/>
                  <a:pt x="131173" y="247962"/>
                </a:cubicBezTo>
                <a:lnTo>
                  <a:pt x="160927" y="247962"/>
                </a:lnTo>
                <a:cubicBezTo>
                  <a:pt x="161653" y="247962"/>
                  <a:pt x="162378" y="247607"/>
                  <a:pt x="162378" y="246544"/>
                </a:cubicBezTo>
                <a:lnTo>
                  <a:pt x="162378" y="227409"/>
                </a:lnTo>
                <a:cubicBezTo>
                  <a:pt x="162378" y="226700"/>
                  <a:pt x="161653" y="225992"/>
                  <a:pt x="160927" y="225992"/>
                </a:cubicBezTo>
                <a:lnTo>
                  <a:pt x="131173" y="225992"/>
                </a:lnTo>
                <a:close/>
                <a:moveTo>
                  <a:pt x="51435" y="225992"/>
                </a:moveTo>
                <a:cubicBezTo>
                  <a:pt x="50709" y="225992"/>
                  <a:pt x="49984" y="226700"/>
                  <a:pt x="49984" y="227409"/>
                </a:cubicBezTo>
                <a:lnTo>
                  <a:pt x="49984" y="246544"/>
                </a:lnTo>
                <a:cubicBezTo>
                  <a:pt x="49984" y="247607"/>
                  <a:pt x="50709" y="247962"/>
                  <a:pt x="51435" y="247962"/>
                </a:cubicBezTo>
                <a:lnTo>
                  <a:pt x="81189" y="247962"/>
                </a:lnTo>
                <a:cubicBezTo>
                  <a:pt x="82278" y="247962"/>
                  <a:pt x="83004" y="247607"/>
                  <a:pt x="83004" y="246544"/>
                </a:cubicBezTo>
                <a:lnTo>
                  <a:pt x="83004" y="227409"/>
                </a:lnTo>
                <a:cubicBezTo>
                  <a:pt x="83004" y="226700"/>
                  <a:pt x="82278" y="225992"/>
                  <a:pt x="81189" y="225992"/>
                </a:cubicBezTo>
                <a:lnTo>
                  <a:pt x="51435" y="225992"/>
                </a:lnTo>
                <a:close/>
                <a:moveTo>
                  <a:pt x="131173" y="217487"/>
                </a:moveTo>
                <a:lnTo>
                  <a:pt x="160927" y="217487"/>
                </a:lnTo>
                <a:cubicBezTo>
                  <a:pt x="166733" y="217487"/>
                  <a:pt x="171087" y="221739"/>
                  <a:pt x="171087" y="227409"/>
                </a:cubicBezTo>
                <a:lnTo>
                  <a:pt x="171087" y="246544"/>
                </a:lnTo>
                <a:cubicBezTo>
                  <a:pt x="171087" y="252214"/>
                  <a:pt x="166733" y="256821"/>
                  <a:pt x="160927" y="256821"/>
                </a:cubicBezTo>
                <a:lnTo>
                  <a:pt x="131173" y="256821"/>
                </a:lnTo>
                <a:cubicBezTo>
                  <a:pt x="125367" y="256821"/>
                  <a:pt x="120650" y="252214"/>
                  <a:pt x="120650" y="246544"/>
                </a:cubicBezTo>
                <a:lnTo>
                  <a:pt x="120650" y="227409"/>
                </a:lnTo>
                <a:cubicBezTo>
                  <a:pt x="120650" y="221739"/>
                  <a:pt x="125367" y="217487"/>
                  <a:pt x="131173" y="217487"/>
                </a:cubicBezTo>
                <a:close/>
                <a:moveTo>
                  <a:pt x="51435" y="217487"/>
                </a:moveTo>
                <a:lnTo>
                  <a:pt x="81189" y="217487"/>
                </a:lnTo>
                <a:cubicBezTo>
                  <a:pt x="86995" y="217487"/>
                  <a:pt x="91712" y="221739"/>
                  <a:pt x="91712" y="227409"/>
                </a:cubicBezTo>
                <a:lnTo>
                  <a:pt x="91712" y="246544"/>
                </a:lnTo>
                <a:cubicBezTo>
                  <a:pt x="91712" y="252214"/>
                  <a:pt x="86995" y="256821"/>
                  <a:pt x="81189" y="256821"/>
                </a:cubicBezTo>
                <a:lnTo>
                  <a:pt x="51435" y="256821"/>
                </a:lnTo>
                <a:cubicBezTo>
                  <a:pt x="45992" y="256821"/>
                  <a:pt x="41275" y="252214"/>
                  <a:pt x="41275" y="246544"/>
                </a:cubicBezTo>
                <a:lnTo>
                  <a:pt x="41275" y="227409"/>
                </a:lnTo>
                <a:cubicBezTo>
                  <a:pt x="41275" y="221739"/>
                  <a:pt x="45992" y="217487"/>
                  <a:pt x="51435" y="217487"/>
                </a:cubicBezTo>
                <a:close/>
                <a:moveTo>
                  <a:pt x="211773" y="163119"/>
                </a:moveTo>
                <a:cubicBezTo>
                  <a:pt x="211047" y="163119"/>
                  <a:pt x="210322" y="163849"/>
                  <a:pt x="210322" y="164580"/>
                </a:cubicBezTo>
                <a:lnTo>
                  <a:pt x="210322" y="184304"/>
                </a:lnTo>
                <a:cubicBezTo>
                  <a:pt x="210322" y="185035"/>
                  <a:pt x="211047" y="185765"/>
                  <a:pt x="211773" y="185765"/>
                </a:cubicBezTo>
                <a:lnTo>
                  <a:pt x="241890" y="185765"/>
                </a:lnTo>
                <a:cubicBezTo>
                  <a:pt x="242253" y="185765"/>
                  <a:pt x="242979" y="185035"/>
                  <a:pt x="242979" y="184304"/>
                </a:cubicBezTo>
                <a:lnTo>
                  <a:pt x="242979" y="164580"/>
                </a:lnTo>
                <a:cubicBezTo>
                  <a:pt x="242979" y="163849"/>
                  <a:pt x="242253" y="163119"/>
                  <a:pt x="241890" y="163119"/>
                </a:cubicBezTo>
                <a:lnTo>
                  <a:pt x="211773" y="163119"/>
                </a:lnTo>
                <a:close/>
                <a:moveTo>
                  <a:pt x="131173" y="163119"/>
                </a:moveTo>
                <a:cubicBezTo>
                  <a:pt x="130447" y="163119"/>
                  <a:pt x="129721" y="163849"/>
                  <a:pt x="129721" y="164580"/>
                </a:cubicBezTo>
                <a:lnTo>
                  <a:pt x="129721" y="184304"/>
                </a:lnTo>
                <a:cubicBezTo>
                  <a:pt x="129721" y="185035"/>
                  <a:pt x="130447" y="185765"/>
                  <a:pt x="131173" y="185765"/>
                </a:cubicBezTo>
                <a:lnTo>
                  <a:pt x="160927" y="185765"/>
                </a:lnTo>
                <a:cubicBezTo>
                  <a:pt x="161653" y="185765"/>
                  <a:pt x="162378" y="185035"/>
                  <a:pt x="162378" y="184304"/>
                </a:cubicBezTo>
                <a:lnTo>
                  <a:pt x="162378" y="164580"/>
                </a:lnTo>
                <a:cubicBezTo>
                  <a:pt x="162378" y="163849"/>
                  <a:pt x="161653" y="163119"/>
                  <a:pt x="160927" y="163119"/>
                </a:cubicBezTo>
                <a:lnTo>
                  <a:pt x="131173" y="163119"/>
                </a:lnTo>
                <a:close/>
                <a:moveTo>
                  <a:pt x="51435" y="163119"/>
                </a:moveTo>
                <a:cubicBezTo>
                  <a:pt x="50709" y="163119"/>
                  <a:pt x="49984" y="163849"/>
                  <a:pt x="49984" y="164580"/>
                </a:cubicBezTo>
                <a:lnTo>
                  <a:pt x="49984" y="184304"/>
                </a:lnTo>
                <a:cubicBezTo>
                  <a:pt x="49984" y="185035"/>
                  <a:pt x="50709" y="185765"/>
                  <a:pt x="51435" y="185765"/>
                </a:cubicBezTo>
                <a:lnTo>
                  <a:pt x="81189" y="185765"/>
                </a:lnTo>
                <a:cubicBezTo>
                  <a:pt x="82278" y="185765"/>
                  <a:pt x="83004" y="185035"/>
                  <a:pt x="83004" y="184304"/>
                </a:cubicBezTo>
                <a:lnTo>
                  <a:pt x="83004" y="164580"/>
                </a:lnTo>
                <a:cubicBezTo>
                  <a:pt x="83004" y="163849"/>
                  <a:pt x="82278" y="163119"/>
                  <a:pt x="81189" y="163119"/>
                </a:cubicBezTo>
                <a:lnTo>
                  <a:pt x="51435" y="163119"/>
                </a:lnTo>
                <a:close/>
                <a:moveTo>
                  <a:pt x="211773" y="153987"/>
                </a:moveTo>
                <a:lnTo>
                  <a:pt x="241890" y="153987"/>
                </a:lnTo>
                <a:cubicBezTo>
                  <a:pt x="247333" y="153987"/>
                  <a:pt x="252050" y="158736"/>
                  <a:pt x="252050" y="164580"/>
                </a:cubicBezTo>
                <a:lnTo>
                  <a:pt x="252050" y="184304"/>
                </a:lnTo>
                <a:cubicBezTo>
                  <a:pt x="252050" y="190148"/>
                  <a:pt x="247333" y="194897"/>
                  <a:pt x="241890" y="194897"/>
                </a:cubicBezTo>
                <a:lnTo>
                  <a:pt x="211773" y="194897"/>
                </a:lnTo>
                <a:cubicBezTo>
                  <a:pt x="205967" y="194897"/>
                  <a:pt x="201613" y="190148"/>
                  <a:pt x="201613" y="184304"/>
                </a:cubicBezTo>
                <a:lnTo>
                  <a:pt x="201613" y="164580"/>
                </a:lnTo>
                <a:cubicBezTo>
                  <a:pt x="201613" y="158736"/>
                  <a:pt x="205967" y="153987"/>
                  <a:pt x="211773" y="153987"/>
                </a:cubicBezTo>
                <a:close/>
                <a:moveTo>
                  <a:pt x="131173" y="153987"/>
                </a:moveTo>
                <a:lnTo>
                  <a:pt x="160927" y="153987"/>
                </a:lnTo>
                <a:cubicBezTo>
                  <a:pt x="166733" y="153987"/>
                  <a:pt x="171087" y="158736"/>
                  <a:pt x="171087" y="164580"/>
                </a:cubicBezTo>
                <a:lnTo>
                  <a:pt x="171087" y="184304"/>
                </a:lnTo>
                <a:cubicBezTo>
                  <a:pt x="171087" y="190148"/>
                  <a:pt x="166733" y="194897"/>
                  <a:pt x="160927" y="194897"/>
                </a:cubicBezTo>
                <a:lnTo>
                  <a:pt x="131173" y="194897"/>
                </a:lnTo>
                <a:cubicBezTo>
                  <a:pt x="125367" y="194897"/>
                  <a:pt x="120650" y="190148"/>
                  <a:pt x="120650" y="184304"/>
                </a:cubicBezTo>
                <a:lnTo>
                  <a:pt x="120650" y="164580"/>
                </a:lnTo>
                <a:cubicBezTo>
                  <a:pt x="120650" y="158736"/>
                  <a:pt x="125367" y="153987"/>
                  <a:pt x="131173" y="153987"/>
                </a:cubicBezTo>
                <a:close/>
                <a:moveTo>
                  <a:pt x="51435" y="153987"/>
                </a:moveTo>
                <a:lnTo>
                  <a:pt x="81189" y="153987"/>
                </a:lnTo>
                <a:cubicBezTo>
                  <a:pt x="86995" y="153987"/>
                  <a:pt x="91712" y="158736"/>
                  <a:pt x="91712" y="164580"/>
                </a:cubicBezTo>
                <a:lnTo>
                  <a:pt x="91712" y="184304"/>
                </a:lnTo>
                <a:cubicBezTo>
                  <a:pt x="91712" y="190148"/>
                  <a:pt x="86995" y="194897"/>
                  <a:pt x="81189" y="194897"/>
                </a:cubicBezTo>
                <a:lnTo>
                  <a:pt x="51435" y="194897"/>
                </a:lnTo>
                <a:cubicBezTo>
                  <a:pt x="45992" y="194897"/>
                  <a:pt x="41275" y="190148"/>
                  <a:pt x="41275" y="184304"/>
                </a:cubicBezTo>
                <a:lnTo>
                  <a:pt x="41275" y="164580"/>
                </a:lnTo>
                <a:cubicBezTo>
                  <a:pt x="41275" y="158736"/>
                  <a:pt x="45992" y="153987"/>
                  <a:pt x="51435" y="153987"/>
                </a:cubicBezTo>
                <a:close/>
                <a:moveTo>
                  <a:pt x="211773" y="99619"/>
                </a:moveTo>
                <a:cubicBezTo>
                  <a:pt x="211047" y="99619"/>
                  <a:pt x="210322" y="100349"/>
                  <a:pt x="210322" y="100714"/>
                </a:cubicBezTo>
                <a:lnTo>
                  <a:pt x="210322" y="120804"/>
                </a:lnTo>
                <a:cubicBezTo>
                  <a:pt x="210322" y="121535"/>
                  <a:pt x="211047" y="122265"/>
                  <a:pt x="211773" y="122265"/>
                </a:cubicBezTo>
                <a:lnTo>
                  <a:pt x="241890" y="122265"/>
                </a:lnTo>
                <a:cubicBezTo>
                  <a:pt x="242253" y="122265"/>
                  <a:pt x="242979" y="121535"/>
                  <a:pt x="242979" y="120804"/>
                </a:cubicBezTo>
                <a:lnTo>
                  <a:pt x="242979" y="100714"/>
                </a:lnTo>
                <a:cubicBezTo>
                  <a:pt x="242979" y="100349"/>
                  <a:pt x="242253" y="99619"/>
                  <a:pt x="241890" y="99619"/>
                </a:cubicBezTo>
                <a:lnTo>
                  <a:pt x="211773" y="99619"/>
                </a:lnTo>
                <a:close/>
                <a:moveTo>
                  <a:pt x="131173" y="99619"/>
                </a:moveTo>
                <a:cubicBezTo>
                  <a:pt x="130447" y="99619"/>
                  <a:pt x="129721" y="100349"/>
                  <a:pt x="129721" y="100714"/>
                </a:cubicBezTo>
                <a:lnTo>
                  <a:pt x="129721" y="120804"/>
                </a:lnTo>
                <a:cubicBezTo>
                  <a:pt x="129721" y="121535"/>
                  <a:pt x="130447" y="122265"/>
                  <a:pt x="131173" y="122265"/>
                </a:cubicBezTo>
                <a:lnTo>
                  <a:pt x="160927" y="122265"/>
                </a:lnTo>
                <a:cubicBezTo>
                  <a:pt x="161653" y="122265"/>
                  <a:pt x="162378" y="121535"/>
                  <a:pt x="162378" y="120804"/>
                </a:cubicBezTo>
                <a:lnTo>
                  <a:pt x="162378" y="100714"/>
                </a:lnTo>
                <a:cubicBezTo>
                  <a:pt x="162378" y="100349"/>
                  <a:pt x="161653" y="99619"/>
                  <a:pt x="160927" y="99619"/>
                </a:cubicBezTo>
                <a:lnTo>
                  <a:pt x="131173" y="99619"/>
                </a:lnTo>
                <a:close/>
                <a:moveTo>
                  <a:pt x="211773" y="90487"/>
                </a:moveTo>
                <a:lnTo>
                  <a:pt x="241890" y="90487"/>
                </a:lnTo>
                <a:cubicBezTo>
                  <a:pt x="247333" y="90487"/>
                  <a:pt x="252050" y="95236"/>
                  <a:pt x="252050" y="100714"/>
                </a:cubicBezTo>
                <a:lnTo>
                  <a:pt x="252050" y="120804"/>
                </a:lnTo>
                <a:cubicBezTo>
                  <a:pt x="252050" y="126648"/>
                  <a:pt x="247333" y="131397"/>
                  <a:pt x="241890" y="131397"/>
                </a:cubicBezTo>
                <a:lnTo>
                  <a:pt x="211773" y="131397"/>
                </a:lnTo>
                <a:cubicBezTo>
                  <a:pt x="205967" y="131397"/>
                  <a:pt x="201613" y="126648"/>
                  <a:pt x="201613" y="120804"/>
                </a:cubicBezTo>
                <a:lnTo>
                  <a:pt x="201613" y="100714"/>
                </a:lnTo>
                <a:cubicBezTo>
                  <a:pt x="201613" y="95236"/>
                  <a:pt x="205967" y="90487"/>
                  <a:pt x="211773" y="90487"/>
                </a:cubicBezTo>
                <a:close/>
                <a:moveTo>
                  <a:pt x="131173" y="90487"/>
                </a:moveTo>
                <a:lnTo>
                  <a:pt x="160927" y="90487"/>
                </a:lnTo>
                <a:cubicBezTo>
                  <a:pt x="166733" y="90487"/>
                  <a:pt x="171087" y="95236"/>
                  <a:pt x="171087" y="100714"/>
                </a:cubicBezTo>
                <a:lnTo>
                  <a:pt x="171087" y="120804"/>
                </a:lnTo>
                <a:cubicBezTo>
                  <a:pt x="171087" y="126648"/>
                  <a:pt x="166733" y="131397"/>
                  <a:pt x="160927" y="131397"/>
                </a:cubicBezTo>
                <a:lnTo>
                  <a:pt x="131173" y="131397"/>
                </a:lnTo>
                <a:cubicBezTo>
                  <a:pt x="125367" y="131397"/>
                  <a:pt x="120650" y="126648"/>
                  <a:pt x="120650" y="120804"/>
                </a:cubicBezTo>
                <a:lnTo>
                  <a:pt x="120650" y="100714"/>
                </a:lnTo>
                <a:cubicBezTo>
                  <a:pt x="120650" y="95236"/>
                  <a:pt x="125367" y="90487"/>
                  <a:pt x="131173" y="90487"/>
                </a:cubicBezTo>
                <a:close/>
                <a:moveTo>
                  <a:pt x="9015" y="67796"/>
                </a:moveTo>
                <a:lnTo>
                  <a:pt x="9015" y="269381"/>
                </a:lnTo>
                <a:cubicBezTo>
                  <a:pt x="9015" y="276954"/>
                  <a:pt x="15146" y="282724"/>
                  <a:pt x="22358" y="282724"/>
                </a:cubicBezTo>
                <a:lnTo>
                  <a:pt x="269742" y="282724"/>
                </a:lnTo>
                <a:cubicBezTo>
                  <a:pt x="276954" y="282724"/>
                  <a:pt x="283085" y="276954"/>
                  <a:pt x="283085" y="269381"/>
                </a:cubicBezTo>
                <a:lnTo>
                  <a:pt x="283085" y="67796"/>
                </a:lnTo>
                <a:lnTo>
                  <a:pt x="9015" y="67796"/>
                </a:lnTo>
                <a:close/>
                <a:moveTo>
                  <a:pt x="22358" y="20555"/>
                </a:moveTo>
                <a:cubicBezTo>
                  <a:pt x="15146" y="20555"/>
                  <a:pt x="9015" y="26686"/>
                  <a:pt x="9015" y="33898"/>
                </a:cubicBezTo>
                <a:lnTo>
                  <a:pt x="9015" y="59141"/>
                </a:lnTo>
                <a:lnTo>
                  <a:pt x="283085" y="59141"/>
                </a:lnTo>
                <a:lnTo>
                  <a:pt x="283085" y="33898"/>
                </a:lnTo>
                <a:cubicBezTo>
                  <a:pt x="283085" y="26686"/>
                  <a:pt x="276954" y="20555"/>
                  <a:pt x="269742" y="20555"/>
                </a:cubicBezTo>
                <a:lnTo>
                  <a:pt x="253153" y="20555"/>
                </a:lnTo>
                <a:lnTo>
                  <a:pt x="253153" y="28128"/>
                </a:lnTo>
                <a:cubicBezTo>
                  <a:pt x="253153" y="30292"/>
                  <a:pt x="251350" y="32455"/>
                  <a:pt x="248826" y="32455"/>
                </a:cubicBezTo>
                <a:cubicBezTo>
                  <a:pt x="246302" y="32455"/>
                  <a:pt x="244499" y="30292"/>
                  <a:pt x="244499" y="28128"/>
                </a:cubicBezTo>
                <a:lnTo>
                  <a:pt x="244499" y="20555"/>
                </a:lnTo>
                <a:lnTo>
                  <a:pt x="211682" y="20555"/>
                </a:lnTo>
                <a:lnTo>
                  <a:pt x="211682" y="28128"/>
                </a:lnTo>
                <a:cubicBezTo>
                  <a:pt x="211682" y="30292"/>
                  <a:pt x="209519" y="32455"/>
                  <a:pt x="206994" y="32455"/>
                </a:cubicBezTo>
                <a:cubicBezTo>
                  <a:pt x="204831" y="32455"/>
                  <a:pt x="203028" y="30292"/>
                  <a:pt x="203028" y="28128"/>
                </a:cubicBezTo>
                <a:lnTo>
                  <a:pt x="203028" y="20555"/>
                </a:lnTo>
                <a:lnTo>
                  <a:pt x="170211" y="20555"/>
                </a:lnTo>
                <a:lnTo>
                  <a:pt x="170211" y="28128"/>
                </a:lnTo>
                <a:cubicBezTo>
                  <a:pt x="170211" y="30292"/>
                  <a:pt x="168048" y="32455"/>
                  <a:pt x="165523" y="32455"/>
                </a:cubicBezTo>
                <a:cubicBezTo>
                  <a:pt x="163359" y="32455"/>
                  <a:pt x="161196" y="30292"/>
                  <a:pt x="161196" y="28128"/>
                </a:cubicBezTo>
                <a:lnTo>
                  <a:pt x="161196" y="20555"/>
                </a:lnTo>
                <a:lnTo>
                  <a:pt x="128380" y="20555"/>
                </a:lnTo>
                <a:lnTo>
                  <a:pt x="128380" y="28128"/>
                </a:lnTo>
                <a:cubicBezTo>
                  <a:pt x="128380" y="30292"/>
                  <a:pt x="126577" y="32455"/>
                  <a:pt x="124052" y="32455"/>
                </a:cubicBezTo>
                <a:cubicBezTo>
                  <a:pt x="121889" y="32455"/>
                  <a:pt x="119725" y="30292"/>
                  <a:pt x="119725" y="28128"/>
                </a:cubicBezTo>
                <a:lnTo>
                  <a:pt x="119725" y="20555"/>
                </a:lnTo>
                <a:lnTo>
                  <a:pt x="86909" y="20555"/>
                </a:lnTo>
                <a:lnTo>
                  <a:pt x="86909" y="28128"/>
                </a:lnTo>
                <a:cubicBezTo>
                  <a:pt x="86909" y="30292"/>
                  <a:pt x="85106" y="32455"/>
                  <a:pt x="82581" y="32455"/>
                </a:cubicBezTo>
                <a:cubicBezTo>
                  <a:pt x="80057" y="32455"/>
                  <a:pt x="78254" y="30292"/>
                  <a:pt x="78254" y="28128"/>
                </a:cubicBezTo>
                <a:lnTo>
                  <a:pt x="78254" y="20555"/>
                </a:lnTo>
                <a:lnTo>
                  <a:pt x="45438" y="20555"/>
                </a:lnTo>
                <a:lnTo>
                  <a:pt x="45438" y="28128"/>
                </a:lnTo>
                <a:cubicBezTo>
                  <a:pt x="45438" y="30292"/>
                  <a:pt x="43635" y="32455"/>
                  <a:pt x="41110" y="32455"/>
                </a:cubicBezTo>
                <a:cubicBezTo>
                  <a:pt x="38586" y="32455"/>
                  <a:pt x="36422" y="30292"/>
                  <a:pt x="36422" y="28128"/>
                </a:cubicBezTo>
                <a:lnTo>
                  <a:pt x="36422" y="20555"/>
                </a:lnTo>
                <a:lnTo>
                  <a:pt x="22358" y="20555"/>
                </a:lnTo>
                <a:close/>
                <a:moveTo>
                  <a:pt x="41110" y="0"/>
                </a:moveTo>
                <a:cubicBezTo>
                  <a:pt x="43635" y="0"/>
                  <a:pt x="45438" y="1803"/>
                  <a:pt x="45438" y="4327"/>
                </a:cubicBezTo>
                <a:lnTo>
                  <a:pt x="45438" y="11900"/>
                </a:lnTo>
                <a:lnTo>
                  <a:pt x="78254" y="11900"/>
                </a:lnTo>
                <a:lnTo>
                  <a:pt x="78254" y="4327"/>
                </a:lnTo>
                <a:cubicBezTo>
                  <a:pt x="78254" y="1803"/>
                  <a:pt x="80057" y="0"/>
                  <a:pt x="82581" y="0"/>
                </a:cubicBezTo>
                <a:cubicBezTo>
                  <a:pt x="85106" y="0"/>
                  <a:pt x="86909" y="1803"/>
                  <a:pt x="86909" y="4327"/>
                </a:cubicBezTo>
                <a:lnTo>
                  <a:pt x="86909" y="11900"/>
                </a:lnTo>
                <a:lnTo>
                  <a:pt x="119725" y="11900"/>
                </a:lnTo>
                <a:lnTo>
                  <a:pt x="119725" y="4327"/>
                </a:lnTo>
                <a:cubicBezTo>
                  <a:pt x="119725" y="1803"/>
                  <a:pt x="121889" y="0"/>
                  <a:pt x="124052" y="0"/>
                </a:cubicBezTo>
                <a:cubicBezTo>
                  <a:pt x="126577" y="0"/>
                  <a:pt x="128380" y="1803"/>
                  <a:pt x="128380" y="4327"/>
                </a:cubicBezTo>
                <a:lnTo>
                  <a:pt x="128380" y="11900"/>
                </a:lnTo>
                <a:lnTo>
                  <a:pt x="161196" y="11900"/>
                </a:lnTo>
                <a:lnTo>
                  <a:pt x="161196" y="4327"/>
                </a:lnTo>
                <a:cubicBezTo>
                  <a:pt x="161196" y="1803"/>
                  <a:pt x="163359" y="0"/>
                  <a:pt x="165523" y="0"/>
                </a:cubicBezTo>
                <a:cubicBezTo>
                  <a:pt x="168048" y="0"/>
                  <a:pt x="170211" y="1803"/>
                  <a:pt x="170211" y="4327"/>
                </a:cubicBezTo>
                <a:lnTo>
                  <a:pt x="170211" y="11900"/>
                </a:lnTo>
                <a:lnTo>
                  <a:pt x="203028" y="11900"/>
                </a:lnTo>
                <a:lnTo>
                  <a:pt x="203028" y="4327"/>
                </a:lnTo>
                <a:cubicBezTo>
                  <a:pt x="203028" y="1803"/>
                  <a:pt x="204831" y="0"/>
                  <a:pt x="206994" y="0"/>
                </a:cubicBezTo>
                <a:cubicBezTo>
                  <a:pt x="209519" y="0"/>
                  <a:pt x="211682" y="1803"/>
                  <a:pt x="211682" y="4327"/>
                </a:cubicBezTo>
                <a:lnTo>
                  <a:pt x="211682" y="11900"/>
                </a:lnTo>
                <a:lnTo>
                  <a:pt x="244499" y="11900"/>
                </a:lnTo>
                <a:lnTo>
                  <a:pt x="244499" y="4327"/>
                </a:lnTo>
                <a:cubicBezTo>
                  <a:pt x="244499" y="1803"/>
                  <a:pt x="246302" y="0"/>
                  <a:pt x="248826" y="0"/>
                </a:cubicBezTo>
                <a:cubicBezTo>
                  <a:pt x="251350" y="0"/>
                  <a:pt x="253153" y="1803"/>
                  <a:pt x="253153" y="4327"/>
                </a:cubicBezTo>
                <a:lnTo>
                  <a:pt x="253153" y="11900"/>
                </a:lnTo>
                <a:lnTo>
                  <a:pt x="269742" y="11900"/>
                </a:lnTo>
                <a:cubicBezTo>
                  <a:pt x="281642" y="11900"/>
                  <a:pt x="291740" y="21637"/>
                  <a:pt x="291740" y="33898"/>
                </a:cubicBezTo>
                <a:lnTo>
                  <a:pt x="291740" y="269381"/>
                </a:lnTo>
                <a:cubicBezTo>
                  <a:pt x="291740" y="281642"/>
                  <a:pt x="281642" y="291740"/>
                  <a:pt x="269742" y="291740"/>
                </a:cubicBezTo>
                <a:lnTo>
                  <a:pt x="22358" y="291740"/>
                </a:lnTo>
                <a:cubicBezTo>
                  <a:pt x="10097" y="291740"/>
                  <a:pt x="0" y="281642"/>
                  <a:pt x="0" y="269381"/>
                </a:cubicBezTo>
                <a:lnTo>
                  <a:pt x="0" y="33898"/>
                </a:lnTo>
                <a:cubicBezTo>
                  <a:pt x="0" y="21637"/>
                  <a:pt x="10097" y="11900"/>
                  <a:pt x="22358" y="11900"/>
                </a:cubicBezTo>
                <a:lnTo>
                  <a:pt x="36422" y="11900"/>
                </a:lnTo>
                <a:lnTo>
                  <a:pt x="36422" y="4327"/>
                </a:lnTo>
                <a:cubicBezTo>
                  <a:pt x="36422" y="1803"/>
                  <a:pt x="38586" y="0"/>
                  <a:pt x="41110" y="0"/>
                </a:cubicBezTo>
                <a:close/>
              </a:path>
            </a:pathLst>
          </a:custGeom>
          <a:solidFill>
            <a:schemeClr val="bg1"/>
          </a:solidFill>
          <a:ln>
            <a:solidFill>
              <a:schemeClr val="bg1"/>
            </a:solidFill>
          </a:ln>
          <a:effectLst/>
        </p:spPr>
        <p:txBody>
          <a:bodyPr anchor="ctr"/>
          <a:lstStyle/>
          <a:p>
            <a:endParaRPr lang="en-US" sz="1100" dirty="0">
              <a:latin typeface="Lato Light" panose="020F0502020204030203" pitchFamily="34" charset="0"/>
            </a:endParaRPr>
          </a:p>
        </p:txBody>
      </p:sp>
      <p:sp>
        <p:nvSpPr>
          <p:cNvPr id="19" name="TextBox 18">
            <a:extLst>
              <a:ext uri="{FF2B5EF4-FFF2-40B4-BE49-F238E27FC236}">
                <a16:creationId xmlns:a16="http://schemas.microsoft.com/office/drawing/2014/main" id="{B2FB6FDE-D61C-4E02-697D-B2C2B3A85150}"/>
              </a:ext>
            </a:extLst>
          </p:cNvPr>
          <p:cNvSpPr txBox="1"/>
          <p:nvPr/>
        </p:nvSpPr>
        <p:spPr>
          <a:xfrm>
            <a:off x="7028515" y="4348199"/>
            <a:ext cx="1589149" cy="401822"/>
          </a:xfrm>
          <a:prstGeom prst="rect">
            <a:avLst/>
          </a:prstGeom>
          <a:noFill/>
        </p:spPr>
        <p:txBody>
          <a:bodyPr wrap="none" rtlCol="0" anchor="b" anchorCtr="0">
            <a:spAutoFit/>
          </a:bodyPr>
          <a:lstStyle/>
          <a:p>
            <a:pPr algn="ctr"/>
            <a:r>
              <a:rPr lang="en-US" b="1" dirty="0">
                <a:solidFill>
                  <a:schemeClr val="bg1"/>
                </a:solidFill>
                <a:latin typeface="Poppins" pitchFamily="2" charset="77"/>
                <a:ea typeface="League Spartan" charset="0"/>
                <a:cs typeface="Poppins" pitchFamily="2" charset="77"/>
              </a:rPr>
              <a:t>YOUR TITLE</a:t>
            </a:r>
          </a:p>
        </p:txBody>
      </p:sp>
      <p:sp>
        <p:nvSpPr>
          <p:cNvPr id="20" name="Subtitle 2">
            <a:extLst>
              <a:ext uri="{FF2B5EF4-FFF2-40B4-BE49-F238E27FC236}">
                <a16:creationId xmlns:a16="http://schemas.microsoft.com/office/drawing/2014/main" id="{637B1220-9451-0284-163F-E526BE2DB0B9}"/>
              </a:ext>
            </a:extLst>
          </p:cNvPr>
          <p:cNvSpPr txBox="1">
            <a:spLocks/>
          </p:cNvSpPr>
          <p:nvPr/>
        </p:nvSpPr>
        <p:spPr>
          <a:xfrm>
            <a:off x="6891355" y="5064919"/>
            <a:ext cx="2777958" cy="130592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spcBef>
                <a:spcPts val="1200"/>
              </a:spcBef>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21" name="Freeform 959">
            <a:extLst>
              <a:ext uri="{FF2B5EF4-FFF2-40B4-BE49-F238E27FC236}">
                <a16:creationId xmlns:a16="http://schemas.microsoft.com/office/drawing/2014/main" id="{35C43F6B-DE0B-2290-ADEA-DF222635FFEA}"/>
              </a:ext>
            </a:extLst>
          </p:cNvPr>
          <p:cNvSpPr>
            <a:spLocks noChangeAspect="1" noChangeArrowheads="1"/>
          </p:cNvSpPr>
          <p:nvPr/>
        </p:nvSpPr>
        <p:spPr bwMode="auto">
          <a:xfrm>
            <a:off x="8734730" y="3858704"/>
            <a:ext cx="811176" cy="885401"/>
          </a:xfrm>
          <a:custGeom>
            <a:avLst/>
            <a:gdLst>
              <a:gd name="T0" fmla="*/ 936695 w 267928"/>
              <a:gd name="T1" fmla="*/ 2702635 h 291740"/>
              <a:gd name="T2" fmla="*/ 936695 w 267928"/>
              <a:gd name="T3" fmla="*/ 2803223 h 291740"/>
              <a:gd name="T4" fmla="*/ 311819 w 267928"/>
              <a:gd name="T5" fmla="*/ 2754944 h 291740"/>
              <a:gd name="T6" fmla="*/ 1505441 w 267928"/>
              <a:gd name="T7" fmla="*/ 2319039 h 291740"/>
              <a:gd name="T8" fmla="*/ 1953741 w 267928"/>
              <a:gd name="T9" fmla="*/ 2367313 h 291740"/>
              <a:gd name="T10" fmla="*/ 1505441 w 267928"/>
              <a:gd name="T11" fmla="*/ 2419637 h 291740"/>
              <a:gd name="T12" fmla="*/ 1505441 w 267928"/>
              <a:gd name="T13" fmla="*/ 2319039 h 291740"/>
              <a:gd name="T14" fmla="*/ 1178546 w 267928"/>
              <a:gd name="T15" fmla="*/ 2319039 h 291740"/>
              <a:gd name="T16" fmla="*/ 1178546 w 267928"/>
              <a:gd name="T17" fmla="*/ 2419637 h 291740"/>
              <a:gd name="T18" fmla="*/ 311819 w 267928"/>
              <a:gd name="T19" fmla="*/ 2367313 h 291740"/>
              <a:gd name="T20" fmla="*/ 1052042 w 267928"/>
              <a:gd name="T21" fmla="*/ 1935436 h 291740"/>
              <a:gd name="T22" fmla="*/ 1953652 w 267928"/>
              <a:gd name="T23" fmla="*/ 1983707 h 291740"/>
              <a:gd name="T24" fmla="*/ 1052042 w 267928"/>
              <a:gd name="T25" fmla="*/ 2036032 h 291740"/>
              <a:gd name="T26" fmla="*/ 1052042 w 267928"/>
              <a:gd name="T27" fmla="*/ 1935436 h 291740"/>
              <a:gd name="T28" fmla="*/ 725002 w 267928"/>
              <a:gd name="T29" fmla="*/ 1935436 h 291740"/>
              <a:gd name="T30" fmla="*/ 725002 w 267928"/>
              <a:gd name="T31" fmla="*/ 2036032 h 291740"/>
              <a:gd name="T32" fmla="*/ 311819 w 267928"/>
              <a:gd name="T33" fmla="*/ 1983707 h 291740"/>
              <a:gd name="T34" fmla="*/ 1605548 w 267928"/>
              <a:gd name="T35" fmla="*/ 1551827 h 291740"/>
              <a:gd name="T36" fmla="*/ 1953741 w 267928"/>
              <a:gd name="T37" fmla="*/ 1600113 h 291740"/>
              <a:gd name="T38" fmla="*/ 1605548 w 267928"/>
              <a:gd name="T39" fmla="*/ 1652438 h 291740"/>
              <a:gd name="T40" fmla="*/ 1605548 w 267928"/>
              <a:gd name="T41" fmla="*/ 1551827 h 291740"/>
              <a:gd name="T42" fmla="*/ 1286404 w 267928"/>
              <a:gd name="T43" fmla="*/ 1551827 h 291740"/>
              <a:gd name="T44" fmla="*/ 1286404 w 267928"/>
              <a:gd name="T45" fmla="*/ 1652438 h 291740"/>
              <a:gd name="T46" fmla="*/ 311819 w 267928"/>
              <a:gd name="T47" fmla="*/ 1600113 h 291740"/>
              <a:gd name="T48" fmla="*/ 358896 w 267928"/>
              <a:gd name="T49" fmla="*/ 1150798 h 291740"/>
              <a:gd name="T50" fmla="*/ 1433962 w 267928"/>
              <a:gd name="T51" fmla="*/ 1201016 h 291740"/>
              <a:gd name="T52" fmla="*/ 358896 w 267928"/>
              <a:gd name="T53" fmla="*/ 1251234 h 291740"/>
              <a:gd name="T54" fmla="*/ 358896 w 267928"/>
              <a:gd name="T55" fmla="*/ 1150798 h 291740"/>
              <a:gd name="T56" fmla="*/ 1766856 w 267928"/>
              <a:gd name="T57" fmla="*/ 1164479 h 291740"/>
              <a:gd name="T58" fmla="*/ 1766856 w 267928"/>
              <a:gd name="T59" fmla="*/ 811971 h 291740"/>
              <a:gd name="T60" fmla="*/ 94463 w 267928"/>
              <a:gd name="T61" fmla="*/ 3105309 h 291740"/>
              <a:gd name="T62" fmla="*/ 2183989 w 267928"/>
              <a:gd name="T63" fmla="*/ 1259547 h 291740"/>
              <a:gd name="T64" fmla="*/ 1672420 w 267928"/>
              <a:gd name="T65" fmla="*/ 1212026 h 291740"/>
              <a:gd name="T66" fmla="*/ 94463 w 267928"/>
              <a:gd name="T67" fmla="*/ 744643 h 291740"/>
              <a:gd name="T68" fmla="*/ 417114 w 267928"/>
              <a:gd name="T69" fmla="*/ 649561 h 291740"/>
              <a:gd name="T70" fmla="*/ 1751117 w 267928"/>
              <a:gd name="T71" fmla="*/ 661460 h 291740"/>
              <a:gd name="T72" fmla="*/ 2282362 w 267928"/>
              <a:gd name="T73" fmla="*/ 1212026 h 291740"/>
              <a:gd name="T74" fmla="*/ 2506667 w 267928"/>
              <a:gd name="T75" fmla="*/ 2784481 h 291740"/>
              <a:gd name="T76" fmla="*/ 417114 w 267928"/>
              <a:gd name="T77" fmla="*/ 419824 h 291740"/>
              <a:gd name="T78" fmla="*/ 735882 w 267928"/>
              <a:gd name="T79" fmla="*/ 324812 h 291740"/>
              <a:gd name="T80" fmla="*/ 2601118 w 267928"/>
              <a:gd name="T81" fmla="*/ 372321 h 291740"/>
              <a:gd name="T82" fmla="*/ 2829339 w 267928"/>
              <a:gd name="T83" fmla="*/ 2459681 h 291740"/>
              <a:gd name="T84" fmla="*/ 735882 w 267928"/>
              <a:gd name="T85" fmla="*/ 95082 h 291740"/>
              <a:gd name="T86" fmla="*/ 2876573 w 267928"/>
              <a:gd name="T87" fmla="*/ 0 h 291740"/>
              <a:gd name="T88" fmla="*/ 2923779 w 267928"/>
              <a:gd name="T89" fmla="*/ 2507213 h 291740"/>
              <a:gd name="T90" fmla="*/ 2601118 w 267928"/>
              <a:gd name="T91" fmla="*/ 2554743 h 291740"/>
              <a:gd name="T92" fmla="*/ 2553883 w 267928"/>
              <a:gd name="T93" fmla="*/ 2879548 h 291740"/>
              <a:gd name="T94" fmla="*/ 2282362 w 267928"/>
              <a:gd name="T95" fmla="*/ 3152830 h 291740"/>
              <a:gd name="T96" fmla="*/ 47229 w 267928"/>
              <a:gd name="T97" fmla="*/ 3204328 h 291740"/>
              <a:gd name="T98" fmla="*/ 0 w 267928"/>
              <a:gd name="T99" fmla="*/ 697120 h 291740"/>
              <a:gd name="T100" fmla="*/ 318727 w 267928"/>
              <a:gd name="T101" fmla="*/ 649561 h 291740"/>
              <a:gd name="T102" fmla="*/ 365954 w 267928"/>
              <a:gd name="T103" fmla="*/ 324812 h 291740"/>
              <a:gd name="T104" fmla="*/ 641410 w 267928"/>
              <a:gd name="T105" fmla="*/ 47507 h 291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67928" h="291740">
                <a:moveTo>
                  <a:pt x="32870" y="246062"/>
                </a:moveTo>
                <a:lnTo>
                  <a:pt x="85836" y="246062"/>
                </a:lnTo>
                <a:cubicBezTo>
                  <a:pt x="87983" y="246062"/>
                  <a:pt x="90130" y="247894"/>
                  <a:pt x="90130" y="250825"/>
                </a:cubicBezTo>
                <a:cubicBezTo>
                  <a:pt x="90130" y="253023"/>
                  <a:pt x="87983" y="255221"/>
                  <a:pt x="85836" y="255221"/>
                </a:cubicBezTo>
                <a:lnTo>
                  <a:pt x="32870" y="255221"/>
                </a:lnTo>
                <a:cubicBezTo>
                  <a:pt x="30722" y="255221"/>
                  <a:pt x="28575" y="253023"/>
                  <a:pt x="28575" y="250825"/>
                </a:cubicBezTo>
                <a:cubicBezTo>
                  <a:pt x="28575" y="247894"/>
                  <a:pt x="30722" y="246062"/>
                  <a:pt x="32870" y="246062"/>
                </a:cubicBezTo>
                <a:close/>
                <a:moveTo>
                  <a:pt x="137954" y="211137"/>
                </a:moveTo>
                <a:lnTo>
                  <a:pt x="174784" y="211137"/>
                </a:lnTo>
                <a:cubicBezTo>
                  <a:pt x="176909" y="211137"/>
                  <a:pt x="179034" y="213335"/>
                  <a:pt x="179034" y="215533"/>
                </a:cubicBezTo>
                <a:cubicBezTo>
                  <a:pt x="179034" y="218464"/>
                  <a:pt x="176909" y="220296"/>
                  <a:pt x="174784" y="220296"/>
                </a:cubicBezTo>
                <a:lnTo>
                  <a:pt x="137954" y="220296"/>
                </a:lnTo>
                <a:cubicBezTo>
                  <a:pt x="135475" y="220296"/>
                  <a:pt x="133350" y="218464"/>
                  <a:pt x="133350" y="215533"/>
                </a:cubicBezTo>
                <a:cubicBezTo>
                  <a:pt x="133350" y="213335"/>
                  <a:pt x="135475" y="211137"/>
                  <a:pt x="137954" y="211137"/>
                </a:cubicBezTo>
                <a:close/>
                <a:moveTo>
                  <a:pt x="32927" y="211137"/>
                </a:moveTo>
                <a:lnTo>
                  <a:pt x="107998" y="211137"/>
                </a:lnTo>
                <a:cubicBezTo>
                  <a:pt x="110537" y="211137"/>
                  <a:pt x="112350" y="213335"/>
                  <a:pt x="112350" y="215533"/>
                </a:cubicBezTo>
                <a:cubicBezTo>
                  <a:pt x="112350" y="218464"/>
                  <a:pt x="110537" y="220296"/>
                  <a:pt x="107998" y="220296"/>
                </a:cubicBezTo>
                <a:lnTo>
                  <a:pt x="32927" y="220296"/>
                </a:lnTo>
                <a:cubicBezTo>
                  <a:pt x="30751" y="220296"/>
                  <a:pt x="28575" y="218464"/>
                  <a:pt x="28575" y="215533"/>
                </a:cubicBezTo>
                <a:cubicBezTo>
                  <a:pt x="28575" y="213335"/>
                  <a:pt x="30751" y="211137"/>
                  <a:pt x="32927" y="211137"/>
                </a:cubicBezTo>
                <a:close/>
                <a:moveTo>
                  <a:pt x="96405" y="176212"/>
                </a:moveTo>
                <a:lnTo>
                  <a:pt x="174698" y="176212"/>
                </a:lnTo>
                <a:cubicBezTo>
                  <a:pt x="176863" y="176212"/>
                  <a:pt x="179027" y="178410"/>
                  <a:pt x="179027" y="180608"/>
                </a:cubicBezTo>
                <a:cubicBezTo>
                  <a:pt x="179027" y="183173"/>
                  <a:pt x="176863" y="185371"/>
                  <a:pt x="174698" y="185371"/>
                </a:cubicBezTo>
                <a:lnTo>
                  <a:pt x="96405" y="185371"/>
                </a:lnTo>
                <a:cubicBezTo>
                  <a:pt x="94240" y="185371"/>
                  <a:pt x="92075" y="183173"/>
                  <a:pt x="92075" y="180608"/>
                </a:cubicBezTo>
                <a:cubicBezTo>
                  <a:pt x="92075" y="178410"/>
                  <a:pt x="94240" y="176212"/>
                  <a:pt x="96405" y="176212"/>
                </a:cubicBezTo>
                <a:close/>
                <a:moveTo>
                  <a:pt x="32861" y="176212"/>
                </a:moveTo>
                <a:lnTo>
                  <a:pt x="66437" y="176212"/>
                </a:lnTo>
                <a:cubicBezTo>
                  <a:pt x="69295" y="176212"/>
                  <a:pt x="71081" y="178410"/>
                  <a:pt x="71081" y="180608"/>
                </a:cubicBezTo>
                <a:cubicBezTo>
                  <a:pt x="71081" y="183173"/>
                  <a:pt x="69295" y="185371"/>
                  <a:pt x="66437" y="185371"/>
                </a:cubicBezTo>
                <a:lnTo>
                  <a:pt x="32861" y="185371"/>
                </a:lnTo>
                <a:cubicBezTo>
                  <a:pt x="30718" y="185371"/>
                  <a:pt x="28575" y="183173"/>
                  <a:pt x="28575" y="180608"/>
                </a:cubicBezTo>
                <a:cubicBezTo>
                  <a:pt x="28575" y="178410"/>
                  <a:pt x="30718" y="176212"/>
                  <a:pt x="32861" y="176212"/>
                </a:cubicBezTo>
                <a:close/>
                <a:moveTo>
                  <a:pt x="147129" y="141287"/>
                </a:moveTo>
                <a:lnTo>
                  <a:pt x="174780" y="141287"/>
                </a:lnTo>
                <a:cubicBezTo>
                  <a:pt x="176907" y="141287"/>
                  <a:pt x="179034" y="143485"/>
                  <a:pt x="179034" y="145683"/>
                </a:cubicBezTo>
                <a:cubicBezTo>
                  <a:pt x="179034" y="148248"/>
                  <a:pt x="176907" y="150446"/>
                  <a:pt x="174780" y="150446"/>
                </a:cubicBezTo>
                <a:lnTo>
                  <a:pt x="147129" y="150446"/>
                </a:lnTo>
                <a:cubicBezTo>
                  <a:pt x="144648" y="150446"/>
                  <a:pt x="142875" y="148248"/>
                  <a:pt x="142875" y="145683"/>
                </a:cubicBezTo>
                <a:cubicBezTo>
                  <a:pt x="142875" y="143485"/>
                  <a:pt x="144648" y="141287"/>
                  <a:pt x="147129" y="141287"/>
                </a:cubicBezTo>
                <a:close/>
                <a:moveTo>
                  <a:pt x="32932" y="141287"/>
                </a:moveTo>
                <a:lnTo>
                  <a:pt x="117882" y="141287"/>
                </a:lnTo>
                <a:cubicBezTo>
                  <a:pt x="120060" y="141287"/>
                  <a:pt x="121875" y="143485"/>
                  <a:pt x="121875" y="145683"/>
                </a:cubicBezTo>
                <a:cubicBezTo>
                  <a:pt x="121875" y="148248"/>
                  <a:pt x="120060" y="150446"/>
                  <a:pt x="117882" y="150446"/>
                </a:cubicBezTo>
                <a:lnTo>
                  <a:pt x="32932" y="150446"/>
                </a:lnTo>
                <a:cubicBezTo>
                  <a:pt x="30753" y="150446"/>
                  <a:pt x="28575" y="148248"/>
                  <a:pt x="28575" y="145683"/>
                </a:cubicBezTo>
                <a:cubicBezTo>
                  <a:pt x="28575" y="143485"/>
                  <a:pt x="30753" y="141287"/>
                  <a:pt x="32932" y="141287"/>
                </a:cubicBezTo>
                <a:close/>
                <a:moveTo>
                  <a:pt x="32890" y="104775"/>
                </a:moveTo>
                <a:lnTo>
                  <a:pt x="127089" y="104775"/>
                </a:lnTo>
                <a:cubicBezTo>
                  <a:pt x="129606" y="104775"/>
                  <a:pt x="131404" y="107061"/>
                  <a:pt x="131404" y="109347"/>
                </a:cubicBezTo>
                <a:cubicBezTo>
                  <a:pt x="131404" y="112014"/>
                  <a:pt x="129606" y="113919"/>
                  <a:pt x="127089" y="113919"/>
                </a:cubicBezTo>
                <a:lnTo>
                  <a:pt x="32890" y="113919"/>
                </a:lnTo>
                <a:cubicBezTo>
                  <a:pt x="30732" y="113919"/>
                  <a:pt x="28575" y="112014"/>
                  <a:pt x="28575" y="109347"/>
                </a:cubicBezTo>
                <a:cubicBezTo>
                  <a:pt x="28575" y="107061"/>
                  <a:pt x="30732" y="104775"/>
                  <a:pt x="32890" y="104775"/>
                </a:cubicBezTo>
                <a:close/>
                <a:moveTo>
                  <a:pt x="161910" y="73926"/>
                </a:moveTo>
                <a:lnTo>
                  <a:pt x="161910" y="106021"/>
                </a:lnTo>
                <a:lnTo>
                  <a:pt x="194004" y="106021"/>
                </a:lnTo>
                <a:lnTo>
                  <a:pt x="161910" y="73926"/>
                </a:lnTo>
                <a:close/>
                <a:moveTo>
                  <a:pt x="8654" y="67796"/>
                </a:moveTo>
                <a:lnTo>
                  <a:pt x="8654" y="282724"/>
                </a:lnTo>
                <a:lnTo>
                  <a:pt x="200134" y="282724"/>
                </a:lnTo>
                <a:lnTo>
                  <a:pt x="200134" y="114676"/>
                </a:lnTo>
                <a:lnTo>
                  <a:pt x="157583" y="114676"/>
                </a:lnTo>
                <a:cubicBezTo>
                  <a:pt x="155059" y="114676"/>
                  <a:pt x="153256" y="112873"/>
                  <a:pt x="153256" y="110349"/>
                </a:cubicBezTo>
                <a:lnTo>
                  <a:pt x="153256" y="67796"/>
                </a:lnTo>
                <a:lnTo>
                  <a:pt x="8654" y="67796"/>
                </a:lnTo>
                <a:close/>
                <a:moveTo>
                  <a:pt x="38224" y="38225"/>
                </a:moveTo>
                <a:lnTo>
                  <a:pt x="38224" y="59141"/>
                </a:lnTo>
                <a:lnTo>
                  <a:pt x="157583" y="59141"/>
                </a:lnTo>
                <a:cubicBezTo>
                  <a:pt x="158665" y="59141"/>
                  <a:pt x="159747" y="59502"/>
                  <a:pt x="160468" y="60223"/>
                </a:cubicBezTo>
                <a:lnTo>
                  <a:pt x="207707" y="107103"/>
                </a:lnTo>
                <a:cubicBezTo>
                  <a:pt x="208789" y="108185"/>
                  <a:pt x="209149" y="109267"/>
                  <a:pt x="209149" y="110349"/>
                </a:cubicBezTo>
                <a:lnTo>
                  <a:pt x="209149" y="253514"/>
                </a:lnTo>
                <a:lnTo>
                  <a:pt x="229704" y="253514"/>
                </a:lnTo>
                <a:lnTo>
                  <a:pt x="229704" y="38225"/>
                </a:lnTo>
                <a:lnTo>
                  <a:pt x="38224" y="38225"/>
                </a:lnTo>
                <a:close/>
                <a:moveTo>
                  <a:pt x="67433" y="8655"/>
                </a:moveTo>
                <a:lnTo>
                  <a:pt x="67433" y="29571"/>
                </a:lnTo>
                <a:lnTo>
                  <a:pt x="234031" y="29571"/>
                </a:lnTo>
                <a:cubicBezTo>
                  <a:pt x="236555" y="29571"/>
                  <a:pt x="238358" y="31374"/>
                  <a:pt x="238358" y="33898"/>
                </a:cubicBezTo>
                <a:lnTo>
                  <a:pt x="238358" y="223943"/>
                </a:lnTo>
                <a:lnTo>
                  <a:pt x="259273" y="223943"/>
                </a:lnTo>
                <a:lnTo>
                  <a:pt x="259273" y="8655"/>
                </a:lnTo>
                <a:lnTo>
                  <a:pt x="67433" y="8655"/>
                </a:lnTo>
                <a:close/>
                <a:moveTo>
                  <a:pt x="63106" y="0"/>
                </a:moveTo>
                <a:lnTo>
                  <a:pt x="263600" y="0"/>
                </a:lnTo>
                <a:cubicBezTo>
                  <a:pt x="266125" y="0"/>
                  <a:pt x="267928" y="1803"/>
                  <a:pt x="267928" y="4327"/>
                </a:cubicBezTo>
                <a:lnTo>
                  <a:pt x="267928" y="228271"/>
                </a:lnTo>
                <a:cubicBezTo>
                  <a:pt x="267928" y="230795"/>
                  <a:pt x="266125" y="232598"/>
                  <a:pt x="263600" y="232598"/>
                </a:cubicBezTo>
                <a:lnTo>
                  <a:pt x="238358" y="232598"/>
                </a:lnTo>
                <a:lnTo>
                  <a:pt x="238358" y="257841"/>
                </a:lnTo>
                <a:cubicBezTo>
                  <a:pt x="238358" y="260005"/>
                  <a:pt x="236555" y="262169"/>
                  <a:pt x="234031" y="262169"/>
                </a:cubicBezTo>
                <a:lnTo>
                  <a:pt x="209149" y="262169"/>
                </a:lnTo>
                <a:lnTo>
                  <a:pt x="209149" y="287051"/>
                </a:lnTo>
                <a:cubicBezTo>
                  <a:pt x="209149" y="289576"/>
                  <a:pt x="206986" y="291740"/>
                  <a:pt x="204822" y="291740"/>
                </a:cubicBezTo>
                <a:lnTo>
                  <a:pt x="4327" y="291740"/>
                </a:lnTo>
                <a:cubicBezTo>
                  <a:pt x="1803" y="291740"/>
                  <a:pt x="0" y="289576"/>
                  <a:pt x="0" y="287051"/>
                </a:cubicBezTo>
                <a:lnTo>
                  <a:pt x="0" y="63469"/>
                </a:lnTo>
                <a:cubicBezTo>
                  <a:pt x="0" y="60944"/>
                  <a:pt x="1803" y="59141"/>
                  <a:pt x="4327" y="59141"/>
                </a:cubicBezTo>
                <a:lnTo>
                  <a:pt x="29209" y="59141"/>
                </a:lnTo>
                <a:lnTo>
                  <a:pt x="29209" y="33898"/>
                </a:lnTo>
                <a:cubicBezTo>
                  <a:pt x="29209" y="31374"/>
                  <a:pt x="31373" y="29571"/>
                  <a:pt x="33536" y="29571"/>
                </a:cubicBezTo>
                <a:lnTo>
                  <a:pt x="58778" y="29571"/>
                </a:lnTo>
                <a:lnTo>
                  <a:pt x="58778" y="4327"/>
                </a:lnTo>
                <a:cubicBezTo>
                  <a:pt x="58778" y="1803"/>
                  <a:pt x="60942" y="0"/>
                  <a:pt x="63106" y="0"/>
                </a:cubicBezTo>
                <a:close/>
              </a:path>
            </a:pathLst>
          </a:custGeom>
          <a:solidFill>
            <a:schemeClr val="bg1"/>
          </a:solidFill>
          <a:ln>
            <a:solidFill>
              <a:schemeClr val="bg1"/>
            </a:solidFill>
          </a:ln>
          <a:effectLst/>
        </p:spPr>
        <p:txBody>
          <a:bodyPr anchor="ctr"/>
          <a:lstStyle/>
          <a:p>
            <a:endParaRPr lang="en-US" sz="1100" dirty="0">
              <a:latin typeface="Lato Light" panose="020F0502020204030203" pitchFamily="34" charset="0"/>
            </a:endParaRPr>
          </a:p>
        </p:txBody>
      </p:sp>
      <p:sp>
        <p:nvSpPr>
          <p:cNvPr id="22" name="TextBox 21">
            <a:extLst>
              <a:ext uri="{FF2B5EF4-FFF2-40B4-BE49-F238E27FC236}">
                <a16:creationId xmlns:a16="http://schemas.microsoft.com/office/drawing/2014/main" id="{F6993EC6-7A6B-178B-8809-C1275FE552FE}"/>
              </a:ext>
            </a:extLst>
          </p:cNvPr>
          <p:cNvSpPr txBox="1"/>
          <p:nvPr/>
        </p:nvSpPr>
        <p:spPr>
          <a:xfrm>
            <a:off x="3524838" y="4348199"/>
            <a:ext cx="1589149" cy="401822"/>
          </a:xfrm>
          <a:prstGeom prst="rect">
            <a:avLst/>
          </a:prstGeom>
          <a:noFill/>
        </p:spPr>
        <p:txBody>
          <a:bodyPr wrap="none" rtlCol="0" anchor="b" anchorCtr="0">
            <a:spAutoFit/>
          </a:bodyPr>
          <a:lstStyle/>
          <a:p>
            <a:pPr algn="ctr"/>
            <a:r>
              <a:rPr lang="en-US" b="1" dirty="0">
                <a:solidFill>
                  <a:schemeClr val="bg1"/>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3EC49A5A-74CD-4602-FB90-CC4039C38C06}"/>
              </a:ext>
            </a:extLst>
          </p:cNvPr>
          <p:cNvSpPr txBox="1">
            <a:spLocks/>
          </p:cNvSpPr>
          <p:nvPr/>
        </p:nvSpPr>
        <p:spPr>
          <a:xfrm>
            <a:off x="2522688" y="5064920"/>
            <a:ext cx="2777958" cy="130592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spcBef>
                <a:spcPts val="1200"/>
              </a:spcBef>
            </a:pPr>
            <a:r>
              <a:rPr lang="en-US" sz="12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a:t>
            </a:r>
          </a:p>
        </p:txBody>
      </p:sp>
      <p:sp>
        <p:nvSpPr>
          <p:cNvPr id="24" name="Rounded Rectangle 23">
            <a:extLst>
              <a:ext uri="{FF2B5EF4-FFF2-40B4-BE49-F238E27FC236}">
                <a16:creationId xmlns:a16="http://schemas.microsoft.com/office/drawing/2014/main" id="{0658E1A8-D816-6FB7-D5F1-0F874DA13856}"/>
              </a:ext>
            </a:extLst>
          </p:cNvPr>
          <p:cNvSpPr/>
          <p:nvPr/>
        </p:nvSpPr>
        <p:spPr>
          <a:xfrm>
            <a:off x="3906697" y="1098001"/>
            <a:ext cx="4477508" cy="1475237"/>
          </a:xfrm>
          <a:prstGeom prst="roundRect">
            <a:avLst/>
          </a:prstGeom>
          <a:noFill/>
          <a:ln w="25400">
            <a:solidFill>
              <a:schemeClr val="bg2">
                <a:lumMod val="2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9247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ight Triangle 53">
            <a:extLst>
              <a:ext uri="{FF2B5EF4-FFF2-40B4-BE49-F238E27FC236}">
                <a16:creationId xmlns:a16="http://schemas.microsoft.com/office/drawing/2014/main" id="{FECA2779-95DF-3E18-5C10-BE2FBA132EED}"/>
              </a:ext>
            </a:extLst>
          </p:cNvPr>
          <p:cNvSpPr/>
          <p:nvPr/>
        </p:nvSpPr>
        <p:spPr>
          <a:xfrm rot="10800000">
            <a:off x="6796254" y="4405857"/>
            <a:ext cx="5395746" cy="2547094"/>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 name="Group 2">
            <a:extLst>
              <a:ext uri="{FF2B5EF4-FFF2-40B4-BE49-F238E27FC236}">
                <a16:creationId xmlns:a16="http://schemas.microsoft.com/office/drawing/2014/main" id="{891E44CD-65D6-9D83-6ED5-9C8721D4088A}"/>
              </a:ext>
            </a:extLst>
          </p:cNvPr>
          <p:cNvGrpSpPr/>
          <p:nvPr/>
        </p:nvGrpSpPr>
        <p:grpSpPr>
          <a:xfrm>
            <a:off x="7507696" y="1314450"/>
            <a:ext cx="4330594" cy="5214765"/>
            <a:chOff x="13607723" y="2931026"/>
            <a:chExt cx="7928239" cy="9546935"/>
          </a:xfrm>
        </p:grpSpPr>
        <p:sp>
          <p:nvSpPr>
            <p:cNvPr id="18" name="Shape 51742">
              <a:extLst>
                <a:ext uri="{FF2B5EF4-FFF2-40B4-BE49-F238E27FC236}">
                  <a16:creationId xmlns:a16="http://schemas.microsoft.com/office/drawing/2014/main" id="{275AF85F-43F2-6AF4-F744-E5EBC0FD1FE3}"/>
                </a:ext>
              </a:extLst>
            </p:cNvPr>
            <p:cNvSpPr/>
            <p:nvPr/>
          </p:nvSpPr>
          <p:spPr>
            <a:xfrm rot="1595376">
              <a:off x="13607723" y="7610988"/>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6B7FC4"/>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2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51743">
              <a:extLst>
                <a:ext uri="{FF2B5EF4-FFF2-40B4-BE49-F238E27FC236}">
                  <a16:creationId xmlns:a16="http://schemas.microsoft.com/office/drawing/2014/main" id="{8871BABA-56C6-E2F2-6179-45AF6936D1F2}"/>
                </a:ext>
              </a:extLst>
            </p:cNvPr>
            <p:cNvSpPr/>
            <p:nvPr/>
          </p:nvSpPr>
          <p:spPr>
            <a:xfrm>
              <a:off x="15623282" y="8271312"/>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7030A0"/>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0" name="Shape 51744">
              <a:extLst>
                <a:ext uri="{FF2B5EF4-FFF2-40B4-BE49-F238E27FC236}">
                  <a16:creationId xmlns:a16="http://schemas.microsoft.com/office/drawing/2014/main" id="{F098651E-37A0-7239-62BB-6053D6E02639}"/>
                </a:ext>
              </a:extLst>
            </p:cNvPr>
            <p:cNvSpPr/>
            <p:nvPr/>
          </p:nvSpPr>
          <p:spPr>
            <a:xfrm>
              <a:off x="13619448" y="7590308"/>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6B3BC4"/>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1" name="Shape 51746">
              <a:extLst>
                <a:ext uri="{FF2B5EF4-FFF2-40B4-BE49-F238E27FC236}">
                  <a16:creationId xmlns:a16="http://schemas.microsoft.com/office/drawing/2014/main" id="{1084CEDD-726B-27D9-AF6B-54BB54EFD4F2}"/>
                </a:ext>
              </a:extLst>
            </p:cNvPr>
            <p:cNvSpPr/>
            <p:nvPr/>
          </p:nvSpPr>
          <p:spPr>
            <a:xfrm rot="1595376">
              <a:off x="13607723" y="609620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6B7FC4"/>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2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51747">
              <a:extLst>
                <a:ext uri="{FF2B5EF4-FFF2-40B4-BE49-F238E27FC236}">
                  <a16:creationId xmlns:a16="http://schemas.microsoft.com/office/drawing/2014/main" id="{56C8797C-8188-B9F6-342A-21975E6EB28A}"/>
                </a:ext>
              </a:extLst>
            </p:cNvPr>
            <p:cNvSpPr/>
            <p:nvPr/>
          </p:nvSpPr>
          <p:spPr>
            <a:xfrm>
              <a:off x="15623282" y="6756524"/>
              <a:ext cx="686016" cy="1601519"/>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7030A0"/>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3" name="Shape 51748">
              <a:extLst>
                <a:ext uri="{FF2B5EF4-FFF2-40B4-BE49-F238E27FC236}">
                  <a16:creationId xmlns:a16="http://schemas.microsoft.com/office/drawing/2014/main" id="{D88814D8-9A7B-9E44-A8BB-1EFA0304E534}"/>
                </a:ext>
              </a:extLst>
            </p:cNvPr>
            <p:cNvSpPr/>
            <p:nvPr/>
          </p:nvSpPr>
          <p:spPr>
            <a:xfrm>
              <a:off x="13619448" y="6075522"/>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6B3BC4"/>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4" name="Shape 51750">
              <a:extLst>
                <a:ext uri="{FF2B5EF4-FFF2-40B4-BE49-F238E27FC236}">
                  <a16:creationId xmlns:a16="http://schemas.microsoft.com/office/drawing/2014/main" id="{6CAB89C5-6873-A340-1368-BBB90BFC5D5B}"/>
                </a:ext>
              </a:extLst>
            </p:cNvPr>
            <p:cNvSpPr/>
            <p:nvPr/>
          </p:nvSpPr>
          <p:spPr>
            <a:xfrm>
              <a:off x="15623282" y="5270343"/>
              <a:ext cx="686016" cy="1601518"/>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7030A0"/>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5" name="Shape 51751">
              <a:extLst>
                <a:ext uri="{FF2B5EF4-FFF2-40B4-BE49-F238E27FC236}">
                  <a16:creationId xmlns:a16="http://schemas.microsoft.com/office/drawing/2014/main" id="{DF415C6A-390B-968A-EAC4-1C8CEB52EACD}"/>
                </a:ext>
              </a:extLst>
            </p:cNvPr>
            <p:cNvSpPr/>
            <p:nvPr/>
          </p:nvSpPr>
          <p:spPr>
            <a:xfrm rot="1595376">
              <a:off x="13607723" y="4610018"/>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6B7FC4"/>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2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Shape 51752">
              <a:extLst>
                <a:ext uri="{FF2B5EF4-FFF2-40B4-BE49-F238E27FC236}">
                  <a16:creationId xmlns:a16="http://schemas.microsoft.com/office/drawing/2014/main" id="{9AF88535-8664-0668-808D-7D6791E26610}"/>
                </a:ext>
              </a:extLst>
            </p:cNvPr>
            <p:cNvSpPr/>
            <p:nvPr/>
          </p:nvSpPr>
          <p:spPr>
            <a:xfrm>
              <a:off x="13619448" y="4589339"/>
              <a:ext cx="2007471" cy="22810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6B3BC4"/>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7" name="Shape 51721">
              <a:extLst>
                <a:ext uri="{FF2B5EF4-FFF2-40B4-BE49-F238E27FC236}">
                  <a16:creationId xmlns:a16="http://schemas.microsoft.com/office/drawing/2014/main" id="{2F0E4CA4-76F6-D59E-3321-01E6D06B0508}"/>
                </a:ext>
              </a:extLst>
            </p:cNvPr>
            <p:cNvSpPr/>
            <p:nvPr/>
          </p:nvSpPr>
          <p:spPr>
            <a:xfrm rot="1595376">
              <a:off x="16178111" y="888265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E372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8" name="Shape 51722">
              <a:extLst>
                <a:ext uri="{FF2B5EF4-FFF2-40B4-BE49-F238E27FC236}">
                  <a16:creationId xmlns:a16="http://schemas.microsoft.com/office/drawing/2014/main" id="{4F77A4E1-5917-BFDE-F8E1-50AC0B6392AB}"/>
                </a:ext>
              </a:extLst>
            </p:cNvPr>
            <p:cNvSpPr/>
            <p:nvPr/>
          </p:nvSpPr>
          <p:spPr>
            <a:xfrm>
              <a:off x="16189836" y="8861972"/>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E3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29" name="Shape 51723">
              <a:extLst>
                <a:ext uri="{FF2B5EF4-FFF2-40B4-BE49-F238E27FC236}">
                  <a16:creationId xmlns:a16="http://schemas.microsoft.com/office/drawing/2014/main" id="{39AF1C31-48F6-B88D-9617-F4C94C0C24C4}"/>
                </a:ext>
              </a:extLst>
            </p:cNvPr>
            <p:cNvSpPr/>
            <p:nvPr/>
          </p:nvSpPr>
          <p:spPr>
            <a:xfrm>
              <a:off x="18193670" y="9542975"/>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C6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0" name="Shape 51725">
              <a:extLst>
                <a:ext uri="{FF2B5EF4-FFF2-40B4-BE49-F238E27FC236}">
                  <a16:creationId xmlns:a16="http://schemas.microsoft.com/office/drawing/2014/main" id="{23F46334-B031-8619-36EF-B9FB6AE0C5F4}"/>
                </a:ext>
              </a:extLst>
            </p:cNvPr>
            <p:cNvSpPr/>
            <p:nvPr/>
          </p:nvSpPr>
          <p:spPr>
            <a:xfrm rot="1595376">
              <a:off x="16178111" y="7367863"/>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E372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1" name="Shape 51726">
              <a:extLst>
                <a:ext uri="{FF2B5EF4-FFF2-40B4-BE49-F238E27FC236}">
                  <a16:creationId xmlns:a16="http://schemas.microsoft.com/office/drawing/2014/main" id="{02A0471B-80C5-515E-2671-39E19BC1BBAA}"/>
                </a:ext>
              </a:extLst>
            </p:cNvPr>
            <p:cNvSpPr/>
            <p:nvPr/>
          </p:nvSpPr>
          <p:spPr>
            <a:xfrm>
              <a:off x="16189836" y="7347184"/>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E3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2" name="Shape 51727">
              <a:extLst>
                <a:ext uri="{FF2B5EF4-FFF2-40B4-BE49-F238E27FC236}">
                  <a16:creationId xmlns:a16="http://schemas.microsoft.com/office/drawing/2014/main" id="{54176DCF-ADDE-86DE-96AD-00246F4FB96E}"/>
                </a:ext>
              </a:extLst>
            </p:cNvPr>
            <p:cNvSpPr/>
            <p:nvPr/>
          </p:nvSpPr>
          <p:spPr>
            <a:xfrm>
              <a:off x="18193670" y="8028188"/>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C6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3" name="Shape 51729">
              <a:extLst>
                <a:ext uri="{FF2B5EF4-FFF2-40B4-BE49-F238E27FC236}">
                  <a16:creationId xmlns:a16="http://schemas.microsoft.com/office/drawing/2014/main" id="{ED2F2B28-DE81-751D-D4A6-B95E8B01995F}"/>
                </a:ext>
              </a:extLst>
            </p:cNvPr>
            <p:cNvSpPr/>
            <p:nvPr/>
          </p:nvSpPr>
          <p:spPr>
            <a:xfrm rot="1595376">
              <a:off x="16178111" y="5881682"/>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E372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4" name="Shape 51730">
              <a:extLst>
                <a:ext uri="{FF2B5EF4-FFF2-40B4-BE49-F238E27FC236}">
                  <a16:creationId xmlns:a16="http://schemas.microsoft.com/office/drawing/2014/main" id="{CB4D1CFF-E307-E00F-D231-D5921763381D}"/>
                </a:ext>
              </a:extLst>
            </p:cNvPr>
            <p:cNvSpPr/>
            <p:nvPr/>
          </p:nvSpPr>
          <p:spPr>
            <a:xfrm>
              <a:off x="16189836" y="5861003"/>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E3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5" name="Shape 51731">
              <a:extLst>
                <a:ext uri="{FF2B5EF4-FFF2-40B4-BE49-F238E27FC236}">
                  <a16:creationId xmlns:a16="http://schemas.microsoft.com/office/drawing/2014/main" id="{DABC5D73-E7F6-7643-FD84-B3A172113C61}"/>
                </a:ext>
              </a:extLst>
            </p:cNvPr>
            <p:cNvSpPr/>
            <p:nvPr/>
          </p:nvSpPr>
          <p:spPr>
            <a:xfrm>
              <a:off x="18193670" y="6542007"/>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C6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6" name="Shape 51733">
              <a:extLst>
                <a:ext uri="{FF2B5EF4-FFF2-40B4-BE49-F238E27FC236}">
                  <a16:creationId xmlns:a16="http://schemas.microsoft.com/office/drawing/2014/main" id="{59166287-37EC-F8CC-ABB1-C79757BE0D34}"/>
                </a:ext>
              </a:extLst>
            </p:cNvPr>
            <p:cNvSpPr/>
            <p:nvPr/>
          </p:nvSpPr>
          <p:spPr>
            <a:xfrm rot="1595376">
              <a:off x="16178111" y="4412264"/>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E372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7" name="Shape 51734">
              <a:extLst>
                <a:ext uri="{FF2B5EF4-FFF2-40B4-BE49-F238E27FC236}">
                  <a16:creationId xmlns:a16="http://schemas.microsoft.com/office/drawing/2014/main" id="{8A8DBB43-AB4A-C18C-523E-F479EE83EF0D}"/>
                </a:ext>
              </a:extLst>
            </p:cNvPr>
            <p:cNvSpPr/>
            <p:nvPr/>
          </p:nvSpPr>
          <p:spPr>
            <a:xfrm>
              <a:off x="16189836" y="4391585"/>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E3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8" name="Shape 51735">
              <a:extLst>
                <a:ext uri="{FF2B5EF4-FFF2-40B4-BE49-F238E27FC236}">
                  <a16:creationId xmlns:a16="http://schemas.microsoft.com/office/drawing/2014/main" id="{73DD5FA5-A7C8-C46F-A224-FD9E84DE2A0B}"/>
                </a:ext>
              </a:extLst>
            </p:cNvPr>
            <p:cNvSpPr/>
            <p:nvPr/>
          </p:nvSpPr>
          <p:spPr>
            <a:xfrm>
              <a:off x="18193670" y="5072589"/>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C6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39" name="Shape 51737">
              <a:extLst>
                <a:ext uri="{FF2B5EF4-FFF2-40B4-BE49-F238E27FC236}">
                  <a16:creationId xmlns:a16="http://schemas.microsoft.com/office/drawing/2014/main" id="{CAB55171-3763-380D-7F7F-DB035C91A7EB}"/>
                </a:ext>
              </a:extLst>
            </p:cNvPr>
            <p:cNvSpPr/>
            <p:nvPr/>
          </p:nvSpPr>
          <p:spPr>
            <a:xfrm rot="1595376">
              <a:off x="16178111" y="2951705"/>
              <a:ext cx="2706454"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rgbClr val="E372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0" name="Shape 51738">
              <a:extLst>
                <a:ext uri="{FF2B5EF4-FFF2-40B4-BE49-F238E27FC236}">
                  <a16:creationId xmlns:a16="http://schemas.microsoft.com/office/drawing/2014/main" id="{66CB26C6-501D-4732-B32A-F6CBED17E08E}"/>
                </a:ext>
              </a:extLst>
            </p:cNvPr>
            <p:cNvSpPr/>
            <p:nvPr/>
          </p:nvSpPr>
          <p:spPr>
            <a:xfrm>
              <a:off x="16189836" y="2931026"/>
              <a:ext cx="2007471"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E3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1" name="Shape 51739">
              <a:extLst>
                <a:ext uri="{FF2B5EF4-FFF2-40B4-BE49-F238E27FC236}">
                  <a16:creationId xmlns:a16="http://schemas.microsoft.com/office/drawing/2014/main" id="{226655D8-8959-B1F4-BC82-6E43A517FD98}"/>
                </a:ext>
              </a:extLst>
            </p:cNvPr>
            <p:cNvSpPr/>
            <p:nvPr/>
          </p:nvSpPr>
          <p:spPr>
            <a:xfrm>
              <a:off x="18193670" y="3612030"/>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rgbClr val="C62D8E"/>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2" name="Shape 51704">
              <a:extLst>
                <a:ext uri="{FF2B5EF4-FFF2-40B4-BE49-F238E27FC236}">
                  <a16:creationId xmlns:a16="http://schemas.microsoft.com/office/drawing/2014/main" id="{1210A520-D75C-59C8-C49F-463AAFD34735}"/>
                </a:ext>
              </a:extLst>
            </p:cNvPr>
            <p:cNvSpPr/>
            <p:nvPr/>
          </p:nvSpPr>
          <p:spPr>
            <a:xfrm rot="1595376">
              <a:off x="18829511" y="9833914"/>
              <a:ext cx="2706451" cy="1046585"/>
            </a:xfrm>
            <a:custGeom>
              <a:avLst/>
              <a:gdLst/>
              <a:ahLst/>
              <a:cxnLst>
                <a:cxn ang="0">
                  <a:pos x="wd2" y="hd2"/>
                </a:cxn>
                <a:cxn ang="5400000">
                  <a:pos x="wd2" y="hd2"/>
                </a:cxn>
                <a:cxn ang="10800000">
                  <a:pos x="wd2" y="hd2"/>
                </a:cxn>
                <a:cxn ang="16200000">
                  <a:pos x="wd2" y="hd2"/>
                </a:cxn>
              </a:cxnLst>
              <a:rect l="0" t="0" r="r" b="b"/>
              <a:pathLst>
                <a:path w="21600" h="18981" extrusionOk="0">
                  <a:moveTo>
                    <a:pt x="0" y="18500"/>
                  </a:moveTo>
                  <a:lnTo>
                    <a:pt x="17985" y="18981"/>
                  </a:lnTo>
                  <a:lnTo>
                    <a:pt x="21600" y="7800"/>
                  </a:lnTo>
                  <a:cubicBezTo>
                    <a:pt x="16477" y="-2415"/>
                    <a:pt x="8842" y="-2619"/>
                    <a:pt x="3615" y="7319"/>
                  </a:cubicBezTo>
                  <a:cubicBezTo>
                    <a:pt x="2031" y="10330"/>
                    <a:pt x="791" y="14165"/>
                    <a:pt x="0" y="18500"/>
                  </a:cubicBezTo>
                  <a:close/>
                </a:path>
              </a:pathLst>
            </a:custGeom>
            <a:solidFill>
              <a:schemeClr val="accent6">
                <a:lumMod val="20000"/>
                <a:lumOff val="8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2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43" name="Shape 51705">
              <a:extLst>
                <a:ext uri="{FF2B5EF4-FFF2-40B4-BE49-F238E27FC236}">
                  <a16:creationId xmlns:a16="http://schemas.microsoft.com/office/drawing/2014/main" id="{C41D0FBA-9E31-B35C-54F5-E0508F42D725}"/>
                </a:ext>
              </a:extLst>
            </p:cNvPr>
            <p:cNvSpPr/>
            <p:nvPr/>
          </p:nvSpPr>
          <p:spPr>
            <a:xfrm>
              <a:off x="18750921" y="10195442"/>
              <a:ext cx="2007470"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72BA00"/>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4" name="Shape 51706">
              <a:extLst>
                <a:ext uri="{FF2B5EF4-FFF2-40B4-BE49-F238E27FC236}">
                  <a16:creationId xmlns:a16="http://schemas.microsoft.com/office/drawing/2014/main" id="{04492DC4-B6A0-CC47-F1D5-A46B6C2B6E35}"/>
                </a:ext>
              </a:extLst>
            </p:cNvPr>
            <p:cNvSpPr/>
            <p:nvPr/>
          </p:nvSpPr>
          <p:spPr>
            <a:xfrm>
              <a:off x="20754755" y="10876444"/>
              <a:ext cx="686015"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6">
                <a:lumMod val="75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5" name="Shape 51708">
              <a:extLst>
                <a:ext uri="{FF2B5EF4-FFF2-40B4-BE49-F238E27FC236}">
                  <a16:creationId xmlns:a16="http://schemas.microsoft.com/office/drawing/2014/main" id="{453334D7-D6D2-F7A1-6108-DEA213643EAC}"/>
                </a:ext>
              </a:extLst>
            </p:cNvPr>
            <p:cNvSpPr/>
            <p:nvPr/>
          </p:nvSpPr>
          <p:spPr>
            <a:xfrm rot="1595376">
              <a:off x="18739194" y="8752583"/>
              <a:ext cx="2706455" cy="643036"/>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6">
                <a:lumMod val="20000"/>
                <a:lumOff val="8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2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46" name="Shape 51709">
              <a:extLst>
                <a:ext uri="{FF2B5EF4-FFF2-40B4-BE49-F238E27FC236}">
                  <a16:creationId xmlns:a16="http://schemas.microsoft.com/office/drawing/2014/main" id="{0BB64706-4F98-61F3-FC39-66497263030A}"/>
                </a:ext>
              </a:extLst>
            </p:cNvPr>
            <p:cNvSpPr/>
            <p:nvPr/>
          </p:nvSpPr>
          <p:spPr>
            <a:xfrm>
              <a:off x="18750919" y="8731903"/>
              <a:ext cx="2007472"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72BA00"/>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7" name="Shape 51710">
              <a:extLst>
                <a:ext uri="{FF2B5EF4-FFF2-40B4-BE49-F238E27FC236}">
                  <a16:creationId xmlns:a16="http://schemas.microsoft.com/office/drawing/2014/main" id="{D64981D1-C2C2-1880-23D0-9307DA7EC56D}"/>
                </a:ext>
              </a:extLst>
            </p:cNvPr>
            <p:cNvSpPr/>
            <p:nvPr/>
          </p:nvSpPr>
          <p:spPr>
            <a:xfrm>
              <a:off x="20754754" y="9412907"/>
              <a:ext cx="686016" cy="1601516"/>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6">
                <a:lumMod val="75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48" name="Shape 51712">
              <a:extLst>
                <a:ext uri="{FF2B5EF4-FFF2-40B4-BE49-F238E27FC236}">
                  <a16:creationId xmlns:a16="http://schemas.microsoft.com/office/drawing/2014/main" id="{BB7C3FD3-D061-31AB-D85B-3711E850CF4C}"/>
                </a:ext>
              </a:extLst>
            </p:cNvPr>
            <p:cNvSpPr/>
            <p:nvPr/>
          </p:nvSpPr>
          <p:spPr>
            <a:xfrm rot="1595376">
              <a:off x="18739194" y="7240777"/>
              <a:ext cx="2706455" cy="643037"/>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6">
                <a:lumMod val="20000"/>
                <a:lumOff val="8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2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49" name="Shape 51713">
              <a:extLst>
                <a:ext uri="{FF2B5EF4-FFF2-40B4-BE49-F238E27FC236}">
                  <a16:creationId xmlns:a16="http://schemas.microsoft.com/office/drawing/2014/main" id="{26933A30-8271-39E6-9A34-C55BCA762402}"/>
                </a:ext>
              </a:extLst>
            </p:cNvPr>
            <p:cNvSpPr/>
            <p:nvPr/>
          </p:nvSpPr>
          <p:spPr>
            <a:xfrm>
              <a:off x="18750919" y="7220097"/>
              <a:ext cx="2007472" cy="228109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72BA00"/>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50" name="Shape 51714">
              <a:extLst>
                <a:ext uri="{FF2B5EF4-FFF2-40B4-BE49-F238E27FC236}">
                  <a16:creationId xmlns:a16="http://schemas.microsoft.com/office/drawing/2014/main" id="{16B8B680-EBF5-5AF7-FCA0-BEB2F87DE939}"/>
                </a:ext>
              </a:extLst>
            </p:cNvPr>
            <p:cNvSpPr/>
            <p:nvPr/>
          </p:nvSpPr>
          <p:spPr>
            <a:xfrm>
              <a:off x="20754754" y="7901101"/>
              <a:ext cx="686016" cy="1601517"/>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6">
                <a:lumMod val="75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51" name="Shape 51716">
              <a:extLst>
                <a:ext uri="{FF2B5EF4-FFF2-40B4-BE49-F238E27FC236}">
                  <a16:creationId xmlns:a16="http://schemas.microsoft.com/office/drawing/2014/main" id="{18725EE1-C6F0-2100-0205-EC549B0D5A20}"/>
                </a:ext>
              </a:extLst>
            </p:cNvPr>
            <p:cNvSpPr/>
            <p:nvPr/>
          </p:nvSpPr>
          <p:spPr>
            <a:xfrm rot="1595376">
              <a:off x="18739194" y="5771361"/>
              <a:ext cx="2706455" cy="643036"/>
            </a:xfrm>
            <a:custGeom>
              <a:avLst/>
              <a:gdLst/>
              <a:ahLst/>
              <a:cxnLst>
                <a:cxn ang="0">
                  <a:pos x="wd2" y="hd2"/>
                </a:cxn>
                <a:cxn ang="5400000">
                  <a:pos x="wd2" y="hd2"/>
                </a:cxn>
                <a:cxn ang="10800000">
                  <a:pos x="wd2" y="hd2"/>
                </a:cxn>
                <a:cxn ang="16200000">
                  <a:pos x="wd2" y="hd2"/>
                </a:cxn>
              </a:cxnLst>
              <a:rect l="0" t="0" r="r" b="b"/>
              <a:pathLst>
                <a:path w="21600" h="21600" extrusionOk="0">
                  <a:moveTo>
                    <a:pt x="0" y="20709"/>
                  </a:moveTo>
                  <a:lnTo>
                    <a:pt x="17985" y="21600"/>
                  </a:lnTo>
                  <a:lnTo>
                    <a:pt x="21600" y="891"/>
                  </a:lnTo>
                  <a:lnTo>
                    <a:pt x="3615" y="0"/>
                  </a:lnTo>
                  <a:lnTo>
                    <a:pt x="0" y="20709"/>
                  </a:lnTo>
                  <a:close/>
                </a:path>
              </a:pathLst>
            </a:custGeom>
            <a:solidFill>
              <a:schemeClr val="accent6">
                <a:lumMod val="20000"/>
                <a:lumOff val="80000"/>
              </a:schemeClr>
            </a:solidFill>
            <a:ln w="12700" cap="flat">
              <a:noFill/>
              <a:miter lim="400000"/>
            </a:ln>
            <a:effectLst/>
          </p:spPr>
          <p:txBody>
            <a:bodyPr wrap="square" lIns="71438" tIns="71438" rIns="71438" bIns="71438" numCol="1" anchor="ctr">
              <a:noAutofit/>
            </a:bodyPr>
            <a:lstStyle/>
            <a:p>
              <a:pPr defTabSz="1160901">
                <a:defRPr sz="2600">
                  <a:solidFill>
                    <a:srgbClr val="FFFFFF"/>
                  </a:solidFill>
                  <a:latin typeface="Gill Sans SemiBold"/>
                  <a:ea typeface="Gill Sans SemiBold"/>
                  <a:cs typeface="Gill Sans SemiBold"/>
                  <a:sym typeface="Gill Sans SemiBold"/>
                </a:defRPr>
              </a:pPr>
              <a:endParaRPr sz="2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52" name="Shape 51717">
              <a:extLst>
                <a:ext uri="{FF2B5EF4-FFF2-40B4-BE49-F238E27FC236}">
                  <a16:creationId xmlns:a16="http://schemas.microsoft.com/office/drawing/2014/main" id="{4B28822B-1C02-2E8A-E301-F3D9CE008D6F}"/>
                </a:ext>
              </a:extLst>
            </p:cNvPr>
            <p:cNvSpPr/>
            <p:nvPr/>
          </p:nvSpPr>
          <p:spPr>
            <a:xfrm>
              <a:off x="18750919" y="5750681"/>
              <a:ext cx="2007472" cy="22810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78"/>
                  </a:lnTo>
                  <a:lnTo>
                    <a:pt x="21600" y="21600"/>
                  </a:lnTo>
                  <a:lnTo>
                    <a:pt x="0" y="11861"/>
                  </a:lnTo>
                  <a:lnTo>
                    <a:pt x="0" y="0"/>
                  </a:lnTo>
                  <a:close/>
                </a:path>
              </a:pathLst>
            </a:custGeom>
            <a:solidFill>
              <a:srgbClr val="72BA00"/>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sp>
          <p:nvSpPr>
            <p:cNvPr id="53" name="Shape 51718">
              <a:extLst>
                <a:ext uri="{FF2B5EF4-FFF2-40B4-BE49-F238E27FC236}">
                  <a16:creationId xmlns:a16="http://schemas.microsoft.com/office/drawing/2014/main" id="{556367DC-196A-E9CD-C09F-31CAD79ED383}"/>
                </a:ext>
              </a:extLst>
            </p:cNvPr>
            <p:cNvSpPr/>
            <p:nvPr/>
          </p:nvSpPr>
          <p:spPr>
            <a:xfrm>
              <a:off x="20754754" y="6431685"/>
              <a:ext cx="686016" cy="1601516"/>
            </a:xfrm>
            <a:custGeom>
              <a:avLst/>
              <a:gdLst/>
              <a:ahLst/>
              <a:cxnLst>
                <a:cxn ang="0">
                  <a:pos x="wd2" y="hd2"/>
                </a:cxn>
                <a:cxn ang="5400000">
                  <a:pos x="wd2" y="hd2"/>
                </a:cxn>
                <a:cxn ang="10800000">
                  <a:pos x="wd2" y="hd2"/>
                </a:cxn>
                <a:cxn ang="16200000">
                  <a:pos x="wd2" y="hd2"/>
                </a:cxn>
              </a:cxnLst>
              <a:rect l="0" t="0" r="r" b="b"/>
              <a:pathLst>
                <a:path w="21600" h="21600" extrusionOk="0">
                  <a:moveTo>
                    <a:pt x="0" y="4642"/>
                  </a:moveTo>
                  <a:lnTo>
                    <a:pt x="21600" y="0"/>
                  </a:lnTo>
                  <a:lnTo>
                    <a:pt x="21600" y="16958"/>
                  </a:lnTo>
                  <a:lnTo>
                    <a:pt x="0" y="21600"/>
                  </a:lnTo>
                  <a:lnTo>
                    <a:pt x="0" y="4642"/>
                  </a:lnTo>
                  <a:close/>
                </a:path>
              </a:pathLst>
            </a:custGeom>
            <a:solidFill>
              <a:schemeClr val="accent6">
                <a:lumMod val="75000"/>
              </a:schemeClr>
            </a:solidFill>
            <a:ln w="12700" cap="flat">
              <a:noFill/>
              <a:miter lim="400000"/>
            </a:ln>
            <a:effectLst/>
          </p:spPr>
          <p:txBody>
            <a:bodyPr wrap="square" lIns="71438" tIns="71438" rIns="71438" bIns="71438" numCol="1" anchor="ctr">
              <a:noAutofit/>
            </a:bodyPr>
            <a:lstStyle/>
            <a:p>
              <a:endParaRPr sz="3600" dirty="0">
                <a:latin typeface="Lato Light" panose="020F0502020204030203" pitchFamily="34" charset="0"/>
              </a:endParaRPr>
            </a:p>
          </p:txBody>
        </p:sp>
      </p:grpSp>
      <p:sp>
        <p:nvSpPr>
          <p:cNvPr id="9" name="Freeform 926">
            <a:extLst>
              <a:ext uri="{FF2B5EF4-FFF2-40B4-BE49-F238E27FC236}">
                <a16:creationId xmlns:a16="http://schemas.microsoft.com/office/drawing/2014/main" id="{3B3136E0-EBE0-8B94-11F6-764E6A251C1C}"/>
              </a:ext>
            </a:extLst>
          </p:cNvPr>
          <p:cNvSpPr>
            <a:spLocks noChangeArrowheads="1"/>
          </p:cNvSpPr>
          <p:nvPr/>
        </p:nvSpPr>
        <p:spPr bwMode="auto">
          <a:xfrm>
            <a:off x="4618249" y="4777241"/>
            <a:ext cx="495505" cy="495505"/>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rgbClr val="6B3BC4"/>
          </a:solidFill>
          <a:ln>
            <a:solidFill>
              <a:srgbClr val="6B3BC4"/>
            </a:solidFill>
          </a:ln>
          <a:effectLst/>
        </p:spPr>
        <p:txBody>
          <a:bodyPr anchor="ctr"/>
          <a:lstStyle/>
          <a:p>
            <a:endParaRPr lang="en-US" sz="1100" dirty="0">
              <a:latin typeface="Lato Light" panose="020F0502020204030203" pitchFamily="34" charset="0"/>
            </a:endParaRPr>
          </a:p>
        </p:txBody>
      </p:sp>
      <p:sp>
        <p:nvSpPr>
          <p:cNvPr id="10" name="Freeform 927">
            <a:extLst>
              <a:ext uri="{FF2B5EF4-FFF2-40B4-BE49-F238E27FC236}">
                <a16:creationId xmlns:a16="http://schemas.microsoft.com/office/drawing/2014/main" id="{8C99C281-5222-4C6B-F984-DCF53A3527A3}"/>
              </a:ext>
            </a:extLst>
          </p:cNvPr>
          <p:cNvSpPr>
            <a:spLocks noChangeArrowheads="1"/>
          </p:cNvSpPr>
          <p:nvPr/>
        </p:nvSpPr>
        <p:spPr bwMode="auto">
          <a:xfrm>
            <a:off x="4668676" y="3155657"/>
            <a:ext cx="394650" cy="495504"/>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rgbClr val="72BA00"/>
          </a:solidFill>
          <a:ln>
            <a:solidFill>
              <a:srgbClr val="72BA00"/>
            </a:solidFill>
          </a:ln>
          <a:effectLst/>
        </p:spPr>
        <p:txBody>
          <a:bodyPr anchor="ctr"/>
          <a:lstStyle/>
          <a:p>
            <a:endParaRPr lang="en-US" sz="1100" dirty="0">
              <a:latin typeface="Lato Light" panose="020F0502020204030203" pitchFamily="34" charset="0"/>
            </a:endParaRPr>
          </a:p>
        </p:txBody>
      </p:sp>
      <p:sp>
        <p:nvSpPr>
          <p:cNvPr id="11" name="Freeform 928">
            <a:extLst>
              <a:ext uri="{FF2B5EF4-FFF2-40B4-BE49-F238E27FC236}">
                <a16:creationId xmlns:a16="http://schemas.microsoft.com/office/drawing/2014/main" id="{00C34DB1-D9B0-35E0-911E-877CB3D454DB}"/>
              </a:ext>
            </a:extLst>
          </p:cNvPr>
          <p:cNvSpPr>
            <a:spLocks noChangeArrowheads="1"/>
          </p:cNvSpPr>
          <p:nvPr/>
        </p:nvSpPr>
        <p:spPr bwMode="auto">
          <a:xfrm>
            <a:off x="4618249" y="1404121"/>
            <a:ext cx="495505" cy="495505"/>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rgbClr val="E32D8E"/>
          </a:solidFill>
          <a:ln>
            <a:solidFill>
              <a:srgbClr val="E32D8E"/>
            </a:solidFill>
          </a:ln>
          <a:effectLst/>
        </p:spPr>
        <p:txBody>
          <a:bodyPr anchor="ctr"/>
          <a:lstStyle/>
          <a:p>
            <a:endParaRPr lang="en-US" sz="1100" dirty="0">
              <a:latin typeface="Lato Light" panose="020F0502020204030203" pitchFamily="34" charset="0"/>
            </a:endParaRPr>
          </a:p>
        </p:txBody>
      </p:sp>
      <p:sp>
        <p:nvSpPr>
          <p:cNvPr id="12" name="TextBox 11">
            <a:extLst>
              <a:ext uri="{FF2B5EF4-FFF2-40B4-BE49-F238E27FC236}">
                <a16:creationId xmlns:a16="http://schemas.microsoft.com/office/drawing/2014/main" id="{40F7333D-17AE-0A0F-AC9D-989264295D13}"/>
              </a:ext>
            </a:extLst>
          </p:cNvPr>
          <p:cNvSpPr txBox="1"/>
          <p:nvPr/>
        </p:nvSpPr>
        <p:spPr>
          <a:xfrm>
            <a:off x="1124116" y="1476532"/>
            <a:ext cx="1460656" cy="369332"/>
          </a:xfrm>
          <a:prstGeom prst="rect">
            <a:avLst/>
          </a:prstGeom>
          <a:noFill/>
        </p:spPr>
        <p:txBody>
          <a:bodyPr wrap="none" rtlCol="0" anchor="ctr" anchorCtr="0">
            <a:spAutoFit/>
          </a:bodyPr>
          <a:lstStyle/>
          <a:p>
            <a:r>
              <a:rPr lang="en-US" b="1" dirty="0">
                <a:solidFill>
                  <a:srgbClr val="E32D8E"/>
                </a:solidFill>
                <a:latin typeface="Poppins" pitchFamily="2" charset="77"/>
                <a:ea typeface="League Spartan" charset="0"/>
                <a:cs typeface="Poppins" pitchFamily="2" charset="77"/>
              </a:rPr>
              <a:t>YOUR TITLE</a:t>
            </a:r>
          </a:p>
        </p:txBody>
      </p:sp>
      <p:sp>
        <p:nvSpPr>
          <p:cNvPr id="13" name="Subtitle 2">
            <a:extLst>
              <a:ext uri="{FF2B5EF4-FFF2-40B4-BE49-F238E27FC236}">
                <a16:creationId xmlns:a16="http://schemas.microsoft.com/office/drawing/2014/main" id="{B479912B-08CA-6E6B-01C9-0FC27906321C}"/>
              </a:ext>
            </a:extLst>
          </p:cNvPr>
          <p:cNvSpPr txBox="1">
            <a:spLocks/>
          </p:cNvSpPr>
          <p:nvPr/>
        </p:nvSpPr>
        <p:spPr>
          <a:xfrm>
            <a:off x="1124115" y="1899626"/>
            <a:ext cx="4040028"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14" name="TextBox 13">
            <a:extLst>
              <a:ext uri="{FF2B5EF4-FFF2-40B4-BE49-F238E27FC236}">
                <a16:creationId xmlns:a16="http://schemas.microsoft.com/office/drawing/2014/main" id="{D853889B-DF11-955F-7C39-B903A5F6F5B2}"/>
              </a:ext>
            </a:extLst>
          </p:cNvPr>
          <p:cNvSpPr txBox="1"/>
          <p:nvPr/>
        </p:nvSpPr>
        <p:spPr>
          <a:xfrm>
            <a:off x="1124116" y="3295775"/>
            <a:ext cx="1460656" cy="369332"/>
          </a:xfrm>
          <a:prstGeom prst="rect">
            <a:avLst/>
          </a:prstGeom>
          <a:noFill/>
        </p:spPr>
        <p:txBody>
          <a:bodyPr wrap="none" rtlCol="0" anchor="ctr" anchorCtr="0">
            <a:spAutoFit/>
          </a:bodyPr>
          <a:lstStyle/>
          <a:p>
            <a:r>
              <a:rPr lang="en-US" b="1" dirty="0">
                <a:solidFill>
                  <a:srgbClr val="72BA00"/>
                </a:solidFill>
                <a:latin typeface="Poppins" pitchFamily="2" charset="77"/>
                <a:ea typeface="League Spartan" charset="0"/>
                <a:cs typeface="Poppins" pitchFamily="2" charset="77"/>
              </a:rPr>
              <a:t>YOUR TITLE</a:t>
            </a:r>
          </a:p>
        </p:txBody>
      </p:sp>
      <p:sp>
        <p:nvSpPr>
          <p:cNvPr id="15" name="Subtitle 2">
            <a:extLst>
              <a:ext uri="{FF2B5EF4-FFF2-40B4-BE49-F238E27FC236}">
                <a16:creationId xmlns:a16="http://schemas.microsoft.com/office/drawing/2014/main" id="{66DF2164-622D-912E-ED9F-3F55A5EE69ED}"/>
              </a:ext>
            </a:extLst>
          </p:cNvPr>
          <p:cNvSpPr txBox="1">
            <a:spLocks/>
          </p:cNvSpPr>
          <p:nvPr/>
        </p:nvSpPr>
        <p:spPr>
          <a:xfrm>
            <a:off x="1124115" y="3718869"/>
            <a:ext cx="4040028"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16" name="TextBox 15">
            <a:extLst>
              <a:ext uri="{FF2B5EF4-FFF2-40B4-BE49-F238E27FC236}">
                <a16:creationId xmlns:a16="http://schemas.microsoft.com/office/drawing/2014/main" id="{40C6EAC4-9537-C73F-4FE5-7F4458876F3F}"/>
              </a:ext>
            </a:extLst>
          </p:cNvPr>
          <p:cNvSpPr txBox="1"/>
          <p:nvPr/>
        </p:nvSpPr>
        <p:spPr>
          <a:xfrm>
            <a:off x="1140058" y="4982756"/>
            <a:ext cx="1460656" cy="369332"/>
          </a:xfrm>
          <a:prstGeom prst="rect">
            <a:avLst/>
          </a:prstGeom>
          <a:noFill/>
        </p:spPr>
        <p:txBody>
          <a:bodyPr wrap="none" rtlCol="0" anchor="ctr" anchorCtr="0">
            <a:spAutoFit/>
          </a:bodyPr>
          <a:lstStyle/>
          <a:p>
            <a:r>
              <a:rPr lang="en-US" b="1" dirty="0">
                <a:solidFill>
                  <a:srgbClr val="6B3BC4"/>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2DD47325-BD13-EB41-732D-9A5B8909C442}"/>
              </a:ext>
            </a:extLst>
          </p:cNvPr>
          <p:cNvSpPr txBox="1">
            <a:spLocks/>
          </p:cNvSpPr>
          <p:nvPr/>
        </p:nvSpPr>
        <p:spPr>
          <a:xfrm>
            <a:off x="1140057" y="5405851"/>
            <a:ext cx="4040028" cy="64633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3452089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15" name="Shape">
            <a:extLst>
              <a:ext uri="{FF2B5EF4-FFF2-40B4-BE49-F238E27FC236}">
                <a16:creationId xmlns:a16="http://schemas.microsoft.com/office/drawing/2014/main" id="{3A9BA1BF-61F3-69B5-E196-DD857FD1153E}"/>
              </a:ext>
            </a:extLst>
          </p:cNvPr>
          <p:cNvSpPr/>
          <p:nvPr/>
        </p:nvSpPr>
        <p:spPr>
          <a:xfrm>
            <a:off x="3769791" y="1605365"/>
            <a:ext cx="2919473" cy="2919473"/>
          </a:xfrm>
          <a:custGeom>
            <a:avLst/>
            <a:gdLst/>
            <a:ahLst/>
            <a:cxnLst>
              <a:cxn ang="0">
                <a:pos x="wd2" y="hd2"/>
              </a:cxn>
              <a:cxn ang="5400000">
                <a:pos x="wd2" y="hd2"/>
              </a:cxn>
              <a:cxn ang="10800000">
                <a:pos x="wd2" y="hd2"/>
              </a:cxn>
              <a:cxn ang="16200000">
                <a:pos x="wd2" y="hd2"/>
              </a:cxn>
            </a:cxnLst>
            <a:rect l="0" t="0" r="r" b="b"/>
            <a:pathLst>
              <a:path w="21600" h="21600" extrusionOk="0">
                <a:moveTo>
                  <a:pt x="3165" y="3165"/>
                </a:moveTo>
                <a:cubicBezTo>
                  <a:pt x="1210" y="5119"/>
                  <a:pt x="0" y="7818"/>
                  <a:pt x="0" y="10800"/>
                </a:cubicBezTo>
                <a:cubicBezTo>
                  <a:pt x="0" y="16765"/>
                  <a:pt x="4835" y="21600"/>
                  <a:pt x="10800" y="21600"/>
                </a:cubicBezTo>
                <a:cubicBezTo>
                  <a:pt x="16765" y="21600"/>
                  <a:pt x="21600" y="16765"/>
                  <a:pt x="21600" y="10800"/>
                </a:cubicBezTo>
                <a:cubicBezTo>
                  <a:pt x="21600" y="4835"/>
                  <a:pt x="16765" y="0"/>
                  <a:pt x="10800" y="0"/>
                </a:cubicBezTo>
                <a:cubicBezTo>
                  <a:pt x="7818" y="0"/>
                  <a:pt x="5119" y="1210"/>
                  <a:pt x="3165" y="3165"/>
                </a:cubicBezTo>
                <a:close/>
                <a:moveTo>
                  <a:pt x="5599" y="5599"/>
                </a:moveTo>
                <a:cubicBezTo>
                  <a:pt x="6930" y="4268"/>
                  <a:pt x="8769" y="3446"/>
                  <a:pt x="10800" y="3446"/>
                </a:cubicBezTo>
                <a:cubicBezTo>
                  <a:pt x="14862" y="3446"/>
                  <a:pt x="18156" y="6740"/>
                  <a:pt x="18156" y="10802"/>
                </a:cubicBezTo>
                <a:cubicBezTo>
                  <a:pt x="18156" y="14864"/>
                  <a:pt x="14862" y="18158"/>
                  <a:pt x="10800" y="18158"/>
                </a:cubicBezTo>
                <a:cubicBezTo>
                  <a:pt x="6738" y="18158"/>
                  <a:pt x="3444" y="14864"/>
                  <a:pt x="3444" y="10802"/>
                </a:cubicBezTo>
                <a:cubicBezTo>
                  <a:pt x="3444" y="8771"/>
                  <a:pt x="4268" y="6930"/>
                  <a:pt x="5599" y="5599"/>
                </a:cubicBezTo>
                <a:close/>
              </a:path>
            </a:pathLst>
          </a:custGeom>
          <a:solidFill>
            <a:srgbClr val="FFA20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6" name="Shape">
            <a:extLst>
              <a:ext uri="{FF2B5EF4-FFF2-40B4-BE49-F238E27FC236}">
                <a16:creationId xmlns:a16="http://schemas.microsoft.com/office/drawing/2014/main" id="{95964DD6-B185-0A4D-1F1C-B19A99FA3061}"/>
              </a:ext>
            </a:extLst>
          </p:cNvPr>
          <p:cNvSpPr/>
          <p:nvPr/>
        </p:nvSpPr>
        <p:spPr>
          <a:xfrm>
            <a:off x="5502738" y="3338311"/>
            <a:ext cx="2919473" cy="2919474"/>
          </a:xfrm>
          <a:custGeom>
            <a:avLst/>
            <a:gdLst/>
            <a:ahLst/>
            <a:cxnLst>
              <a:cxn ang="0">
                <a:pos x="wd2" y="hd2"/>
              </a:cxn>
              <a:cxn ang="5400000">
                <a:pos x="wd2" y="hd2"/>
              </a:cxn>
              <a:cxn ang="10800000">
                <a:pos x="wd2" y="hd2"/>
              </a:cxn>
              <a:cxn ang="16200000">
                <a:pos x="wd2" y="hd2"/>
              </a:cxn>
            </a:cxnLst>
            <a:rect l="0" t="0" r="r" b="b"/>
            <a:pathLst>
              <a:path w="21600" h="21600" extrusionOk="0">
                <a:moveTo>
                  <a:pt x="3165" y="3165"/>
                </a:moveTo>
                <a:cubicBezTo>
                  <a:pt x="1210" y="5119"/>
                  <a:pt x="0" y="7818"/>
                  <a:pt x="0" y="10800"/>
                </a:cubicBezTo>
                <a:cubicBezTo>
                  <a:pt x="0" y="16765"/>
                  <a:pt x="4835" y="21600"/>
                  <a:pt x="10800" y="21600"/>
                </a:cubicBezTo>
                <a:cubicBezTo>
                  <a:pt x="16765" y="21600"/>
                  <a:pt x="21600" y="16765"/>
                  <a:pt x="21600" y="10800"/>
                </a:cubicBezTo>
                <a:cubicBezTo>
                  <a:pt x="21600" y="4835"/>
                  <a:pt x="16765" y="0"/>
                  <a:pt x="10800" y="0"/>
                </a:cubicBezTo>
                <a:cubicBezTo>
                  <a:pt x="7818" y="0"/>
                  <a:pt x="5119" y="1210"/>
                  <a:pt x="3165" y="3165"/>
                </a:cubicBezTo>
                <a:close/>
                <a:moveTo>
                  <a:pt x="5599" y="5599"/>
                </a:moveTo>
                <a:cubicBezTo>
                  <a:pt x="6930" y="4268"/>
                  <a:pt x="8769" y="3446"/>
                  <a:pt x="10800" y="3446"/>
                </a:cubicBezTo>
                <a:cubicBezTo>
                  <a:pt x="14862" y="3446"/>
                  <a:pt x="18156" y="6740"/>
                  <a:pt x="18156" y="10802"/>
                </a:cubicBezTo>
                <a:cubicBezTo>
                  <a:pt x="18156" y="14864"/>
                  <a:pt x="14862" y="18158"/>
                  <a:pt x="10800" y="18158"/>
                </a:cubicBezTo>
                <a:cubicBezTo>
                  <a:pt x="6738" y="18158"/>
                  <a:pt x="3444" y="14864"/>
                  <a:pt x="3444" y="10802"/>
                </a:cubicBezTo>
                <a:cubicBezTo>
                  <a:pt x="3444" y="8771"/>
                  <a:pt x="4268" y="6930"/>
                  <a:pt x="5599" y="5599"/>
                </a:cubicBezTo>
                <a:close/>
              </a:path>
            </a:pathLst>
          </a:custGeom>
          <a:solidFill>
            <a:srgbClr val="E3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7" name="Shape">
            <a:extLst>
              <a:ext uri="{FF2B5EF4-FFF2-40B4-BE49-F238E27FC236}">
                <a16:creationId xmlns:a16="http://schemas.microsoft.com/office/drawing/2014/main" id="{B4C5F4B1-20EA-DF77-B63C-EE3D1DA0178D}"/>
              </a:ext>
            </a:extLst>
          </p:cNvPr>
          <p:cNvSpPr/>
          <p:nvPr/>
        </p:nvSpPr>
        <p:spPr>
          <a:xfrm rot="10800000">
            <a:off x="5531327" y="3755287"/>
            <a:ext cx="723337" cy="7237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587" y="859"/>
                  <a:pt x="13781" y="2271"/>
                  <a:pt x="10263" y="4152"/>
                </a:cubicBezTo>
                <a:cubicBezTo>
                  <a:pt x="6745" y="6033"/>
                  <a:pt x="3515" y="8382"/>
                  <a:pt x="655" y="11116"/>
                </a:cubicBezTo>
                <a:cubicBezTo>
                  <a:pt x="542" y="11236"/>
                  <a:pt x="440" y="11362"/>
                  <a:pt x="331" y="11484"/>
                </a:cubicBezTo>
                <a:cubicBezTo>
                  <a:pt x="222" y="11606"/>
                  <a:pt x="117" y="11730"/>
                  <a:pt x="0" y="11847"/>
                </a:cubicBezTo>
                <a:lnTo>
                  <a:pt x="9758" y="21600"/>
                </a:lnTo>
                <a:cubicBezTo>
                  <a:pt x="9871" y="21487"/>
                  <a:pt x="9991" y="21383"/>
                  <a:pt x="10110" y="21275"/>
                </a:cubicBezTo>
                <a:cubicBezTo>
                  <a:pt x="10228" y="21168"/>
                  <a:pt x="10351" y="21065"/>
                  <a:pt x="10467" y="20956"/>
                </a:cubicBezTo>
                <a:cubicBezTo>
                  <a:pt x="13358" y="17938"/>
                  <a:pt x="15733" y="14610"/>
                  <a:pt x="17589" y="11081"/>
                </a:cubicBezTo>
                <a:cubicBezTo>
                  <a:pt x="19445" y="7552"/>
                  <a:pt x="20783" y="3823"/>
                  <a:pt x="21600" y="0"/>
                </a:cubicBezTo>
                <a:close/>
              </a:path>
            </a:pathLst>
          </a:custGeom>
          <a:solidFill>
            <a:srgbClr val="FFA20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8" name="Shape">
            <a:extLst>
              <a:ext uri="{FF2B5EF4-FFF2-40B4-BE49-F238E27FC236}">
                <a16:creationId xmlns:a16="http://schemas.microsoft.com/office/drawing/2014/main" id="{52B6FC3D-371B-DEB3-FCD6-3AC55EA3F25A}"/>
              </a:ext>
            </a:extLst>
          </p:cNvPr>
          <p:cNvSpPr/>
          <p:nvPr/>
        </p:nvSpPr>
        <p:spPr>
          <a:xfrm>
            <a:off x="4908216" y="2743788"/>
            <a:ext cx="642623" cy="642624"/>
          </a:xfrm>
          <a:custGeom>
            <a:avLst/>
            <a:gdLst/>
            <a:ahLst/>
            <a:cxnLst>
              <a:cxn ang="0">
                <a:pos x="wd2" y="hd2"/>
              </a:cxn>
              <a:cxn ang="5400000">
                <a:pos x="wd2" y="hd2"/>
              </a:cxn>
              <a:cxn ang="10800000">
                <a:pos x="wd2" y="hd2"/>
              </a:cxn>
              <a:cxn ang="16200000">
                <a:pos x="wd2" y="hd2"/>
              </a:cxn>
            </a:cxnLst>
            <a:rect l="0" t="0" r="r" b="b"/>
            <a:pathLst>
              <a:path w="21260" h="21260" extrusionOk="0">
                <a:moveTo>
                  <a:pt x="510" y="510"/>
                </a:moveTo>
                <a:cubicBezTo>
                  <a:pt x="-170" y="1190"/>
                  <a:pt x="-170" y="2297"/>
                  <a:pt x="510" y="2977"/>
                </a:cubicBezTo>
                <a:lnTo>
                  <a:pt x="8163" y="10630"/>
                </a:lnTo>
                <a:lnTo>
                  <a:pt x="510" y="18283"/>
                </a:lnTo>
                <a:cubicBezTo>
                  <a:pt x="-170" y="18963"/>
                  <a:pt x="-170" y="20070"/>
                  <a:pt x="510" y="20750"/>
                </a:cubicBezTo>
                <a:cubicBezTo>
                  <a:pt x="1190" y="21430"/>
                  <a:pt x="2297" y="21430"/>
                  <a:pt x="2977" y="20750"/>
                </a:cubicBezTo>
                <a:lnTo>
                  <a:pt x="10630" y="13097"/>
                </a:lnTo>
                <a:lnTo>
                  <a:pt x="18283" y="20750"/>
                </a:lnTo>
                <a:cubicBezTo>
                  <a:pt x="18963" y="21430"/>
                  <a:pt x="20070" y="21430"/>
                  <a:pt x="20750" y="20750"/>
                </a:cubicBezTo>
                <a:cubicBezTo>
                  <a:pt x="21430" y="20070"/>
                  <a:pt x="21430" y="18963"/>
                  <a:pt x="20750" y="18283"/>
                </a:cubicBezTo>
                <a:lnTo>
                  <a:pt x="13097" y="10630"/>
                </a:lnTo>
                <a:lnTo>
                  <a:pt x="20750" y="2977"/>
                </a:lnTo>
                <a:cubicBezTo>
                  <a:pt x="21430" y="2297"/>
                  <a:pt x="21430" y="1190"/>
                  <a:pt x="20750" y="510"/>
                </a:cubicBezTo>
                <a:cubicBezTo>
                  <a:pt x="20070" y="-170"/>
                  <a:pt x="18963" y="-170"/>
                  <a:pt x="18283" y="510"/>
                </a:cubicBezTo>
                <a:lnTo>
                  <a:pt x="10630" y="8163"/>
                </a:lnTo>
                <a:lnTo>
                  <a:pt x="2977" y="510"/>
                </a:lnTo>
                <a:cubicBezTo>
                  <a:pt x="2297" y="-170"/>
                  <a:pt x="1190" y="-170"/>
                  <a:pt x="510" y="510"/>
                </a:cubicBezTo>
                <a:close/>
              </a:path>
            </a:pathLst>
          </a:custGeom>
          <a:solidFill>
            <a:srgbClr val="FFA200"/>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9" name="Shape">
            <a:extLst>
              <a:ext uri="{FF2B5EF4-FFF2-40B4-BE49-F238E27FC236}">
                <a16:creationId xmlns:a16="http://schemas.microsoft.com/office/drawing/2014/main" id="{1558A7B7-8F1F-ED93-273A-B1A271BA4DA1}"/>
              </a:ext>
            </a:extLst>
          </p:cNvPr>
          <p:cNvSpPr/>
          <p:nvPr/>
        </p:nvSpPr>
        <p:spPr>
          <a:xfrm>
            <a:off x="6602612" y="4524837"/>
            <a:ext cx="719722" cy="600857"/>
          </a:xfrm>
          <a:custGeom>
            <a:avLst/>
            <a:gdLst/>
            <a:ahLst/>
            <a:cxnLst>
              <a:cxn ang="0">
                <a:pos x="wd2" y="hd2"/>
              </a:cxn>
              <a:cxn ang="5400000">
                <a:pos x="wd2" y="hd2"/>
              </a:cxn>
              <a:cxn ang="10800000">
                <a:pos x="wd2" y="hd2"/>
              </a:cxn>
              <a:cxn ang="16200000">
                <a:pos x="wd2" y="hd2"/>
              </a:cxn>
            </a:cxnLst>
            <a:rect l="0" t="0" r="r" b="b"/>
            <a:pathLst>
              <a:path w="21162" h="21316" extrusionOk="0">
                <a:moveTo>
                  <a:pt x="207" y="11886"/>
                </a:moveTo>
                <a:cubicBezTo>
                  <a:pt x="-219" y="12776"/>
                  <a:pt x="34" y="13914"/>
                  <a:pt x="772" y="14428"/>
                </a:cubicBezTo>
                <a:lnTo>
                  <a:pt x="9061" y="20203"/>
                </a:lnTo>
                <a:lnTo>
                  <a:pt x="9729" y="20668"/>
                </a:lnTo>
                <a:lnTo>
                  <a:pt x="10397" y="21133"/>
                </a:lnTo>
                <a:cubicBezTo>
                  <a:pt x="10610" y="21237"/>
                  <a:pt x="10837" y="21298"/>
                  <a:pt x="11066" y="21312"/>
                </a:cubicBezTo>
                <a:cubicBezTo>
                  <a:pt x="11440" y="21336"/>
                  <a:pt x="11816" y="21236"/>
                  <a:pt x="12120" y="20972"/>
                </a:cubicBezTo>
                <a:cubicBezTo>
                  <a:pt x="12278" y="20834"/>
                  <a:pt x="12409" y="20657"/>
                  <a:pt x="12505" y="20452"/>
                </a:cubicBezTo>
                <a:lnTo>
                  <a:pt x="12890" y="19646"/>
                </a:lnTo>
                <a:lnTo>
                  <a:pt x="13276" y="18840"/>
                </a:lnTo>
                <a:lnTo>
                  <a:pt x="20955" y="2792"/>
                </a:lnTo>
                <a:cubicBezTo>
                  <a:pt x="21381" y="1902"/>
                  <a:pt x="21128" y="764"/>
                  <a:pt x="20390" y="250"/>
                </a:cubicBezTo>
                <a:cubicBezTo>
                  <a:pt x="19653" y="-264"/>
                  <a:pt x="18709" y="41"/>
                  <a:pt x="18283" y="931"/>
                </a:cubicBezTo>
                <a:lnTo>
                  <a:pt x="10604" y="16979"/>
                </a:lnTo>
                <a:lnTo>
                  <a:pt x="2314" y="11204"/>
                </a:lnTo>
                <a:cubicBezTo>
                  <a:pt x="1576" y="10690"/>
                  <a:pt x="633" y="10995"/>
                  <a:pt x="207" y="11886"/>
                </a:cubicBezTo>
                <a:close/>
              </a:path>
            </a:pathLst>
          </a:custGeom>
          <a:solidFill>
            <a:srgbClr val="E32D8E"/>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TextBox 7">
            <a:extLst>
              <a:ext uri="{FF2B5EF4-FFF2-40B4-BE49-F238E27FC236}">
                <a16:creationId xmlns:a16="http://schemas.microsoft.com/office/drawing/2014/main" id="{CBA1DEE8-0315-D03F-B449-F87810574496}"/>
              </a:ext>
            </a:extLst>
          </p:cNvPr>
          <p:cNvSpPr txBox="1"/>
          <p:nvPr/>
        </p:nvSpPr>
        <p:spPr>
          <a:xfrm>
            <a:off x="1451707" y="4048431"/>
            <a:ext cx="1883849" cy="461665"/>
          </a:xfrm>
          <a:prstGeom prst="rect">
            <a:avLst/>
          </a:prstGeom>
          <a:noFill/>
        </p:spPr>
        <p:txBody>
          <a:bodyPr wrap="none" rtlCol="0" anchor="b" anchorCtr="0">
            <a:spAutoFit/>
          </a:bodyPr>
          <a:lstStyle/>
          <a:p>
            <a:r>
              <a:rPr lang="en-US" sz="2400" b="1" dirty="0">
                <a:solidFill>
                  <a:srgbClr val="E32D8E"/>
                </a:solidFill>
                <a:latin typeface="Poppins" pitchFamily="2" charset="77"/>
                <a:ea typeface="League Spartan" charset="0"/>
                <a:cs typeface="Poppins" pitchFamily="2" charset="77"/>
              </a:rPr>
              <a:t>YOUR TITLE</a:t>
            </a:r>
          </a:p>
        </p:txBody>
      </p:sp>
      <p:sp>
        <p:nvSpPr>
          <p:cNvPr id="10" name="TextBox 9">
            <a:extLst>
              <a:ext uri="{FF2B5EF4-FFF2-40B4-BE49-F238E27FC236}">
                <a16:creationId xmlns:a16="http://schemas.microsoft.com/office/drawing/2014/main" id="{0286B89A-CAB8-1FFE-5D27-DFFD6E9C29B7}"/>
              </a:ext>
            </a:extLst>
          </p:cNvPr>
          <p:cNvSpPr txBox="1"/>
          <p:nvPr/>
        </p:nvSpPr>
        <p:spPr>
          <a:xfrm>
            <a:off x="8184159" y="1317053"/>
            <a:ext cx="1883849" cy="461665"/>
          </a:xfrm>
          <a:prstGeom prst="rect">
            <a:avLst/>
          </a:prstGeom>
          <a:noFill/>
        </p:spPr>
        <p:txBody>
          <a:bodyPr wrap="none" rtlCol="0" anchor="b" anchorCtr="0">
            <a:spAutoFit/>
          </a:bodyPr>
          <a:lstStyle/>
          <a:p>
            <a:r>
              <a:rPr lang="en-US" sz="2400" b="1" dirty="0">
                <a:solidFill>
                  <a:srgbClr val="FFA200"/>
                </a:solidFill>
                <a:latin typeface="Poppins" pitchFamily="2" charset="77"/>
                <a:ea typeface="League Spartan" charset="0"/>
                <a:cs typeface="Poppins" pitchFamily="2" charset="77"/>
              </a:rPr>
              <a:t>YOUR TITLE</a:t>
            </a:r>
          </a:p>
        </p:txBody>
      </p:sp>
      <p:sp>
        <p:nvSpPr>
          <p:cNvPr id="11" name="Freeform 943">
            <a:extLst>
              <a:ext uri="{FF2B5EF4-FFF2-40B4-BE49-F238E27FC236}">
                <a16:creationId xmlns:a16="http://schemas.microsoft.com/office/drawing/2014/main" id="{C768D137-0D8B-80DF-F0C1-FFDAED06BBB8}"/>
              </a:ext>
            </a:extLst>
          </p:cNvPr>
          <p:cNvSpPr>
            <a:spLocks noChangeAspect="1" noChangeArrowheads="1"/>
          </p:cNvSpPr>
          <p:nvPr/>
        </p:nvSpPr>
        <p:spPr bwMode="auto">
          <a:xfrm>
            <a:off x="759998" y="4048431"/>
            <a:ext cx="467369" cy="467369"/>
          </a:xfrm>
          <a:custGeom>
            <a:avLst/>
            <a:gdLst>
              <a:gd name="T0" fmla="*/ 1251396 w 291740"/>
              <a:gd name="T1" fmla="*/ 2020601 h 291739"/>
              <a:gd name="T2" fmla="*/ 1150798 w 291740"/>
              <a:gd name="T3" fmla="*/ 2020601 h 291739"/>
              <a:gd name="T4" fmla="*/ 1040832 w 291740"/>
              <a:gd name="T5" fmla="*/ 1365640 h 291739"/>
              <a:gd name="T6" fmla="*/ 1326757 w 291740"/>
              <a:gd name="T7" fmla="*/ 2146330 h 291739"/>
              <a:gd name="T8" fmla="*/ 1040832 w 291740"/>
              <a:gd name="T9" fmla="*/ 1365640 h 291739"/>
              <a:gd name="T10" fmla="*/ 1592522 w 291740"/>
              <a:gd name="T11" fmla="*/ 500906 h 291739"/>
              <a:gd name="T12" fmla="*/ 548614 w 291740"/>
              <a:gd name="T13" fmla="*/ 1606171 h 291739"/>
              <a:gd name="T14" fmla="*/ 2314917 w 291740"/>
              <a:gd name="T15" fmla="*/ 2378685 h 291739"/>
              <a:gd name="T16" fmla="*/ 2382405 w 291740"/>
              <a:gd name="T17" fmla="*/ 2449994 h 291739"/>
              <a:gd name="T18" fmla="*/ 453341 w 291740"/>
              <a:gd name="T19" fmla="*/ 1606171 h 291739"/>
              <a:gd name="T20" fmla="*/ 1890637 w 291740"/>
              <a:gd name="T21" fmla="*/ 434341 h 291739"/>
              <a:gd name="T22" fmla="*/ 1811207 w 291740"/>
              <a:gd name="T23" fmla="*/ 767235 h 291739"/>
              <a:gd name="T24" fmla="*/ 1426021 w 291740"/>
              <a:gd name="T25" fmla="*/ 2146330 h 291739"/>
              <a:gd name="T26" fmla="*/ 2613367 w 291740"/>
              <a:gd name="T27" fmla="*/ 2019531 h 291739"/>
              <a:gd name="T28" fmla="*/ 2593503 w 291740"/>
              <a:gd name="T29" fmla="*/ 1916479 h 291739"/>
              <a:gd name="T30" fmla="*/ 2736453 w 291740"/>
              <a:gd name="T31" fmla="*/ 1765886 h 291739"/>
              <a:gd name="T32" fmla="*/ 2688812 w 291740"/>
              <a:gd name="T33" fmla="*/ 1639078 h 291739"/>
              <a:gd name="T34" fmla="*/ 2760285 w 291740"/>
              <a:gd name="T35" fmla="*/ 1504331 h 291739"/>
              <a:gd name="T36" fmla="*/ 2645136 w 291740"/>
              <a:gd name="T37" fmla="*/ 1365640 h 291739"/>
              <a:gd name="T38" fmla="*/ 2744390 w 291740"/>
              <a:gd name="T39" fmla="*/ 1207116 h 291739"/>
              <a:gd name="T40" fmla="*/ 2093147 w 291740"/>
              <a:gd name="T41" fmla="*/ 1096149 h 291739"/>
              <a:gd name="T42" fmla="*/ 2045506 w 291740"/>
              <a:gd name="T43" fmla="*/ 1036714 h 291739"/>
              <a:gd name="T44" fmla="*/ 1890637 w 291740"/>
              <a:gd name="T45" fmla="*/ 434341 h 291739"/>
              <a:gd name="T46" fmla="*/ 2172572 w 291740"/>
              <a:gd name="T47" fmla="*/ 715719 h 291739"/>
              <a:gd name="T48" fmla="*/ 2649091 w 291740"/>
              <a:gd name="T49" fmla="*/ 1001030 h 291739"/>
              <a:gd name="T50" fmla="*/ 2792054 w 291740"/>
              <a:gd name="T51" fmla="*/ 1357716 h 291739"/>
              <a:gd name="T52" fmla="*/ 2800006 w 291740"/>
              <a:gd name="T53" fmla="*/ 1650966 h 291739"/>
              <a:gd name="T54" fmla="*/ 2704696 w 291740"/>
              <a:gd name="T55" fmla="*/ 1964047 h 291739"/>
              <a:gd name="T56" fmla="*/ 2506146 w 291740"/>
              <a:gd name="T57" fmla="*/ 2245414 h 291739"/>
              <a:gd name="T58" fmla="*/ 989211 w 291740"/>
              <a:gd name="T59" fmla="*/ 2245414 h 291739"/>
              <a:gd name="T60" fmla="*/ 941557 w 291740"/>
              <a:gd name="T61" fmla="*/ 1314115 h 291739"/>
              <a:gd name="T62" fmla="*/ 1354556 w 291740"/>
              <a:gd name="T63" fmla="*/ 1266565 h 291739"/>
              <a:gd name="T64" fmla="*/ 1692089 w 291740"/>
              <a:gd name="T65" fmla="*/ 414542 h 291739"/>
              <a:gd name="T66" fmla="*/ 1894605 w 291740"/>
              <a:gd name="T67" fmla="*/ 335278 h 291739"/>
              <a:gd name="T68" fmla="*/ 99008 w 291740"/>
              <a:gd name="T69" fmla="*/ 1604202 h 291739"/>
              <a:gd name="T70" fmla="*/ 3105309 w 291740"/>
              <a:gd name="T71" fmla="*/ 1604202 h 291739"/>
              <a:gd name="T72" fmla="*/ 1600188 w 291740"/>
              <a:gd name="T73" fmla="*/ 0 h 291739"/>
              <a:gd name="T74" fmla="*/ 1600188 w 291740"/>
              <a:gd name="T75" fmla="*/ 3204428 h 291739"/>
              <a:gd name="T76" fmla="*/ 1600188 w 291740"/>
              <a:gd name="T77" fmla="*/ 0 h 2917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91740" h="291739">
                <a:moveTo>
                  <a:pt x="109171" y="179388"/>
                </a:moveTo>
                <a:cubicBezTo>
                  <a:pt x="111736" y="179388"/>
                  <a:pt x="113934" y="181674"/>
                  <a:pt x="113934" y="183960"/>
                </a:cubicBezTo>
                <a:cubicBezTo>
                  <a:pt x="113934" y="186627"/>
                  <a:pt x="111736" y="188532"/>
                  <a:pt x="109171" y="188532"/>
                </a:cubicBezTo>
                <a:cubicBezTo>
                  <a:pt x="106607" y="188532"/>
                  <a:pt x="104775" y="186627"/>
                  <a:pt x="104775" y="183960"/>
                </a:cubicBezTo>
                <a:cubicBezTo>
                  <a:pt x="104775" y="181674"/>
                  <a:pt x="106607" y="179388"/>
                  <a:pt x="109171" y="179388"/>
                </a:cubicBezTo>
                <a:close/>
                <a:moveTo>
                  <a:pt x="94763" y="124331"/>
                </a:moveTo>
                <a:lnTo>
                  <a:pt x="94763" y="195407"/>
                </a:lnTo>
                <a:lnTo>
                  <a:pt x="120795" y="195407"/>
                </a:lnTo>
                <a:lnTo>
                  <a:pt x="120795" y="124331"/>
                </a:lnTo>
                <a:lnTo>
                  <a:pt x="94763" y="124331"/>
                </a:lnTo>
                <a:close/>
                <a:moveTo>
                  <a:pt x="140655" y="41636"/>
                </a:moveTo>
                <a:cubicBezTo>
                  <a:pt x="143185" y="41275"/>
                  <a:pt x="144992" y="43439"/>
                  <a:pt x="144992" y="45603"/>
                </a:cubicBezTo>
                <a:cubicBezTo>
                  <a:pt x="145353" y="48128"/>
                  <a:pt x="143546" y="50292"/>
                  <a:pt x="141017" y="50292"/>
                </a:cubicBezTo>
                <a:cubicBezTo>
                  <a:pt x="90061" y="52816"/>
                  <a:pt x="49948" y="95015"/>
                  <a:pt x="49948" y="146230"/>
                </a:cubicBezTo>
                <a:cubicBezTo>
                  <a:pt x="49948" y="198888"/>
                  <a:pt x="92953" y="241808"/>
                  <a:pt x="145715" y="241808"/>
                </a:cubicBezTo>
                <a:cubicBezTo>
                  <a:pt x="169927" y="241808"/>
                  <a:pt x="193056" y="232791"/>
                  <a:pt x="210763" y="216561"/>
                </a:cubicBezTo>
                <a:cubicBezTo>
                  <a:pt x="212570" y="214758"/>
                  <a:pt x="215461" y="215119"/>
                  <a:pt x="217268" y="216561"/>
                </a:cubicBezTo>
                <a:cubicBezTo>
                  <a:pt x="218714" y="218725"/>
                  <a:pt x="218714" y="221250"/>
                  <a:pt x="216907" y="223053"/>
                </a:cubicBezTo>
                <a:cubicBezTo>
                  <a:pt x="197754" y="240726"/>
                  <a:pt x="172457" y="250464"/>
                  <a:pt x="145715" y="250464"/>
                </a:cubicBezTo>
                <a:cubicBezTo>
                  <a:pt x="88255" y="250464"/>
                  <a:pt x="41275" y="203577"/>
                  <a:pt x="41275" y="146230"/>
                </a:cubicBezTo>
                <a:cubicBezTo>
                  <a:pt x="41275" y="90326"/>
                  <a:pt x="84641" y="44521"/>
                  <a:pt x="140655" y="41636"/>
                </a:cubicBezTo>
                <a:close/>
                <a:moveTo>
                  <a:pt x="172134" y="39544"/>
                </a:moveTo>
                <a:cubicBezTo>
                  <a:pt x="168157" y="39183"/>
                  <a:pt x="165264" y="39544"/>
                  <a:pt x="163095" y="39904"/>
                </a:cubicBezTo>
                <a:cubicBezTo>
                  <a:pt x="164903" y="47481"/>
                  <a:pt x="167072" y="62995"/>
                  <a:pt x="164903" y="69850"/>
                </a:cubicBezTo>
                <a:cubicBezTo>
                  <a:pt x="157672" y="90777"/>
                  <a:pt x="135618" y="115311"/>
                  <a:pt x="129833" y="121444"/>
                </a:cubicBezTo>
                <a:lnTo>
                  <a:pt x="129833" y="195407"/>
                </a:lnTo>
                <a:lnTo>
                  <a:pt x="227088" y="195407"/>
                </a:lnTo>
                <a:cubicBezTo>
                  <a:pt x="233234" y="195047"/>
                  <a:pt x="237935" y="189995"/>
                  <a:pt x="237935" y="183862"/>
                </a:cubicBezTo>
                <a:cubicBezTo>
                  <a:pt x="237935" y="182058"/>
                  <a:pt x="237573" y="179893"/>
                  <a:pt x="236488" y="178450"/>
                </a:cubicBezTo>
                <a:cubicBezTo>
                  <a:pt x="235765" y="177007"/>
                  <a:pt x="235765" y="175564"/>
                  <a:pt x="236127" y="174481"/>
                </a:cubicBezTo>
                <a:cubicBezTo>
                  <a:pt x="236850" y="173038"/>
                  <a:pt x="237935" y="172316"/>
                  <a:pt x="239381" y="171956"/>
                </a:cubicBezTo>
                <a:cubicBezTo>
                  <a:pt x="245165" y="170873"/>
                  <a:pt x="249142" y="166183"/>
                  <a:pt x="249142" y="160771"/>
                </a:cubicBezTo>
                <a:cubicBezTo>
                  <a:pt x="249142" y="157885"/>
                  <a:pt x="248058" y="154998"/>
                  <a:pt x="245888" y="152833"/>
                </a:cubicBezTo>
                <a:cubicBezTo>
                  <a:pt x="244804" y="151751"/>
                  <a:pt x="244442" y="150669"/>
                  <a:pt x="244804" y="149225"/>
                </a:cubicBezTo>
                <a:cubicBezTo>
                  <a:pt x="244804" y="148143"/>
                  <a:pt x="245527" y="147061"/>
                  <a:pt x="246612" y="146339"/>
                </a:cubicBezTo>
                <a:cubicBezTo>
                  <a:pt x="249504" y="144174"/>
                  <a:pt x="251312" y="140566"/>
                  <a:pt x="251312" y="136958"/>
                </a:cubicBezTo>
                <a:cubicBezTo>
                  <a:pt x="251312" y="131186"/>
                  <a:pt x="247335" y="128660"/>
                  <a:pt x="245165" y="128660"/>
                </a:cubicBezTo>
                <a:cubicBezTo>
                  <a:pt x="242635" y="128660"/>
                  <a:pt x="240827" y="126856"/>
                  <a:pt x="240827" y="124331"/>
                </a:cubicBezTo>
                <a:cubicBezTo>
                  <a:pt x="240827" y="121805"/>
                  <a:pt x="242635" y="119640"/>
                  <a:pt x="245165" y="119640"/>
                </a:cubicBezTo>
                <a:cubicBezTo>
                  <a:pt x="245888" y="119640"/>
                  <a:pt x="249865" y="117115"/>
                  <a:pt x="249865" y="109899"/>
                </a:cubicBezTo>
                <a:cubicBezTo>
                  <a:pt x="249865" y="104126"/>
                  <a:pt x="245527" y="99796"/>
                  <a:pt x="241188" y="99796"/>
                </a:cubicBezTo>
                <a:lnTo>
                  <a:pt x="190572" y="99796"/>
                </a:lnTo>
                <a:cubicBezTo>
                  <a:pt x="189126" y="99796"/>
                  <a:pt x="188042" y="99075"/>
                  <a:pt x="186957" y="97993"/>
                </a:cubicBezTo>
                <a:cubicBezTo>
                  <a:pt x="186234" y="96910"/>
                  <a:pt x="185872" y="95467"/>
                  <a:pt x="186234" y="94385"/>
                </a:cubicBezTo>
                <a:cubicBezTo>
                  <a:pt x="187680" y="90055"/>
                  <a:pt x="190211" y="78870"/>
                  <a:pt x="189126" y="65882"/>
                </a:cubicBezTo>
                <a:cubicBezTo>
                  <a:pt x="187680" y="50728"/>
                  <a:pt x="180449" y="39544"/>
                  <a:pt x="172134" y="39544"/>
                </a:cubicBezTo>
                <a:close/>
                <a:moveTo>
                  <a:pt x="172495" y="30524"/>
                </a:moveTo>
                <a:cubicBezTo>
                  <a:pt x="185872" y="31245"/>
                  <a:pt x="195996" y="44956"/>
                  <a:pt x="197803" y="65160"/>
                </a:cubicBezTo>
                <a:cubicBezTo>
                  <a:pt x="198888" y="75623"/>
                  <a:pt x="197442" y="85004"/>
                  <a:pt x="195996" y="91137"/>
                </a:cubicBezTo>
                <a:lnTo>
                  <a:pt x="241188" y="91137"/>
                </a:lnTo>
                <a:cubicBezTo>
                  <a:pt x="250588" y="91137"/>
                  <a:pt x="258904" y="99436"/>
                  <a:pt x="258904" y="109899"/>
                </a:cubicBezTo>
                <a:cubicBezTo>
                  <a:pt x="258904" y="116032"/>
                  <a:pt x="257096" y="120362"/>
                  <a:pt x="254204" y="123609"/>
                </a:cubicBezTo>
                <a:cubicBezTo>
                  <a:pt x="257819" y="126495"/>
                  <a:pt x="259989" y="131186"/>
                  <a:pt x="259989" y="136958"/>
                </a:cubicBezTo>
                <a:cubicBezTo>
                  <a:pt x="259989" y="142010"/>
                  <a:pt x="258181" y="146700"/>
                  <a:pt x="254927" y="150308"/>
                </a:cubicBezTo>
                <a:cubicBezTo>
                  <a:pt x="257096" y="153555"/>
                  <a:pt x="257819" y="157163"/>
                  <a:pt x="257819" y="160771"/>
                </a:cubicBezTo>
                <a:cubicBezTo>
                  <a:pt x="257819" y="168348"/>
                  <a:pt x="253481" y="175564"/>
                  <a:pt x="246250" y="178811"/>
                </a:cubicBezTo>
                <a:cubicBezTo>
                  <a:pt x="246612" y="180615"/>
                  <a:pt x="246973" y="182058"/>
                  <a:pt x="246973" y="183862"/>
                </a:cubicBezTo>
                <a:cubicBezTo>
                  <a:pt x="246973" y="194325"/>
                  <a:pt x="239019" y="203345"/>
                  <a:pt x="228173" y="204427"/>
                </a:cubicBezTo>
                <a:cubicBezTo>
                  <a:pt x="227811" y="204427"/>
                  <a:pt x="227088" y="204427"/>
                  <a:pt x="226727" y="204427"/>
                </a:cubicBezTo>
                <a:lnTo>
                  <a:pt x="90063" y="204427"/>
                </a:lnTo>
                <a:cubicBezTo>
                  <a:pt x="87894" y="204427"/>
                  <a:pt x="85725" y="202262"/>
                  <a:pt x="85725" y="200098"/>
                </a:cubicBezTo>
                <a:lnTo>
                  <a:pt x="85725" y="119640"/>
                </a:lnTo>
                <a:cubicBezTo>
                  <a:pt x="85725" y="117115"/>
                  <a:pt x="87894" y="115311"/>
                  <a:pt x="90063" y="115311"/>
                </a:cubicBezTo>
                <a:lnTo>
                  <a:pt x="123326" y="115311"/>
                </a:lnTo>
                <a:cubicBezTo>
                  <a:pt x="128749" y="109538"/>
                  <a:pt x="150080" y="85725"/>
                  <a:pt x="156226" y="66964"/>
                </a:cubicBezTo>
                <a:cubicBezTo>
                  <a:pt x="158034" y="61913"/>
                  <a:pt x="155503" y="46399"/>
                  <a:pt x="154057" y="37740"/>
                </a:cubicBezTo>
                <a:cubicBezTo>
                  <a:pt x="153695" y="35936"/>
                  <a:pt x="154418" y="33771"/>
                  <a:pt x="155864" y="33049"/>
                </a:cubicBezTo>
                <a:cubicBezTo>
                  <a:pt x="156587" y="32328"/>
                  <a:pt x="161287" y="30163"/>
                  <a:pt x="172495" y="30524"/>
                </a:cubicBezTo>
                <a:close/>
                <a:moveTo>
                  <a:pt x="145690" y="9015"/>
                </a:moveTo>
                <a:cubicBezTo>
                  <a:pt x="70320" y="9015"/>
                  <a:pt x="9015" y="70320"/>
                  <a:pt x="9015" y="146050"/>
                </a:cubicBezTo>
                <a:cubicBezTo>
                  <a:pt x="9015" y="221419"/>
                  <a:pt x="70320" y="282724"/>
                  <a:pt x="145690" y="282724"/>
                </a:cubicBezTo>
                <a:cubicBezTo>
                  <a:pt x="221419" y="282724"/>
                  <a:pt x="282724" y="221419"/>
                  <a:pt x="282724" y="146050"/>
                </a:cubicBezTo>
                <a:cubicBezTo>
                  <a:pt x="282724" y="70320"/>
                  <a:pt x="221419" y="9015"/>
                  <a:pt x="145690" y="9015"/>
                </a:cubicBezTo>
                <a:close/>
                <a:moveTo>
                  <a:pt x="145690" y="0"/>
                </a:moveTo>
                <a:cubicBezTo>
                  <a:pt x="226107" y="0"/>
                  <a:pt x="291740" y="65632"/>
                  <a:pt x="291740" y="146050"/>
                </a:cubicBezTo>
                <a:cubicBezTo>
                  <a:pt x="291740" y="226107"/>
                  <a:pt x="226107" y="291739"/>
                  <a:pt x="145690" y="291739"/>
                </a:cubicBezTo>
                <a:cubicBezTo>
                  <a:pt x="65632" y="291739"/>
                  <a:pt x="0" y="226107"/>
                  <a:pt x="0" y="146050"/>
                </a:cubicBezTo>
                <a:cubicBezTo>
                  <a:pt x="0" y="65632"/>
                  <a:pt x="65632" y="0"/>
                  <a:pt x="145690" y="0"/>
                </a:cubicBezTo>
                <a:close/>
              </a:path>
            </a:pathLst>
          </a:custGeom>
          <a:solidFill>
            <a:srgbClr val="E32D8E"/>
          </a:solidFill>
          <a:ln>
            <a:solidFill>
              <a:srgbClr val="E32D8E"/>
            </a:solidFill>
          </a:ln>
          <a:effectLst/>
        </p:spPr>
        <p:txBody>
          <a:bodyPr anchor="ctr"/>
          <a:lstStyle/>
          <a:p>
            <a:endParaRPr lang="en-US" sz="1100" dirty="0">
              <a:latin typeface="Lato Light" panose="020F0502020204030203" pitchFamily="34" charset="0"/>
            </a:endParaRPr>
          </a:p>
        </p:txBody>
      </p:sp>
      <p:sp>
        <p:nvSpPr>
          <p:cNvPr id="12" name="Freeform 962">
            <a:extLst>
              <a:ext uri="{FF2B5EF4-FFF2-40B4-BE49-F238E27FC236}">
                <a16:creationId xmlns:a16="http://schemas.microsoft.com/office/drawing/2014/main" id="{6BCB6CEB-EE06-2935-0613-33476211978D}"/>
              </a:ext>
            </a:extLst>
          </p:cNvPr>
          <p:cNvSpPr>
            <a:spLocks noChangeAspect="1" noChangeArrowheads="1"/>
          </p:cNvSpPr>
          <p:nvPr/>
        </p:nvSpPr>
        <p:spPr bwMode="auto">
          <a:xfrm>
            <a:off x="7648525" y="1352941"/>
            <a:ext cx="321244" cy="425777"/>
          </a:xfrm>
          <a:custGeom>
            <a:avLst/>
            <a:gdLst>
              <a:gd name="T0" fmla="*/ 1513381 w 220303"/>
              <a:gd name="T1" fmla="*/ 2907843 h 291740"/>
              <a:gd name="T2" fmla="*/ 906901 w 220303"/>
              <a:gd name="T3" fmla="*/ 2907843 h 291740"/>
              <a:gd name="T4" fmla="*/ 98718 w 220303"/>
              <a:gd name="T5" fmla="*/ 2958744 h 291740"/>
              <a:gd name="T6" fmla="*/ 2321522 w 220303"/>
              <a:gd name="T7" fmla="*/ 2958744 h 291740"/>
              <a:gd name="T8" fmla="*/ 1802154 w 220303"/>
              <a:gd name="T9" fmla="*/ 2120395 h 291740"/>
              <a:gd name="T10" fmla="*/ 2026937 w 220303"/>
              <a:gd name="T11" fmla="*/ 2120395 h 291740"/>
              <a:gd name="T12" fmla="*/ 1090972 w 220303"/>
              <a:gd name="T13" fmla="*/ 2198607 h 291740"/>
              <a:gd name="T14" fmla="*/ 1230497 w 220303"/>
              <a:gd name="T15" fmla="*/ 2339391 h 291740"/>
              <a:gd name="T16" fmla="*/ 1230497 w 220303"/>
              <a:gd name="T17" fmla="*/ 2120395 h 291740"/>
              <a:gd name="T18" fmla="*/ 391245 w 220303"/>
              <a:gd name="T19" fmla="*/ 2229898 h 291740"/>
              <a:gd name="T20" fmla="*/ 505758 w 220303"/>
              <a:gd name="T21" fmla="*/ 2120395 h 291740"/>
              <a:gd name="T22" fmla="*/ 2123828 w 220303"/>
              <a:gd name="T23" fmla="*/ 2069553 h 291740"/>
              <a:gd name="T24" fmla="*/ 1755640 w 220303"/>
              <a:gd name="T25" fmla="*/ 2437181 h 291740"/>
              <a:gd name="T26" fmla="*/ 1755640 w 220303"/>
              <a:gd name="T27" fmla="*/ 2022619 h 291740"/>
              <a:gd name="T28" fmla="*/ 1408771 w 220303"/>
              <a:gd name="T29" fmla="*/ 2198607 h 291740"/>
              <a:gd name="T30" fmla="*/ 1168486 w 220303"/>
              <a:gd name="T31" fmla="*/ 2437181 h 291740"/>
              <a:gd name="T32" fmla="*/ 1168486 w 220303"/>
              <a:gd name="T33" fmla="*/ 2022619 h 291740"/>
              <a:gd name="T34" fmla="*/ 505758 w 220303"/>
              <a:gd name="T35" fmla="*/ 2437181 h 291740"/>
              <a:gd name="T36" fmla="*/ 1883531 w 220303"/>
              <a:gd name="T37" fmla="*/ 1475259 h 291740"/>
              <a:gd name="T38" fmla="*/ 1883531 w 220303"/>
              <a:gd name="T39" fmla="*/ 1698170 h 291740"/>
              <a:gd name="T40" fmla="*/ 2026937 w 220303"/>
              <a:gd name="T41" fmla="*/ 1553472 h 291740"/>
              <a:gd name="T42" fmla="*/ 1090972 w 220303"/>
              <a:gd name="T43" fmla="*/ 1475259 h 291740"/>
              <a:gd name="T44" fmla="*/ 1311894 w 220303"/>
              <a:gd name="T45" fmla="*/ 1475259 h 291740"/>
              <a:gd name="T46" fmla="*/ 391245 w 220303"/>
              <a:gd name="T47" fmla="*/ 1490893 h 291740"/>
              <a:gd name="T48" fmla="*/ 600524 w 220303"/>
              <a:gd name="T49" fmla="*/ 1698170 h 291740"/>
              <a:gd name="T50" fmla="*/ 600524 w 220303"/>
              <a:gd name="T51" fmla="*/ 1475259 h 291740"/>
              <a:gd name="T52" fmla="*/ 1945560 w 220303"/>
              <a:gd name="T53" fmla="*/ 1377484 h 291740"/>
              <a:gd name="T54" fmla="*/ 1945560 w 220303"/>
              <a:gd name="T55" fmla="*/ 1792046 h 291740"/>
              <a:gd name="T56" fmla="*/ 1709142 w 220303"/>
              <a:gd name="T57" fmla="*/ 1553472 h 291740"/>
              <a:gd name="T58" fmla="*/ 1358377 w 220303"/>
              <a:gd name="T59" fmla="*/ 1377484 h 291740"/>
              <a:gd name="T60" fmla="*/ 1358377 w 220303"/>
              <a:gd name="T61" fmla="*/ 1792046 h 291740"/>
              <a:gd name="T62" fmla="*/ 994084 w 220303"/>
              <a:gd name="T63" fmla="*/ 1428312 h 291740"/>
              <a:gd name="T64" fmla="*/ 600524 w 220303"/>
              <a:gd name="T65" fmla="*/ 1377484 h 291740"/>
              <a:gd name="T66" fmla="*/ 600524 w 220303"/>
              <a:gd name="T67" fmla="*/ 1792046 h 291740"/>
              <a:gd name="T68" fmla="*/ 296467 w 220303"/>
              <a:gd name="T69" fmla="*/ 1490893 h 291740"/>
              <a:gd name="T70" fmla="*/ 1802154 w 220303"/>
              <a:gd name="T71" fmla="*/ 845732 h 291740"/>
              <a:gd name="T72" fmla="*/ 2011436 w 220303"/>
              <a:gd name="T73" fmla="*/ 1053022 h 291740"/>
              <a:gd name="T74" fmla="*/ 2011436 w 220303"/>
              <a:gd name="T75" fmla="*/ 826183 h 291740"/>
              <a:gd name="T76" fmla="*/ 1090972 w 220303"/>
              <a:gd name="T77" fmla="*/ 939611 h 291740"/>
              <a:gd name="T78" fmla="*/ 1199496 w 220303"/>
              <a:gd name="T79" fmla="*/ 826183 h 291740"/>
              <a:gd name="T80" fmla="*/ 616319 w 220303"/>
              <a:gd name="T81" fmla="*/ 1053022 h 291740"/>
              <a:gd name="T82" fmla="*/ 1817657 w 220303"/>
              <a:gd name="T83" fmla="*/ 732323 h 291740"/>
              <a:gd name="T84" fmla="*/ 2123828 w 220303"/>
              <a:gd name="T85" fmla="*/ 1037388 h 291740"/>
              <a:gd name="T86" fmla="*/ 1709142 w 220303"/>
              <a:gd name="T87" fmla="*/ 1037388 h 291740"/>
              <a:gd name="T88" fmla="*/ 1199496 w 220303"/>
              <a:gd name="T89" fmla="*/ 732323 h 291740"/>
              <a:gd name="T90" fmla="*/ 994084 w 220303"/>
              <a:gd name="T91" fmla="*/ 939611 h 291740"/>
              <a:gd name="T92" fmla="*/ 667657 w 220303"/>
              <a:gd name="T93" fmla="*/ 732323 h 291740"/>
              <a:gd name="T94" fmla="*/ 667657 w 220303"/>
              <a:gd name="T95" fmla="*/ 1146885 h 291740"/>
              <a:gd name="T96" fmla="*/ 296467 w 220303"/>
              <a:gd name="T97" fmla="*/ 779269 h 291740"/>
              <a:gd name="T98" fmla="*/ 98718 w 220303"/>
              <a:gd name="T99" fmla="*/ 2653782 h 291740"/>
              <a:gd name="T100" fmla="*/ 98718 w 220303"/>
              <a:gd name="T101" fmla="*/ 550559 h 291740"/>
              <a:gd name="T102" fmla="*/ 1654723 w 220303"/>
              <a:gd name="T103" fmla="*/ 309838 h 291740"/>
              <a:gd name="T104" fmla="*/ 953842 w 220303"/>
              <a:gd name="T105" fmla="*/ 209264 h 291740"/>
              <a:gd name="T106" fmla="*/ 1466438 w 220303"/>
              <a:gd name="T107" fmla="*/ 309838 h 291740"/>
              <a:gd name="T108" fmla="*/ 953842 w 220303"/>
              <a:gd name="T109" fmla="*/ 209264 h 291740"/>
              <a:gd name="T110" fmla="*/ 98718 w 220303"/>
              <a:gd name="T111" fmla="*/ 451540 h 291740"/>
              <a:gd name="T112" fmla="*/ 2175445 w 220303"/>
              <a:gd name="T113" fmla="*/ 95082 h 291740"/>
              <a:gd name="T114" fmla="*/ 2175445 w 220303"/>
              <a:gd name="T115" fmla="*/ 0 h 291740"/>
              <a:gd name="T116" fmla="*/ 2175445 w 220303"/>
              <a:gd name="T117" fmla="*/ 3204328 h 291740"/>
              <a:gd name="T118" fmla="*/ 0 w 220303"/>
              <a:gd name="T119" fmla="*/ 241598 h 29174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20303" h="291740">
                <a:moveTo>
                  <a:pt x="86824" y="260350"/>
                </a:moveTo>
                <a:lnTo>
                  <a:pt x="133482" y="260350"/>
                </a:lnTo>
                <a:cubicBezTo>
                  <a:pt x="135975" y="260350"/>
                  <a:pt x="137756" y="262548"/>
                  <a:pt x="137756" y="264746"/>
                </a:cubicBezTo>
                <a:cubicBezTo>
                  <a:pt x="137756" y="267311"/>
                  <a:pt x="135975" y="269509"/>
                  <a:pt x="133482" y="269509"/>
                </a:cubicBezTo>
                <a:lnTo>
                  <a:pt x="86824" y="269509"/>
                </a:lnTo>
                <a:cubicBezTo>
                  <a:pt x="84331" y="269509"/>
                  <a:pt x="82550" y="267311"/>
                  <a:pt x="82550" y="264746"/>
                </a:cubicBezTo>
                <a:cubicBezTo>
                  <a:pt x="82550" y="262548"/>
                  <a:pt x="84331" y="260350"/>
                  <a:pt x="86824" y="260350"/>
                </a:cubicBezTo>
                <a:close/>
                <a:moveTo>
                  <a:pt x="8984" y="250629"/>
                </a:moveTo>
                <a:lnTo>
                  <a:pt x="8984" y="269381"/>
                </a:lnTo>
                <a:cubicBezTo>
                  <a:pt x="8984" y="276954"/>
                  <a:pt x="14735" y="282724"/>
                  <a:pt x="21922" y="282724"/>
                </a:cubicBezTo>
                <a:lnTo>
                  <a:pt x="198021" y="282724"/>
                </a:lnTo>
                <a:cubicBezTo>
                  <a:pt x="205568" y="282724"/>
                  <a:pt x="211318" y="276954"/>
                  <a:pt x="211318" y="269381"/>
                </a:cubicBezTo>
                <a:lnTo>
                  <a:pt x="211318" y="250629"/>
                </a:lnTo>
                <a:lnTo>
                  <a:pt x="8984" y="250629"/>
                </a:lnTo>
                <a:close/>
                <a:moveTo>
                  <a:pt x="164042" y="193052"/>
                </a:moveTo>
                <a:lnTo>
                  <a:pt x="164042" y="212992"/>
                </a:lnTo>
                <a:lnTo>
                  <a:pt x="184503" y="212992"/>
                </a:lnTo>
                <a:lnTo>
                  <a:pt x="184503" y="193052"/>
                </a:lnTo>
                <a:lnTo>
                  <a:pt x="164042" y="193052"/>
                </a:lnTo>
                <a:close/>
                <a:moveTo>
                  <a:pt x="106362" y="193052"/>
                </a:moveTo>
                <a:cubicBezTo>
                  <a:pt x="102481" y="193052"/>
                  <a:pt x="99306" y="195901"/>
                  <a:pt x="99306" y="200173"/>
                </a:cubicBezTo>
                <a:lnTo>
                  <a:pt x="99306" y="205871"/>
                </a:lnTo>
                <a:cubicBezTo>
                  <a:pt x="99306" y="209788"/>
                  <a:pt x="102481" y="212992"/>
                  <a:pt x="106362" y="212992"/>
                </a:cubicBezTo>
                <a:lnTo>
                  <a:pt x="112006" y="212992"/>
                </a:lnTo>
                <a:cubicBezTo>
                  <a:pt x="116240" y="212992"/>
                  <a:pt x="119415" y="209788"/>
                  <a:pt x="119415" y="205871"/>
                </a:cubicBezTo>
                <a:lnTo>
                  <a:pt x="119415" y="200173"/>
                </a:lnTo>
                <a:cubicBezTo>
                  <a:pt x="119415" y="195901"/>
                  <a:pt x="116240" y="193052"/>
                  <a:pt x="112006" y="193052"/>
                </a:cubicBezTo>
                <a:lnTo>
                  <a:pt x="106362" y="193052"/>
                </a:lnTo>
                <a:close/>
                <a:moveTo>
                  <a:pt x="46037" y="193052"/>
                </a:moveTo>
                <a:cubicBezTo>
                  <a:pt x="40286" y="193052"/>
                  <a:pt x="35613" y="197325"/>
                  <a:pt x="35613" y="203022"/>
                </a:cubicBezTo>
                <a:cubicBezTo>
                  <a:pt x="35613" y="208363"/>
                  <a:pt x="40286" y="212992"/>
                  <a:pt x="46037" y="212992"/>
                </a:cubicBezTo>
                <a:cubicBezTo>
                  <a:pt x="51428" y="212992"/>
                  <a:pt x="56101" y="208363"/>
                  <a:pt x="56101" y="203022"/>
                </a:cubicBezTo>
                <a:cubicBezTo>
                  <a:pt x="56101" y="197325"/>
                  <a:pt x="51428" y="193052"/>
                  <a:pt x="46037" y="193052"/>
                </a:cubicBezTo>
                <a:close/>
                <a:moveTo>
                  <a:pt x="159808" y="184150"/>
                </a:moveTo>
                <a:lnTo>
                  <a:pt x="188736" y="184150"/>
                </a:lnTo>
                <a:cubicBezTo>
                  <a:pt x="191206" y="184150"/>
                  <a:pt x="193322" y="185930"/>
                  <a:pt x="193322" y="188423"/>
                </a:cubicBezTo>
                <a:lnTo>
                  <a:pt x="193322" y="217621"/>
                </a:lnTo>
                <a:cubicBezTo>
                  <a:pt x="193322" y="219758"/>
                  <a:pt x="191206" y="221894"/>
                  <a:pt x="188736" y="221894"/>
                </a:cubicBezTo>
                <a:lnTo>
                  <a:pt x="159808" y="221894"/>
                </a:lnTo>
                <a:cubicBezTo>
                  <a:pt x="157692" y="221894"/>
                  <a:pt x="155575" y="219758"/>
                  <a:pt x="155575" y="217621"/>
                </a:cubicBezTo>
                <a:lnTo>
                  <a:pt x="155575" y="188423"/>
                </a:lnTo>
                <a:cubicBezTo>
                  <a:pt x="155575" y="185930"/>
                  <a:pt x="157692" y="184150"/>
                  <a:pt x="159808" y="184150"/>
                </a:cubicBezTo>
                <a:close/>
                <a:moveTo>
                  <a:pt x="106362" y="184150"/>
                </a:moveTo>
                <a:lnTo>
                  <a:pt x="112006" y="184150"/>
                </a:lnTo>
                <a:cubicBezTo>
                  <a:pt x="120826" y="184150"/>
                  <a:pt x="128234" y="191272"/>
                  <a:pt x="128234" y="200173"/>
                </a:cubicBezTo>
                <a:lnTo>
                  <a:pt x="128234" y="205871"/>
                </a:lnTo>
                <a:cubicBezTo>
                  <a:pt x="128234" y="214773"/>
                  <a:pt x="120826" y="221894"/>
                  <a:pt x="112006" y="221894"/>
                </a:cubicBezTo>
                <a:lnTo>
                  <a:pt x="106362" y="221894"/>
                </a:lnTo>
                <a:cubicBezTo>
                  <a:pt x="97542" y="221894"/>
                  <a:pt x="90487" y="214773"/>
                  <a:pt x="90487" y="205871"/>
                </a:cubicBezTo>
                <a:lnTo>
                  <a:pt x="90487" y="200173"/>
                </a:lnTo>
                <a:cubicBezTo>
                  <a:pt x="90487" y="191272"/>
                  <a:pt x="97542" y="184150"/>
                  <a:pt x="106362" y="184150"/>
                </a:cubicBezTo>
                <a:close/>
                <a:moveTo>
                  <a:pt x="46037" y="184150"/>
                </a:moveTo>
                <a:cubicBezTo>
                  <a:pt x="56460" y="184150"/>
                  <a:pt x="64727" y="192340"/>
                  <a:pt x="64727" y="203022"/>
                </a:cubicBezTo>
                <a:cubicBezTo>
                  <a:pt x="64727" y="213348"/>
                  <a:pt x="56460" y="221894"/>
                  <a:pt x="46037" y="221894"/>
                </a:cubicBezTo>
                <a:cubicBezTo>
                  <a:pt x="35254" y="221894"/>
                  <a:pt x="26987" y="213348"/>
                  <a:pt x="26987" y="203022"/>
                </a:cubicBezTo>
                <a:cubicBezTo>
                  <a:pt x="26987" y="192340"/>
                  <a:pt x="35254" y="184150"/>
                  <a:pt x="46037" y="184150"/>
                </a:cubicBezTo>
                <a:close/>
                <a:moveTo>
                  <a:pt x="171450" y="134315"/>
                </a:moveTo>
                <a:cubicBezTo>
                  <a:pt x="167570" y="134315"/>
                  <a:pt x="164042" y="137520"/>
                  <a:pt x="164042" y="141436"/>
                </a:cubicBezTo>
                <a:lnTo>
                  <a:pt x="164042" y="147490"/>
                </a:lnTo>
                <a:cubicBezTo>
                  <a:pt x="164042" y="151407"/>
                  <a:pt x="167570" y="154611"/>
                  <a:pt x="171450" y="154611"/>
                </a:cubicBezTo>
                <a:lnTo>
                  <a:pt x="177095" y="154611"/>
                </a:lnTo>
                <a:cubicBezTo>
                  <a:pt x="180975" y="154611"/>
                  <a:pt x="184503" y="151407"/>
                  <a:pt x="184503" y="147490"/>
                </a:cubicBezTo>
                <a:lnTo>
                  <a:pt x="184503" y="141436"/>
                </a:lnTo>
                <a:cubicBezTo>
                  <a:pt x="184503" y="137520"/>
                  <a:pt x="180975" y="134315"/>
                  <a:pt x="177095" y="134315"/>
                </a:cubicBezTo>
                <a:lnTo>
                  <a:pt x="171450" y="134315"/>
                </a:lnTo>
                <a:close/>
                <a:moveTo>
                  <a:pt x="99306" y="134315"/>
                </a:moveTo>
                <a:lnTo>
                  <a:pt x="99306" y="154611"/>
                </a:lnTo>
                <a:lnTo>
                  <a:pt x="119415" y="154611"/>
                </a:lnTo>
                <a:lnTo>
                  <a:pt x="119415" y="134315"/>
                </a:lnTo>
                <a:lnTo>
                  <a:pt x="99306" y="134315"/>
                </a:lnTo>
                <a:close/>
                <a:moveTo>
                  <a:pt x="37051" y="134315"/>
                </a:moveTo>
                <a:cubicBezTo>
                  <a:pt x="36332" y="134315"/>
                  <a:pt x="35613" y="135027"/>
                  <a:pt x="35613" y="135739"/>
                </a:cubicBezTo>
                <a:lnTo>
                  <a:pt x="35613" y="153187"/>
                </a:lnTo>
                <a:cubicBezTo>
                  <a:pt x="35613" y="153899"/>
                  <a:pt x="36332" y="154611"/>
                  <a:pt x="37051" y="154611"/>
                </a:cubicBezTo>
                <a:lnTo>
                  <a:pt x="54663" y="154611"/>
                </a:lnTo>
                <a:cubicBezTo>
                  <a:pt x="55742" y="154611"/>
                  <a:pt x="56101" y="153899"/>
                  <a:pt x="56101" y="153187"/>
                </a:cubicBezTo>
                <a:lnTo>
                  <a:pt x="56101" y="135739"/>
                </a:lnTo>
                <a:cubicBezTo>
                  <a:pt x="56101" y="135027"/>
                  <a:pt x="55742" y="134315"/>
                  <a:pt x="54663" y="134315"/>
                </a:cubicBezTo>
                <a:lnTo>
                  <a:pt x="37051" y="134315"/>
                </a:lnTo>
                <a:close/>
                <a:moveTo>
                  <a:pt x="171450" y="125413"/>
                </a:moveTo>
                <a:lnTo>
                  <a:pt x="177095" y="125413"/>
                </a:lnTo>
                <a:cubicBezTo>
                  <a:pt x="185914" y="125413"/>
                  <a:pt x="193322" y="132535"/>
                  <a:pt x="193322" y="141436"/>
                </a:cubicBezTo>
                <a:lnTo>
                  <a:pt x="193322" y="147490"/>
                </a:lnTo>
                <a:cubicBezTo>
                  <a:pt x="193322" y="156036"/>
                  <a:pt x="185914" y="163157"/>
                  <a:pt x="177095" y="163157"/>
                </a:cubicBezTo>
                <a:lnTo>
                  <a:pt x="171450" y="163157"/>
                </a:lnTo>
                <a:cubicBezTo>
                  <a:pt x="162631" y="163157"/>
                  <a:pt x="155575" y="156036"/>
                  <a:pt x="155575" y="147490"/>
                </a:cubicBezTo>
                <a:lnTo>
                  <a:pt x="155575" y="141436"/>
                </a:lnTo>
                <a:cubicBezTo>
                  <a:pt x="155575" y="132535"/>
                  <a:pt x="162631" y="125413"/>
                  <a:pt x="171450" y="125413"/>
                </a:cubicBezTo>
                <a:close/>
                <a:moveTo>
                  <a:pt x="95073" y="125413"/>
                </a:moveTo>
                <a:lnTo>
                  <a:pt x="123648" y="125413"/>
                </a:lnTo>
                <a:cubicBezTo>
                  <a:pt x="126117" y="125413"/>
                  <a:pt x="128234" y="127550"/>
                  <a:pt x="128234" y="130042"/>
                </a:cubicBezTo>
                <a:lnTo>
                  <a:pt x="128234" y="158884"/>
                </a:lnTo>
                <a:cubicBezTo>
                  <a:pt x="128234" y="161377"/>
                  <a:pt x="126117" y="163157"/>
                  <a:pt x="123648" y="163157"/>
                </a:cubicBezTo>
                <a:lnTo>
                  <a:pt x="95073" y="163157"/>
                </a:lnTo>
                <a:cubicBezTo>
                  <a:pt x="92604" y="163157"/>
                  <a:pt x="90487" y="161377"/>
                  <a:pt x="90487" y="158884"/>
                </a:cubicBezTo>
                <a:lnTo>
                  <a:pt x="90487" y="130042"/>
                </a:lnTo>
                <a:cubicBezTo>
                  <a:pt x="90487" y="127550"/>
                  <a:pt x="92604" y="125413"/>
                  <a:pt x="95073" y="125413"/>
                </a:cubicBezTo>
                <a:close/>
                <a:moveTo>
                  <a:pt x="37051" y="125413"/>
                </a:moveTo>
                <a:lnTo>
                  <a:pt x="54663" y="125413"/>
                </a:lnTo>
                <a:cubicBezTo>
                  <a:pt x="60414" y="125413"/>
                  <a:pt x="64727" y="130042"/>
                  <a:pt x="64727" y="135739"/>
                </a:cubicBezTo>
                <a:lnTo>
                  <a:pt x="64727" y="153187"/>
                </a:lnTo>
                <a:cubicBezTo>
                  <a:pt x="64727" y="158884"/>
                  <a:pt x="60414" y="163157"/>
                  <a:pt x="54663" y="163157"/>
                </a:cubicBezTo>
                <a:lnTo>
                  <a:pt x="37051" y="163157"/>
                </a:lnTo>
                <a:cubicBezTo>
                  <a:pt x="31660" y="163157"/>
                  <a:pt x="26987" y="158884"/>
                  <a:pt x="26987" y="153187"/>
                </a:cubicBezTo>
                <a:lnTo>
                  <a:pt x="26987" y="135739"/>
                </a:lnTo>
                <a:cubicBezTo>
                  <a:pt x="26987" y="130042"/>
                  <a:pt x="31660" y="125413"/>
                  <a:pt x="37051" y="125413"/>
                </a:cubicBezTo>
                <a:close/>
                <a:moveTo>
                  <a:pt x="165453" y="75221"/>
                </a:moveTo>
                <a:cubicBezTo>
                  <a:pt x="165100" y="75221"/>
                  <a:pt x="164042" y="75933"/>
                  <a:pt x="164042" y="77001"/>
                </a:cubicBezTo>
                <a:lnTo>
                  <a:pt x="164042" y="94449"/>
                </a:lnTo>
                <a:cubicBezTo>
                  <a:pt x="164042" y="95161"/>
                  <a:pt x="165100" y="95873"/>
                  <a:pt x="165453" y="95873"/>
                </a:cubicBezTo>
                <a:lnTo>
                  <a:pt x="183092" y="95873"/>
                </a:lnTo>
                <a:cubicBezTo>
                  <a:pt x="183797" y="95873"/>
                  <a:pt x="184503" y="95161"/>
                  <a:pt x="184503" y="94449"/>
                </a:cubicBezTo>
                <a:lnTo>
                  <a:pt x="184503" y="77001"/>
                </a:lnTo>
                <a:cubicBezTo>
                  <a:pt x="184503" y="75933"/>
                  <a:pt x="183797" y="75221"/>
                  <a:pt x="183092" y="75221"/>
                </a:cubicBezTo>
                <a:lnTo>
                  <a:pt x="165453" y="75221"/>
                </a:lnTo>
                <a:close/>
                <a:moveTo>
                  <a:pt x="109184" y="75221"/>
                </a:moveTo>
                <a:cubicBezTo>
                  <a:pt x="103540" y="75221"/>
                  <a:pt x="99306" y="79850"/>
                  <a:pt x="99306" y="85547"/>
                </a:cubicBezTo>
                <a:cubicBezTo>
                  <a:pt x="99306" y="91244"/>
                  <a:pt x="103540" y="95873"/>
                  <a:pt x="109184" y="95873"/>
                </a:cubicBezTo>
                <a:cubicBezTo>
                  <a:pt x="114829" y="95873"/>
                  <a:pt x="119415" y="91244"/>
                  <a:pt x="119415" y="85547"/>
                </a:cubicBezTo>
                <a:cubicBezTo>
                  <a:pt x="119415" y="79850"/>
                  <a:pt x="114829" y="75221"/>
                  <a:pt x="109184" y="75221"/>
                </a:cubicBezTo>
                <a:close/>
                <a:moveTo>
                  <a:pt x="35613" y="75221"/>
                </a:moveTo>
                <a:lnTo>
                  <a:pt x="35613" y="95873"/>
                </a:lnTo>
                <a:lnTo>
                  <a:pt x="56101" y="95873"/>
                </a:lnTo>
                <a:lnTo>
                  <a:pt x="56101" y="75221"/>
                </a:lnTo>
                <a:lnTo>
                  <a:pt x="35613" y="75221"/>
                </a:lnTo>
                <a:close/>
                <a:moveTo>
                  <a:pt x="165453" y="66675"/>
                </a:moveTo>
                <a:lnTo>
                  <a:pt x="183092" y="66675"/>
                </a:lnTo>
                <a:cubicBezTo>
                  <a:pt x="188383" y="66675"/>
                  <a:pt x="193322" y="70948"/>
                  <a:pt x="193322" y="77001"/>
                </a:cubicBezTo>
                <a:lnTo>
                  <a:pt x="193322" y="94449"/>
                </a:lnTo>
                <a:cubicBezTo>
                  <a:pt x="193322" y="99790"/>
                  <a:pt x="188383" y="104419"/>
                  <a:pt x="183092" y="104419"/>
                </a:cubicBezTo>
                <a:lnTo>
                  <a:pt x="165453" y="104419"/>
                </a:lnTo>
                <a:cubicBezTo>
                  <a:pt x="160161" y="104419"/>
                  <a:pt x="155575" y="99790"/>
                  <a:pt x="155575" y="94449"/>
                </a:cubicBezTo>
                <a:lnTo>
                  <a:pt x="155575" y="77001"/>
                </a:lnTo>
                <a:cubicBezTo>
                  <a:pt x="155575" y="70948"/>
                  <a:pt x="160161" y="66675"/>
                  <a:pt x="165453" y="66675"/>
                </a:cubicBezTo>
                <a:close/>
                <a:moveTo>
                  <a:pt x="109184" y="66675"/>
                </a:moveTo>
                <a:cubicBezTo>
                  <a:pt x="119767" y="66675"/>
                  <a:pt x="128234" y="75221"/>
                  <a:pt x="128234" y="85547"/>
                </a:cubicBezTo>
                <a:cubicBezTo>
                  <a:pt x="128234" y="95873"/>
                  <a:pt x="119767" y="104419"/>
                  <a:pt x="109184" y="104419"/>
                </a:cubicBezTo>
                <a:cubicBezTo>
                  <a:pt x="98954" y="104419"/>
                  <a:pt x="90487" y="95873"/>
                  <a:pt x="90487" y="85547"/>
                </a:cubicBezTo>
                <a:cubicBezTo>
                  <a:pt x="90487" y="75221"/>
                  <a:pt x="98954" y="66675"/>
                  <a:pt x="109184" y="66675"/>
                </a:cubicBezTo>
                <a:close/>
                <a:moveTo>
                  <a:pt x="31300" y="66675"/>
                </a:moveTo>
                <a:lnTo>
                  <a:pt x="60774" y="66675"/>
                </a:lnTo>
                <a:cubicBezTo>
                  <a:pt x="62930" y="66675"/>
                  <a:pt x="64727" y="68812"/>
                  <a:pt x="64727" y="70948"/>
                </a:cubicBezTo>
                <a:lnTo>
                  <a:pt x="64727" y="100146"/>
                </a:lnTo>
                <a:cubicBezTo>
                  <a:pt x="64727" y="102639"/>
                  <a:pt x="62930" y="104419"/>
                  <a:pt x="60774" y="104419"/>
                </a:cubicBezTo>
                <a:lnTo>
                  <a:pt x="31300" y="104419"/>
                </a:lnTo>
                <a:cubicBezTo>
                  <a:pt x="28784" y="104419"/>
                  <a:pt x="26987" y="102639"/>
                  <a:pt x="26987" y="100146"/>
                </a:cubicBezTo>
                <a:lnTo>
                  <a:pt x="26987" y="70948"/>
                </a:lnTo>
                <a:cubicBezTo>
                  <a:pt x="26987" y="68812"/>
                  <a:pt x="28784" y="66675"/>
                  <a:pt x="31300" y="66675"/>
                </a:cubicBezTo>
                <a:close/>
                <a:moveTo>
                  <a:pt x="8984" y="50126"/>
                </a:moveTo>
                <a:lnTo>
                  <a:pt x="8984" y="241614"/>
                </a:lnTo>
                <a:lnTo>
                  <a:pt x="211318" y="241614"/>
                </a:lnTo>
                <a:lnTo>
                  <a:pt x="211318" y="50126"/>
                </a:lnTo>
                <a:lnTo>
                  <a:pt x="8984" y="50126"/>
                </a:lnTo>
                <a:close/>
                <a:moveTo>
                  <a:pt x="150622" y="19050"/>
                </a:moveTo>
                <a:cubicBezTo>
                  <a:pt x="152908" y="19050"/>
                  <a:pt x="155194" y="21248"/>
                  <a:pt x="155194" y="23446"/>
                </a:cubicBezTo>
                <a:cubicBezTo>
                  <a:pt x="155194" y="26011"/>
                  <a:pt x="152908" y="28209"/>
                  <a:pt x="150622" y="28209"/>
                </a:cubicBezTo>
                <a:cubicBezTo>
                  <a:pt x="147955" y="28209"/>
                  <a:pt x="146050" y="26011"/>
                  <a:pt x="146050" y="23446"/>
                </a:cubicBezTo>
                <a:cubicBezTo>
                  <a:pt x="146050" y="21248"/>
                  <a:pt x="147955" y="19050"/>
                  <a:pt x="150622" y="19050"/>
                </a:cubicBezTo>
                <a:close/>
                <a:moveTo>
                  <a:pt x="86824" y="19050"/>
                </a:moveTo>
                <a:lnTo>
                  <a:pt x="133482" y="19050"/>
                </a:lnTo>
                <a:cubicBezTo>
                  <a:pt x="135975" y="19050"/>
                  <a:pt x="137756" y="21248"/>
                  <a:pt x="137756" y="23446"/>
                </a:cubicBezTo>
                <a:cubicBezTo>
                  <a:pt x="137756" y="26011"/>
                  <a:pt x="135975" y="28209"/>
                  <a:pt x="133482" y="28209"/>
                </a:cubicBezTo>
                <a:lnTo>
                  <a:pt x="86824" y="28209"/>
                </a:lnTo>
                <a:cubicBezTo>
                  <a:pt x="84331" y="28209"/>
                  <a:pt x="82550" y="26011"/>
                  <a:pt x="82550" y="23446"/>
                </a:cubicBezTo>
                <a:cubicBezTo>
                  <a:pt x="82550" y="21248"/>
                  <a:pt x="84331" y="19050"/>
                  <a:pt x="86824" y="19050"/>
                </a:cubicBezTo>
                <a:close/>
                <a:moveTo>
                  <a:pt x="21922" y="8655"/>
                </a:moveTo>
                <a:cubicBezTo>
                  <a:pt x="14735" y="8655"/>
                  <a:pt x="8984" y="14785"/>
                  <a:pt x="8984" y="21998"/>
                </a:cubicBezTo>
                <a:lnTo>
                  <a:pt x="8984" y="41110"/>
                </a:lnTo>
                <a:lnTo>
                  <a:pt x="211318" y="41110"/>
                </a:lnTo>
                <a:lnTo>
                  <a:pt x="211318" y="21998"/>
                </a:lnTo>
                <a:cubicBezTo>
                  <a:pt x="211318" y="14785"/>
                  <a:pt x="205568" y="8655"/>
                  <a:pt x="198021" y="8655"/>
                </a:cubicBezTo>
                <a:lnTo>
                  <a:pt x="21922" y="8655"/>
                </a:lnTo>
                <a:close/>
                <a:moveTo>
                  <a:pt x="21922" y="0"/>
                </a:moveTo>
                <a:lnTo>
                  <a:pt x="198021" y="0"/>
                </a:lnTo>
                <a:cubicBezTo>
                  <a:pt x="210240" y="0"/>
                  <a:pt x="220303" y="9737"/>
                  <a:pt x="220303" y="21998"/>
                </a:cubicBezTo>
                <a:lnTo>
                  <a:pt x="220303" y="269381"/>
                </a:lnTo>
                <a:cubicBezTo>
                  <a:pt x="220303" y="282003"/>
                  <a:pt x="210240" y="291740"/>
                  <a:pt x="198021" y="291740"/>
                </a:cubicBezTo>
                <a:lnTo>
                  <a:pt x="21922" y="291740"/>
                </a:lnTo>
                <a:cubicBezTo>
                  <a:pt x="9703" y="291740"/>
                  <a:pt x="0" y="282003"/>
                  <a:pt x="0" y="269381"/>
                </a:cubicBezTo>
                <a:lnTo>
                  <a:pt x="0" y="21998"/>
                </a:lnTo>
                <a:cubicBezTo>
                  <a:pt x="0" y="9737"/>
                  <a:pt x="9703" y="0"/>
                  <a:pt x="21922" y="0"/>
                </a:cubicBezTo>
                <a:close/>
              </a:path>
            </a:pathLst>
          </a:custGeom>
          <a:solidFill>
            <a:srgbClr val="FFA200"/>
          </a:solidFill>
          <a:ln>
            <a:solidFill>
              <a:srgbClr val="FFA200"/>
            </a:solidFill>
          </a:ln>
          <a:effectLst/>
        </p:spPr>
        <p:txBody>
          <a:bodyPr anchor="ctr"/>
          <a:lstStyle/>
          <a:p>
            <a:endParaRPr lang="en-US" sz="1100" dirty="0">
              <a:latin typeface="Lato Light" panose="020F0502020204030203" pitchFamily="34" charset="0"/>
            </a:endParaRPr>
          </a:p>
        </p:txBody>
      </p:sp>
      <p:sp>
        <p:nvSpPr>
          <p:cNvPr id="13" name="Subtitle 2">
            <a:extLst>
              <a:ext uri="{FF2B5EF4-FFF2-40B4-BE49-F238E27FC236}">
                <a16:creationId xmlns:a16="http://schemas.microsoft.com/office/drawing/2014/main" id="{322DC810-9510-0934-2D26-B2A1C531D49E}"/>
              </a:ext>
            </a:extLst>
          </p:cNvPr>
          <p:cNvSpPr txBox="1">
            <a:spLocks/>
          </p:cNvSpPr>
          <p:nvPr/>
        </p:nvSpPr>
        <p:spPr>
          <a:xfrm>
            <a:off x="580072" y="4645801"/>
            <a:ext cx="4019948" cy="1200329"/>
          </a:xfrm>
          <a:prstGeom prst="rect">
            <a:avLst/>
          </a:prstGeom>
        </p:spPr>
        <p:txBody>
          <a:bodyPr vert="horz" wrap="square" lIns="91440" tIns="45720" rIns="91440" bIns="4572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spcBef>
                <a:spcPts val="1200"/>
              </a:spcBef>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
        <p:nvSpPr>
          <p:cNvPr id="14" name="Subtitle 2">
            <a:extLst>
              <a:ext uri="{FF2B5EF4-FFF2-40B4-BE49-F238E27FC236}">
                <a16:creationId xmlns:a16="http://schemas.microsoft.com/office/drawing/2014/main" id="{23DFEF0A-A9D9-D371-65EF-073AA0E20710}"/>
              </a:ext>
            </a:extLst>
          </p:cNvPr>
          <p:cNvSpPr txBox="1">
            <a:spLocks/>
          </p:cNvSpPr>
          <p:nvPr/>
        </p:nvSpPr>
        <p:spPr>
          <a:xfrm>
            <a:off x="7591979" y="1958350"/>
            <a:ext cx="4019948" cy="1200329"/>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spcBef>
                <a:spcPts val="1200"/>
              </a:spcBef>
            </a:pPr>
            <a:r>
              <a:rPr lang="en-US" sz="12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a:t>
            </a:r>
          </a:p>
        </p:txBody>
      </p:sp>
    </p:spTree>
    <p:extLst>
      <p:ext uri="{BB962C8B-B14F-4D97-AF65-F5344CB8AC3E}">
        <p14:creationId xmlns:p14="http://schemas.microsoft.com/office/powerpoint/2010/main" val="11410995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arallelogram 27">
            <a:extLst>
              <a:ext uri="{FF2B5EF4-FFF2-40B4-BE49-F238E27FC236}">
                <a16:creationId xmlns:a16="http://schemas.microsoft.com/office/drawing/2014/main" id="{C27BB780-5764-BB43-35A4-84512784465F}"/>
              </a:ext>
            </a:extLst>
          </p:cNvPr>
          <p:cNvSpPr/>
          <p:nvPr/>
        </p:nvSpPr>
        <p:spPr>
          <a:xfrm>
            <a:off x="7187342" y="983673"/>
            <a:ext cx="4738254" cy="1648691"/>
          </a:xfrm>
          <a:prstGeom prst="parallelogram">
            <a:avLst/>
          </a:prstGeom>
          <a:solidFill>
            <a:srgbClr val="00B0C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arallelogram 28">
            <a:extLst>
              <a:ext uri="{FF2B5EF4-FFF2-40B4-BE49-F238E27FC236}">
                <a16:creationId xmlns:a16="http://schemas.microsoft.com/office/drawing/2014/main" id="{C9458316-C665-FD3A-98F3-E6EA50EA2CDF}"/>
              </a:ext>
            </a:extLst>
          </p:cNvPr>
          <p:cNvSpPr/>
          <p:nvPr/>
        </p:nvSpPr>
        <p:spPr>
          <a:xfrm>
            <a:off x="7187342" y="2870561"/>
            <a:ext cx="4738254" cy="1648691"/>
          </a:xfrm>
          <a:prstGeom prst="parallelogram">
            <a:avLst/>
          </a:prstGeom>
          <a:solidFill>
            <a:srgbClr val="FFA2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arallelogram 29">
            <a:extLst>
              <a:ext uri="{FF2B5EF4-FFF2-40B4-BE49-F238E27FC236}">
                <a16:creationId xmlns:a16="http://schemas.microsoft.com/office/drawing/2014/main" id="{78AD3ADE-7339-DD44-1A26-FC20AAA4CD79}"/>
              </a:ext>
            </a:extLst>
          </p:cNvPr>
          <p:cNvSpPr/>
          <p:nvPr/>
        </p:nvSpPr>
        <p:spPr>
          <a:xfrm>
            <a:off x="7187342" y="4851761"/>
            <a:ext cx="4738254" cy="1648691"/>
          </a:xfrm>
          <a:prstGeom prst="parallelogram">
            <a:avLst/>
          </a:prstGeom>
          <a:solidFill>
            <a:srgbClr val="C62D8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 name="Group 2">
            <a:extLst>
              <a:ext uri="{FF2B5EF4-FFF2-40B4-BE49-F238E27FC236}">
                <a16:creationId xmlns:a16="http://schemas.microsoft.com/office/drawing/2014/main" id="{689EF1FC-1934-5E1E-DBDF-9DA09C8BFB22}"/>
              </a:ext>
            </a:extLst>
          </p:cNvPr>
          <p:cNvGrpSpPr/>
          <p:nvPr/>
        </p:nvGrpSpPr>
        <p:grpSpPr>
          <a:xfrm>
            <a:off x="603755" y="1607974"/>
            <a:ext cx="5424938" cy="4582687"/>
            <a:chOff x="4829352" y="5960757"/>
            <a:chExt cx="6601289" cy="5576404"/>
          </a:xfrm>
        </p:grpSpPr>
        <p:sp>
          <p:nvSpPr>
            <p:cNvPr id="18" name="Shape 48162">
              <a:extLst>
                <a:ext uri="{FF2B5EF4-FFF2-40B4-BE49-F238E27FC236}">
                  <a16:creationId xmlns:a16="http://schemas.microsoft.com/office/drawing/2014/main" id="{CD803B70-2333-55D8-D988-4AD991DCA297}"/>
                </a:ext>
              </a:extLst>
            </p:cNvPr>
            <p:cNvSpPr/>
            <p:nvPr/>
          </p:nvSpPr>
          <p:spPr>
            <a:xfrm>
              <a:off x="4830760" y="9610978"/>
              <a:ext cx="3301712" cy="19261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57"/>
                  </a:lnTo>
                  <a:lnTo>
                    <a:pt x="21600" y="21600"/>
                  </a:lnTo>
                  <a:lnTo>
                    <a:pt x="0" y="11943"/>
                  </a:lnTo>
                  <a:lnTo>
                    <a:pt x="0" y="0"/>
                  </a:lnTo>
                  <a:close/>
                </a:path>
              </a:pathLst>
            </a:custGeom>
            <a:solidFill>
              <a:srgbClr val="C62D8E"/>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9" name="Shape 48163">
              <a:extLst>
                <a:ext uri="{FF2B5EF4-FFF2-40B4-BE49-F238E27FC236}">
                  <a16:creationId xmlns:a16="http://schemas.microsoft.com/office/drawing/2014/main" id="{68D778BC-F80B-50EC-F9ED-E118244935E3}"/>
                </a:ext>
              </a:extLst>
            </p:cNvPr>
            <p:cNvSpPr/>
            <p:nvPr/>
          </p:nvSpPr>
          <p:spPr>
            <a:xfrm>
              <a:off x="8128929" y="9610978"/>
              <a:ext cx="3301712" cy="19261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657"/>
                  </a:lnTo>
                  <a:lnTo>
                    <a:pt x="0" y="21600"/>
                  </a:lnTo>
                  <a:lnTo>
                    <a:pt x="21600" y="11943"/>
                  </a:lnTo>
                  <a:lnTo>
                    <a:pt x="21600" y="0"/>
                  </a:lnTo>
                  <a:close/>
                </a:path>
              </a:pathLst>
            </a:custGeom>
            <a:solidFill>
              <a:srgbClr val="C62D8E"/>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4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48164">
              <a:extLst>
                <a:ext uri="{FF2B5EF4-FFF2-40B4-BE49-F238E27FC236}">
                  <a16:creationId xmlns:a16="http://schemas.microsoft.com/office/drawing/2014/main" id="{4BA44995-4328-15B1-CEFB-5526C841440E}"/>
                </a:ext>
              </a:extLst>
            </p:cNvPr>
            <p:cNvSpPr/>
            <p:nvPr/>
          </p:nvSpPr>
          <p:spPr>
            <a:xfrm>
              <a:off x="4829352" y="8924619"/>
              <a:ext cx="6600500" cy="1560266"/>
            </a:xfrm>
            <a:custGeom>
              <a:avLst/>
              <a:gdLst/>
              <a:ahLst/>
              <a:cxnLst>
                <a:cxn ang="0">
                  <a:pos x="wd2" y="hd2"/>
                </a:cxn>
                <a:cxn ang="5400000">
                  <a:pos x="wd2" y="hd2"/>
                </a:cxn>
                <a:cxn ang="10800000">
                  <a:pos x="wd2" y="hd2"/>
                </a:cxn>
                <a:cxn ang="16200000">
                  <a:pos x="wd2" y="hd2"/>
                </a:cxn>
              </a:cxnLst>
              <a:rect l="0" t="0" r="r" b="b"/>
              <a:pathLst>
                <a:path w="21600" h="21600" extrusionOk="0">
                  <a:moveTo>
                    <a:pt x="0" y="9549"/>
                  </a:moveTo>
                  <a:lnTo>
                    <a:pt x="10837" y="0"/>
                  </a:lnTo>
                  <a:lnTo>
                    <a:pt x="21600" y="9530"/>
                  </a:lnTo>
                  <a:lnTo>
                    <a:pt x="10798" y="21600"/>
                  </a:lnTo>
                  <a:lnTo>
                    <a:pt x="0" y="9549"/>
                  </a:lnTo>
                  <a:close/>
                </a:path>
              </a:pathLst>
            </a:custGeom>
            <a:solidFill>
              <a:srgbClr val="E32D8E"/>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21" name="Shape 48165">
              <a:extLst>
                <a:ext uri="{FF2B5EF4-FFF2-40B4-BE49-F238E27FC236}">
                  <a16:creationId xmlns:a16="http://schemas.microsoft.com/office/drawing/2014/main" id="{349BB970-AD09-5EA2-A245-33A8008F9773}"/>
                </a:ext>
              </a:extLst>
            </p:cNvPr>
            <p:cNvSpPr/>
            <p:nvPr/>
          </p:nvSpPr>
          <p:spPr>
            <a:xfrm>
              <a:off x="5264054" y="7935330"/>
              <a:ext cx="2872263" cy="16756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57"/>
                  </a:lnTo>
                  <a:lnTo>
                    <a:pt x="21600" y="21600"/>
                  </a:lnTo>
                  <a:lnTo>
                    <a:pt x="0" y="11943"/>
                  </a:lnTo>
                  <a:lnTo>
                    <a:pt x="0" y="0"/>
                  </a:lnTo>
                  <a:close/>
                </a:path>
              </a:pathLst>
            </a:custGeom>
            <a:solidFill>
              <a:srgbClr val="FFA200"/>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22" name="Shape 48166">
              <a:extLst>
                <a:ext uri="{FF2B5EF4-FFF2-40B4-BE49-F238E27FC236}">
                  <a16:creationId xmlns:a16="http://schemas.microsoft.com/office/drawing/2014/main" id="{3F9DA159-2D73-C9A4-AF3B-C42390D28950}"/>
                </a:ext>
              </a:extLst>
            </p:cNvPr>
            <p:cNvSpPr/>
            <p:nvPr/>
          </p:nvSpPr>
          <p:spPr>
            <a:xfrm>
              <a:off x="8133235" y="7935330"/>
              <a:ext cx="2872263" cy="167564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657"/>
                  </a:lnTo>
                  <a:lnTo>
                    <a:pt x="0" y="21600"/>
                  </a:lnTo>
                  <a:lnTo>
                    <a:pt x="21600" y="11943"/>
                  </a:lnTo>
                  <a:lnTo>
                    <a:pt x="21600" y="0"/>
                  </a:lnTo>
                  <a:close/>
                </a:path>
              </a:pathLst>
            </a:custGeom>
            <a:solidFill>
              <a:srgbClr val="FFA200"/>
            </a:solidFill>
            <a:ln w="12700" cap="flat">
              <a:noFill/>
              <a:miter lim="400000"/>
            </a:ln>
            <a:effectLst/>
          </p:spPr>
          <p:txBody>
            <a:bodyPr wrap="square" lIns="0" tIns="0" rIns="0" bIns="0" numCol="1" anchor="ctr">
              <a:noAutofit/>
            </a:bodyPr>
            <a:lstStyle/>
            <a:p>
              <a:pPr>
                <a:spcBef>
                  <a:spcPts val="2109"/>
                </a:spcBef>
                <a:defRPr sz="1800" spc="-18">
                  <a:solidFill>
                    <a:srgbClr val="FFFFFF"/>
                  </a:solidFill>
                  <a:latin typeface="Avenir Medium"/>
                  <a:ea typeface="Avenir Medium"/>
                  <a:cs typeface="Avenir Medium"/>
                  <a:sym typeface="Avenir Medium"/>
                </a:defRPr>
              </a:pPr>
              <a:endParaRPr dirty="0">
                <a:latin typeface="Lato Light" panose="020F0502020204030203" pitchFamily="34" charset="0"/>
                <a:ea typeface="Lato Light" panose="020F0502020204030203" pitchFamily="34" charset="0"/>
                <a:cs typeface="Lato Light" panose="020F0502020204030203" pitchFamily="34" charset="0"/>
              </a:endParaRPr>
            </a:p>
          </p:txBody>
        </p:sp>
        <p:sp>
          <p:nvSpPr>
            <p:cNvPr id="23" name="Shape 48167">
              <a:extLst>
                <a:ext uri="{FF2B5EF4-FFF2-40B4-BE49-F238E27FC236}">
                  <a16:creationId xmlns:a16="http://schemas.microsoft.com/office/drawing/2014/main" id="{4DE8A9FA-7082-5673-7398-D59708F5BEB5}"/>
                </a:ext>
              </a:extLst>
            </p:cNvPr>
            <p:cNvSpPr/>
            <p:nvPr/>
          </p:nvSpPr>
          <p:spPr>
            <a:xfrm>
              <a:off x="5265263" y="7338245"/>
              <a:ext cx="5738957" cy="1357325"/>
            </a:xfrm>
            <a:custGeom>
              <a:avLst/>
              <a:gdLst/>
              <a:ahLst/>
              <a:cxnLst>
                <a:cxn ang="0">
                  <a:pos x="wd2" y="hd2"/>
                </a:cxn>
                <a:cxn ang="5400000">
                  <a:pos x="wd2" y="hd2"/>
                </a:cxn>
                <a:cxn ang="10800000">
                  <a:pos x="wd2" y="hd2"/>
                </a:cxn>
                <a:cxn ang="16200000">
                  <a:pos x="wd2" y="hd2"/>
                </a:cxn>
              </a:cxnLst>
              <a:rect l="0" t="0" r="r" b="b"/>
              <a:pathLst>
                <a:path w="21600" h="21600" extrusionOk="0">
                  <a:moveTo>
                    <a:pt x="0" y="9583"/>
                  </a:moveTo>
                  <a:lnTo>
                    <a:pt x="10834" y="0"/>
                  </a:lnTo>
                  <a:lnTo>
                    <a:pt x="21600" y="9562"/>
                  </a:lnTo>
                  <a:lnTo>
                    <a:pt x="10794" y="21600"/>
                  </a:lnTo>
                  <a:lnTo>
                    <a:pt x="0" y="9583"/>
                  </a:lnTo>
                  <a:close/>
                </a:path>
              </a:pathLst>
            </a:custGeom>
            <a:solidFill>
              <a:schemeClr val="accent4"/>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4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4" name="Shape 48168">
              <a:extLst>
                <a:ext uri="{FF2B5EF4-FFF2-40B4-BE49-F238E27FC236}">
                  <a16:creationId xmlns:a16="http://schemas.microsoft.com/office/drawing/2014/main" id="{CEDF4FAD-B1FD-15E7-78DF-20EC3758A6DC}"/>
                </a:ext>
              </a:extLst>
            </p:cNvPr>
            <p:cNvSpPr/>
            <p:nvPr/>
          </p:nvSpPr>
          <p:spPr>
            <a:xfrm>
              <a:off x="5789350" y="6447629"/>
              <a:ext cx="2342092" cy="13663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657"/>
                  </a:lnTo>
                  <a:lnTo>
                    <a:pt x="21600" y="21600"/>
                  </a:lnTo>
                  <a:lnTo>
                    <a:pt x="0" y="11943"/>
                  </a:lnTo>
                  <a:lnTo>
                    <a:pt x="0" y="0"/>
                  </a:lnTo>
                  <a:close/>
                </a:path>
              </a:pathLst>
            </a:custGeom>
            <a:solidFill>
              <a:srgbClr val="0070C0"/>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25" name="Shape 48169">
              <a:extLst>
                <a:ext uri="{FF2B5EF4-FFF2-40B4-BE49-F238E27FC236}">
                  <a16:creationId xmlns:a16="http://schemas.microsoft.com/office/drawing/2014/main" id="{35422CE8-E4BE-9177-F247-63611B5F7209}"/>
                </a:ext>
              </a:extLst>
            </p:cNvPr>
            <p:cNvSpPr/>
            <p:nvPr/>
          </p:nvSpPr>
          <p:spPr>
            <a:xfrm>
              <a:off x="8128929" y="6447629"/>
              <a:ext cx="2342092" cy="136635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657"/>
                  </a:lnTo>
                  <a:lnTo>
                    <a:pt x="0" y="21600"/>
                  </a:lnTo>
                  <a:lnTo>
                    <a:pt x="21600" y="11943"/>
                  </a:lnTo>
                  <a:lnTo>
                    <a:pt x="21600" y="0"/>
                  </a:lnTo>
                  <a:close/>
                </a:path>
              </a:pathLst>
            </a:custGeom>
            <a:solidFill>
              <a:srgbClr val="0070C0"/>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4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Shape 48170">
              <a:extLst>
                <a:ext uri="{FF2B5EF4-FFF2-40B4-BE49-F238E27FC236}">
                  <a16:creationId xmlns:a16="http://schemas.microsoft.com/office/drawing/2014/main" id="{171260C4-27B2-C30A-0325-C9365293CDD9}"/>
                </a:ext>
              </a:extLst>
            </p:cNvPr>
            <p:cNvSpPr/>
            <p:nvPr/>
          </p:nvSpPr>
          <p:spPr>
            <a:xfrm>
              <a:off x="5788587" y="5960757"/>
              <a:ext cx="4676221" cy="1106786"/>
            </a:xfrm>
            <a:custGeom>
              <a:avLst/>
              <a:gdLst/>
              <a:ahLst/>
              <a:cxnLst>
                <a:cxn ang="0">
                  <a:pos x="wd2" y="hd2"/>
                </a:cxn>
                <a:cxn ang="5400000">
                  <a:pos x="wd2" y="hd2"/>
                </a:cxn>
                <a:cxn ang="10800000">
                  <a:pos x="wd2" y="hd2"/>
                </a:cxn>
                <a:cxn ang="16200000">
                  <a:pos x="wd2" y="hd2"/>
                </a:cxn>
              </a:cxnLst>
              <a:rect l="0" t="0" r="r" b="b"/>
              <a:pathLst>
                <a:path w="21600" h="21600" extrusionOk="0">
                  <a:moveTo>
                    <a:pt x="0" y="9622"/>
                  </a:moveTo>
                  <a:lnTo>
                    <a:pt x="10850" y="0"/>
                  </a:lnTo>
                  <a:lnTo>
                    <a:pt x="21600" y="9553"/>
                  </a:lnTo>
                  <a:lnTo>
                    <a:pt x="10810" y="21600"/>
                  </a:lnTo>
                  <a:lnTo>
                    <a:pt x="0" y="9622"/>
                  </a:lnTo>
                  <a:close/>
                </a:path>
              </a:pathLst>
            </a:custGeom>
            <a:solidFill>
              <a:srgbClr val="00B0C9"/>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4400"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9" name="Freeform 926">
            <a:extLst>
              <a:ext uri="{FF2B5EF4-FFF2-40B4-BE49-F238E27FC236}">
                <a16:creationId xmlns:a16="http://schemas.microsoft.com/office/drawing/2014/main" id="{53FCCF94-6F45-2652-AF54-6BB403901A9A}"/>
              </a:ext>
            </a:extLst>
          </p:cNvPr>
          <p:cNvSpPr>
            <a:spLocks noChangeArrowheads="1"/>
          </p:cNvSpPr>
          <p:nvPr/>
        </p:nvSpPr>
        <p:spPr bwMode="auto">
          <a:xfrm>
            <a:off x="10840044" y="4980277"/>
            <a:ext cx="467109" cy="467109"/>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rgbClr val="E32D8E"/>
          </a:solidFill>
          <a:ln>
            <a:solidFill>
              <a:srgbClr val="E32D8E"/>
            </a:solidFill>
          </a:ln>
          <a:effectLst/>
        </p:spPr>
        <p:txBody>
          <a:bodyPr anchor="ctr"/>
          <a:lstStyle/>
          <a:p>
            <a:endParaRPr lang="en-US" sz="1200" dirty="0">
              <a:latin typeface="Lato Light" panose="020F0502020204030203" pitchFamily="34" charset="0"/>
            </a:endParaRPr>
          </a:p>
        </p:txBody>
      </p:sp>
      <p:sp>
        <p:nvSpPr>
          <p:cNvPr id="10" name="Freeform 927">
            <a:extLst>
              <a:ext uri="{FF2B5EF4-FFF2-40B4-BE49-F238E27FC236}">
                <a16:creationId xmlns:a16="http://schemas.microsoft.com/office/drawing/2014/main" id="{6A695B1A-CA88-7C85-876A-9F43C5A609BF}"/>
              </a:ext>
            </a:extLst>
          </p:cNvPr>
          <p:cNvSpPr>
            <a:spLocks noChangeArrowheads="1"/>
          </p:cNvSpPr>
          <p:nvPr/>
        </p:nvSpPr>
        <p:spPr bwMode="auto">
          <a:xfrm>
            <a:off x="10887581" y="3021979"/>
            <a:ext cx="372034" cy="467108"/>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rgbClr val="FFA200"/>
          </a:solidFill>
          <a:ln>
            <a:solidFill>
              <a:srgbClr val="FFA200"/>
            </a:solidFill>
          </a:ln>
          <a:effectLst/>
        </p:spPr>
        <p:txBody>
          <a:bodyPr anchor="ctr"/>
          <a:lstStyle/>
          <a:p>
            <a:endParaRPr lang="en-US" sz="1200" dirty="0">
              <a:latin typeface="Lato Light" panose="020F0502020204030203" pitchFamily="34" charset="0"/>
            </a:endParaRPr>
          </a:p>
        </p:txBody>
      </p:sp>
      <p:sp>
        <p:nvSpPr>
          <p:cNvPr id="11" name="Freeform 928">
            <a:extLst>
              <a:ext uri="{FF2B5EF4-FFF2-40B4-BE49-F238E27FC236}">
                <a16:creationId xmlns:a16="http://schemas.microsoft.com/office/drawing/2014/main" id="{7E23EE82-A422-DE4C-46D2-FA9EB314CEA4}"/>
              </a:ext>
            </a:extLst>
          </p:cNvPr>
          <p:cNvSpPr>
            <a:spLocks noChangeArrowheads="1"/>
          </p:cNvSpPr>
          <p:nvPr/>
        </p:nvSpPr>
        <p:spPr bwMode="auto">
          <a:xfrm>
            <a:off x="10840044" y="1089294"/>
            <a:ext cx="467109" cy="467109"/>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rgbClr val="00B0C9"/>
          </a:solidFill>
          <a:ln>
            <a:solidFill>
              <a:srgbClr val="00B0C9"/>
            </a:solidFill>
          </a:ln>
          <a:effectLst/>
        </p:spPr>
        <p:txBody>
          <a:bodyPr anchor="ctr"/>
          <a:lstStyle/>
          <a:p>
            <a:endParaRPr lang="en-US" sz="1200" dirty="0">
              <a:latin typeface="Lato Light" panose="020F0502020204030203" pitchFamily="34" charset="0"/>
            </a:endParaRPr>
          </a:p>
        </p:txBody>
      </p:sp>
      <p:sp>
        <p:nvSpPr>
          <p:cNvPr id="12" name="TextBox 11">
            <a:extLst>
              <a:ext uri="{FF2B5EF4-FFF2-40B4-BE49-F238E27FC236}">
                <a16:creationId xmlns:a16="http://schemas.microsoft.com/office/drawing/2014/main" id="{645CBE78-0977-1374-F66F-12602A3CE4DB}"/>
              </a:ext>
            </a:extLst>
          </p:cNvPr>
          <p:cNvSpPr txBox="1"/>
          <p:nvPr/>
        </p:nvSpPr>
        <p:spPr>
          <a:xfrm>
            <a:off x="7779738" y="1181977"/>
            <a:ext cx="1498903" cy="374426"/>
          </a:xfrm>
          <a:prstGeom prst="rect">
            <a:avLst/>
          </a:prstGeom>
          <a:noFill/>
        </p:spPr>
        <p:txBody>
          <a:bodyPr wrap="none" rtlCol="0" anchor="b" anchorCtr="0">
            <a:spAutoFit/>
          </a:bodyPr>
          <a:lstStyle/>
          <a:p>
            <a:r>
              <a:rPr lang="en-US" sz="2000" b="1" dirty="0">
                <a:solidFill>
                  <a:schemeClr val="tx2"/>
                </a:solidFill>
                <a:latin typeface="Poppins" pitchFamily="2" charset="77"/>
                <a:ea typeface="League Spartan" charset="0"/>
                <a:cs typeface="Poppins" pitchFamily="2" charset="77"/>
              </a:rPr>
              <a:t>YOUR TITLE</a:t>
            </a:r>
          </a:p>
        </p:txBody>
      </p:sp>
      <p:sp>
        <p:nvSpPr>
          <p:cNvPr id="13" name="Subtitle 2">
            <a:extLst>
              <a:ext uri="{FF2B5EF4-FFF2-40B4-BE49-F238E27FC236}">
                <a16:creationId xmlns:a16="http://schemas.microsoft.com/office/drawing/2014/main" id="{DAD407B9-57D6-1CF5-9EFF-57301139BBF6}"/>
              </a:ext>
            </a:extLst>
          </p:cNvPr>
          <p:cNvSpPr txBox="1">
            <a:spLocks/>
          </p:cNvSpPr>
          <p:nvPr/>
        </p:nvSpPr>
        <p:spPr>
          <a:xfrm>
            <a:off x="7779737" y="1664699"/>
            <a:ext cx="3808507" cy="69124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14" name="TextBox 13">
            <a:extLst>
              <a:ext uri="{FF2B5EF4-FFF2-40B4-BE49-F238E27FC236}">
                <a16:creationId xmlns:a16="http://schemas.microsoft.com/office/drawing/2014/main" id="{2A67C91E-C563-0A67-74BE-6676BB81E6BC}"/>
              </a:ext>
            </a:extLst>
          </p:cNvPr>
          <p:cNvSpPr txBox="1"/>
          <p:nvPr/>
        </p:nvSpPr>
        <p:spPr>
          <a:xfrm>
            <a:off x="7779738" y="3114661"/>
            <a:ext cx="1498903" cy="374426"/>
          </a:xfrm>
          <a:prstGeom prst="rect">
            <a:avLst/>
          </a:prstGeom>
          <a:noFill/>
        </p:spPr>
        <p:txBody>
          <a:bodyPr wrap="none" rtlCol="0" anchor="b" anchorCtr="0">
            <a:spAutoFit/>
          </a:bodyPr>
          <a:lstStyle/>
          <a:p>
            <a:r>
              <a:rPr lang="en-US" sz="2000" b="1" dirty="0">
                <a:solidFill>
                  <a:schemeClr val="tx2"/>
                </a:solidFill>
                <a:latin typeface="Poppins" pitchFamily="2" charset="77"/>
                <a:ea typeface="League Spartan" charset="0"/>
                <a:cs typeface="Poppins" pitchFamily="2" charset="77"/>
              </a:rPr>
              <a:t>YOUR TITLE</a:t>
            </a:r>
          </a:p>
        </p:txBody>
      </p:sp>
      <p:sp>
        <p:nvSpPr>
          <p:cNvPr id="15" name="Subtitle 2">
            <a:extLst>
              <a:ext uri="{FF2B5EF4-FFF2-40B4-BE49-F238E27FC236}">
                <a16:creationId xmlns:a16="http://schemas.microsoft.com/office/drawing/2014/main" id="{54B686AB-FF5C-0B22-BDB2-69C645196AB7}"/>
              </a:ext>
            </a:extLst>
          </p:cNvPr>
          <p:cNvSpPr txBox="1">
            <a:spLocks/>
          </p:cNvSpPr>
          <p:nvPr/>
        </p:nvSpPr>
        <p:spPr>
          <a:xfrm>
            <a:off x="7779737" y="3526651"/>
            <a:ext cx="3808507" cy="69124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
        <p:nvSpPr>
          <p:cNvPr id="16" name="TextBox 15">
            <a:extLst>
              <a:ext uri="{FF2B5EF4-FFF2-40B4-BE49-F238E27FC236}">
                <a16:creationId xmlns:a16="http://schemas.microsoft.com/office/drawing/2014/main" id="{097987AD-9EC5-A638-63D3-3676867ED56D}"/>
              </a:ext>
            </a:extLst>
          </p:cNvPr>
          <p:cNvSpPr txBox="1"/>
          <p:nvPr/>
        </p:nvSpPr>
        <p:spPr>
          <a:xfrm>
            <a:off x="7779738" y="5072960"/>
            <a:ext cx="1498903" cy="374426"/>
          </a:xfrm>
          <a:prstGeom prst="rect">
            <a:avLst/>
          </a:prstGeom>
          <a:noFill/>
        </p:spPr>
        <p:txBody>
          <a:bodyPr wrap="none" rtlCol="0" anchor="b" anchorCtr="0">
            <a:spAutoFit/>
          </a:bodyPr>
          <a:lstStyle/>
          <a:p>
            <a:r>
              <a:rPr lang="en-US" sz="2000" b="1" dirty="0">
                <a:solidFill>
                  <a:schemeClr val="tx2"/>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D02554FD-5DD7-37DB-4B1C-855B7ECAA913}"/>
              </a:ext>
            </a:extLst>
          </p:cNvPr>
          <p:cNvSpPr txBox="1">
            <a:spLocks/>
          </p:cNvSpPr>
          <p:nvPr/>
        </p:nvSpPr>
        <p:spPr>
          <a:xfrm>
            <a:off x="7779737" y="5499442"/>
            <a:ext cx="3808507" cy="69124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a:t>
            </a:r>
          </a:p>
        </p:txBody>
      </p:sp>
    </p:spTree>
    <p:extLst>
      <p:ext uri="{BB962C8B-B14F-4D97-AF65-F5344CB8AC3E}">
        <p14:creationId xmlns:p14="http://schemas.microsoft.com/office/powerpoint/2010/main" val="1681848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33158">
            <a:extLst>
              <a:ext uri="{FF2B5EF4-FFF2-40B4-BE49-F238E27FC236}">
                <a16:creationId xmlns:a16="http://schemas.microsoft.com/office/drawing/2014/main" id="{18A21BD8-08FF-62B3-DFF0-65AD6C4BE387}"/>
              </a:ext>
            </a:extLst>
          </p:cNvPr>
          <p:cNvSpPr/>
          <p:nvPr/>
        </p:nvSpPr>
        <p:spPr>
          <a:xfrm>
            <a:off x="6454032" y="1869306"/>
            <a:ext cx="1444415" cy="3148188"/>
          </a:xfrm>
          <a:custGeom>
            <a:avLst/>
            <a:gdLst/>
            <a:ahLst/>
            <a:cxnLst>
              <a:cxn ang="0">
                <a:pos x="wd2" y="hd2"/>
              </a:cxn>
              <a:cxn ang="5400000">
                <a:pos x="wd2" y="hd2"/>
              </a:cxn>
              <a:cxn ang="10800000">
                <a:pos x="wd2" y="hd2"/>
              </a:cxn>
              <a:cxn ang="16200000">
                <a:pos x="wd2" y="hd2"/>
              </a:cxn>
            </a:cxnLst>
            <a:rect l="0" t="0" r="r" b="b"/>
            <a:pathLst>
              <a:path w="18854" h="21600" extrusionOk="0">
                <a:moveTo>
                  <a:pt x="1777" y="0"/>
                </a:moveTo>
                <a:cubicBezTo>
                  <a:pt x="1424" y="970"/>
                  <a:pt x="1105" y="1944"/>
                  <a:pt x="860" y="2922"/>
                </a:cubicBezTo>
                <a:cubicBezTo>
                  <a:pt x="-699" y="9138"/>
                  <a:pt x="-78" y="15434"/>
                  <a:pt x="2234" y="21600"/>
                </a:cubicBezTo>
                <a:cubicBezTo>
                  <a:pt x="6073" y="21174"/>
                  <a:pt x="9732" y="20186"/>
                  <a:pt x="12713" y="18619"/>
                </a:cubicBezTo>
                <a:cubicBezTo>
                  <a:pt x="20901" y="14315"/>
                  <a:pt x="20901" y="7336"/>
                  <a:pt x="12713" y="3033"/>
                </a:cubicBezTo>
                <a:cubicBezTo>
                  <a:pt x="9613" y="1403"/>
                  <a:pt x="5784" y="396"/>
                  <a:pt x="1777" y="0"/>
                </a:cubicBezTo>
                <a:close/>
              </a:path>
            </a:pathLst>
          </a:custGeom>
          <a:solidFill>
            <a:srgbClr val="6B3BC4"/>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6" name="Shape 33159">
            <a:extLst>
              <a:ext uri="{FF2B5EF4-FFF2-40B4-BE49-F238E27FC236}">
                <a16:creationId xmlns:a16="http://schemas.microsoft.com/office/drawing/2014/main" id="{78450C52-28F9-0A97-64B4-9CB87A0EEE26}"/>
              </a:ext>
            </a:extLst>
          </p:cNvPr>
          <p:cNvSpPr/>
          <p:nvPr/>
        </p:nvSpPr>
        <p:spPr>
          <a:xfrm>
            <a:off x="4687824" y="3038117"/>
            <a:ext cx="2643225" cy="2013644"/>
          </a:xfrm>
          <a:custGeom>
            <a:avLst/>
            <a:gdLst/>
            <a:ahLst/>
            <a:cxnLst>
              <a:cxn ang="0">
                <a:pos x="wd2" y="hd2"/>
              </a:cxn>
              <a:cxn ang="5400000">
                <a:pos x="wd2" y="hd2"/>
              </a:cxn>
              <a:cxn ang="10800000">
                <a:pos x="wd2" y="hd2"/>
              </a:cxn>
              <a:cxn ang="16200000">
                <a:pos x="wd2" y="hd2"/>
              </a:cxn>
            </a:cxnLst>
            <a:rect l="0" t="0" r="r" b="b"/>
            <a:pathLst>
              <a:path w="21593" h="21597" extrusionOk="0">
                <a:moveTo>
                  <a:pt x="430" y="0"/>
                </a:moveTo>
                <a:cubicBezTo>
                  <a:pt x="291" y="693"/>
                  <a:pt x="188" y="1394"/>
                  <a:pt x="116" y="2101"/>
                </a:cubicBezTo>
                <a:cubicBezTo>
                  <a:pt x="112" y="2134"/>
                  <a:pt x="107" y="2167"/>
                  <a:pt x="104" y="2200"/>
                </a:cubicBezTo>
                <a:cubicBezTo>
                  <a:pt x="70" y="2544"/>
                  <a:pt x="44" y="2893"/>
                  <a:pt x="27" y="3239"/>
                </a:cubicBezTo>
                <a:cubicBezTo>
                  <a:pt x="24" y="3286"/>
                  <a:pt x="24" y="3334"/>
                  <a:pt x="22" y="3381"/>
                </a:cubicBezTo>
                <a:cubicBezTo>
                  <a:pt x="-7" y="4014"/>
                  <a:pt x="-7" y="4646"/>
                  <a:pt x="17" y="5279"/>
                </a:cubicBezTo>
                <a:cubicBezTo>
                  <a:pt x="21" y="5371"/>
                  <a:pt x="22" y="5464"/>
                  <a:pt x="27" y="5556"/>
                </a:cubicBezTo>
                <a:cubicBezTo>
                  <a:pt x="41" y="5851"/>
                  <a:pt x="63" y="6147"/>
                  <a:pt x="90" y="6442"/>
                </a:cubicBezTo>
                <a:cubicBezTo>
                  <a:pt x="110" y="6664"/>
                  <a:pt x="136" y="6885"/>
                  <a:pt x="162" y="7106"/>
                </a:cubicBezTo>
                <a:cubicBezTo>
                  <a:pt x="203" y="7441"/>
                  <a:pt x="250" y="7774"/>
                  <a:pt x="305" y="8106"/>
                </a:cubicBezTo>
                <a:cubicBezTo>
                  <a:pt x="356" y="8405"/>
                  <a:pt x="409" y="8702"/>
                  <a:pt x="472" y="8998"/>
                </a:cubicBezTo>
                <a:cubicBezTo>
                  <a:pt x="511" y="9184"/>
                  <a:pt x="552" y="9370"/>
                  <a:pt x="596" y="9555"/>
                </a:cubicBezTo>
                <a:cubicBezTo>
                  <a:pt x="679" y="9900"/>
                  <a:pt x="770" y="10243"/>
                  <a:pt x="870" y="10582"/>
                </a:cubicBezTo>
                <a:cubicBezTo>
                  <a:pt x="921" y="10756"/>
                  <a:pt x="972" y="10930"/>
                  <a:pt x="1027" y="11102"/>
                </a:cubicBezTo>
                <a:cubicBezTo>
                  <a:pt x="1148" y="11478"/>
                  <a:pt x="1278" y="11850"/>
                  <a:pt x="1421" y="12216"/>
                </a:cubicBezTo>
                <a:cubicBezTo>
                  <a:pt x="1465" y="12331"/>
                  <a:pt x="1512" y="12446"/>
                  <a:pt x="1559" y="12560"/>
                </a:cubicBezTo>
                <a:cubicBezTo>
                  <a:pt x="1740" y="13002"/>
                  <a:pt x="1932" y="13438"/>
                  <a:pt x="2145" y="13862"/>
                </a:cubicBezTo>
                <a:cubicBezTo>
                  <a:pt x="2145" y="13863"/>
                  <a:pt x="2146" y="13864"/>
                  <a:pt x="2147" y="13865"/>
                </a:cubicBezTo>
                <a:cubicBezTo>
                  <a:pt x="2363" y="14294"/>
                  <a:pt x="2600" y="14709"/>
                  <a:pt x="2848" y="15117"/>
                </a:cubicBezTo>
                <a:cubicBezTo>
                  <a:pt x="2904" y="15209"/>
                  <a:pt x="2961" y="15299"/>
                  <a:pt x="3019" y="15391"/>
                </a:cubicBezTo>
                <a:cubicBezTo>
                  <a:pt x="3274" y="15793"/>
                  <a:pt x="3539" y="16191"/>
                  <a:pt x="3827" y="16569"/>
                </a:cubicBezTo>
                <a:cubicBezTo>
                  <a:pt x="4147" y="16989"/>
                  <a:pt x="4482" y="17382"/>
                  <a:pt x="4825" y="17750"/>
                </a:cubicBezTo>
                <a:cubicBezTo>
                  <a:pt x="5160" y="18108"/>
                  <a:pt x="5505" y="18438"/>
                  <a:pt x="5859" y="18747"/>
                </a:cubicBezTo>
                <a:cubicBezTo>
                  <a:pt x="5952" y="18828"/>
                  <a:pt x="6050" y="18896"/>
                  <a:pt x="6145" y="18974"/>
                </a:cubicBezTo>
                <a:cubicBezTo>
                  <a:pt x="6402" y="19187"/>
                  <a:pt x="6661" y="19394"/>
                  <a:pt x="6927" y="19580"/>
                </a:cubicBezTo>
                <a:cubicBezTo>
                  <a:pt x="7079" y="19687"/>
                  <a:pt x="7235" y="19778"/>
                  <a:pt x="7389" y="19876"/>
                </a:cubicBezTo>
                <a:cubicBezTo>
                  <a:pt x="7611" y="20017"/>
                  <a:pt x="7832" y="20161"/>
                  <a:pt x="8059" y="20285"/>
                </a:cubicBezTo>
                <a:cubicBezTo>
                  <a:pt x="8226" y="20376"/>
                  <a:pt x="8396" y="20452"/>
                  <a:pt x="8565" y="20534"/>
                </a:cubicBezTo>
                <a:cubicBezTo>
                  <a:pt x="8786" y="20641"/>
                  <a:pt x="9006" y="20748"/>
                  <a:pt x="9230" y="20839"/>
                </a:cubicBezTo>
                <a:cubicBezTo>
                  <a:pt x="9405" y="20909"/>
                  <a:pt x="9582" y="20966"/>
                  <a:pt x="9758" y="21026"/>
                </a:cubicBezTo>
                <a:cubicBezTo>
                  <a:pt x="9977" y="21102"/>
                  <a:pt x="10195" y="21178"/>
                  <a:pt x="10416" y="21238"/>
                </a:cubicBezTo>
                <a:cubicBezTo>
                  <a:pt x="10617" y="21293"/>
                  <a:pt x="10819" y="21335"/>
                  <a:pt x="11021" y="21377"/>
                </a:cubicBezTo>
                <a:cubicBezTo>
                  <a:pt x="11213" y="21417"/>
                  <a:pt x="11406" y="21458"/>
                  <a:pt x="11599" y="21488"/>
                </a:cubicBezTo>
                <a:cubicBezTo>
                  <a:pt x="11832" y="21522"/>
                  <a:pt x="12066" y="21543"/>
                  <a:pt x="12300" y="21561"/>
                </a:cubicBezTo>
                <a:cubicBezTo>
                  <a:pt x="12462" y="21574"/>
                  <a:pt x="12623" y="21587"/>
                  <a:pt x="12785" y="21592"/>
                </a:cubicBezTo>
                <a:cubicBezTo>
                  <a:pt x="13039" y="21600"/>
                  <a:pt x="13295" y="21598"/>
                  <a:pt x="13549" y="21586"/>
                </a:cubicBezTo>
                <a:cubicBezTo>
                  <a:pt x="13697" y="21580"/>
                  <a:pt x="13846" y="21572"/>
                  <a:pt x="13994" y="21558"/>
                </a:cubicBezTo>
                <a:cubicBezTo>
                  <a:pt x="14264" y="21534"/>
                  <a:pt x="14532" y="21497"/>
                  <a:pt x="14800" y="21451"/>
                </a:cubicBezTo>
                <a:cubicBezTo>
                  <a:pt x="14921" y="21430"/>
                  <a:pt x="15043" y="21408"/>
                  <a:pt x="15163" y="21383"/>
                </a:cubicBezTo>
                <a:cubicBezTo>
                  <a:pt x="15456" y="21322"/>
                  <a:pt x="15748" y="21249"/>
                  <a:pt x="16037" y="21162"/>
                </a:cubicBezTo>
                <a:cubicBezTo>
                  <a:pt x="16132" y="21133"/>
                  <a:pt x="16225" y="21100"/>
                  <a:pt x="16319" y="21069"/>
                </a:cubicBezTo>
                <a:cubicBezTo>
                  <a:pt x="16628" y="20967"/>
                  <a:pt x="16935" y="20854"/>
                  <a:pt x="17239" y="20722"/>
                </a:cubicBezTo>
                <a:cubicBezTo>
                  <a:pt x="17309" y="20691"/>
                  <a:pt x="17378" y="20658"/>
                  <a:pt x="17448" y="20626"/>
                </a:cubicBezTo>
                <a:cubicBezTo>
                  <a:pt x="17768" y="20479"/>
                  <a:pt x="18085" y="20318"/>
                  <a:pt x="18397" y="20137"/>
                </a:cubicBezTo>
                <a:cubicBezTo>
                  <a:pt x="18454" y="20104"/>
                  <a:pt x="18509" y="20067"/>
                  <a:pt x="18566" y="20033"/>
                </a:cubicBezTo>
                <a:cubicBezTo>
                  <a:pt x="18877" y="19845"/>
                  <a:pt x="19187" y="19645"/>
                  <a:pt x="19489" y="19423"/>
                </a:cubicBezTo>
                <a:cubicBezTo>
                  <a:pt x="19555" y="19375"/>
                  <a:pt x="19620" y="19320"/>
                  <a:pt x="19686" y="19270"/>
                </a:cubicBezTo>
                <a:cubicBezTo>
                  <a:pt x="19985" y="19041"/>
                  <a:pt x="20281" y="18803"/>
                  <a:pt x="20569" y="18541"/>
                </a:cubicBezTo>
                <a:cubicBezTo>
                  <a:pt x="20607" y="18506"/>
                  <a:pt x="20642" y="18468"/>
                  <a:pt x="20679" y="18433"/>
                </a:cubicBezTo>
                <a:cubicBezTo>
                  <a:pt x="20989" y="18144"/>
                  <a:pt x="21294" y="17841"/>
                  <a:pt x="21588" y="17513"/>
                </a:cubicBezTo>
                <a:cubicBezTo>
                  <a:pt x="21590" y="17511"/>
                  <a:pt x="21591" y="17509"/>
                  <a:pt x="21593" y="17507"/>
                </a:cubicBezTo>
                <a:cubicBezTo>
                  <a:pt x="15670" y="9562"/>
                  <a:pt x="8420" y="3563"/>
                  <a:pt x="430" y="0"/>
                </a:cubicBezTo>
                <a:close/>
              </a:path>
            </a:pathLst>
          </a:custGeom>
          <a:solidFill>
            <a:srgbClr val="72BA0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7" name="Shape 33160">
            <a:extLst>
              <a:ext uri="{FF2B5EF4-FFF2-40B4-BE49-F238E27FC236}">
                <a16:creationId xmlns:a16="http://schemas.microsoft.com/office/drawing/2014/main" id="{1D72452A-D7F7-DC6C-5E44-7D764DD9CB9D}"/>
              </a:ext>
            </a:extLst>
          </p:cNvPr>
          <p:cNvSpPr/>
          <p:nvPr/>
        </p:nvSpPr>
        <p:spPr>
          <a:xfrm>
            <a:off x="6478605" y="3936738"/>
            <a:ext cx="852444" cy="10793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85" y="7234"/>
                  <a:pt x="1923" y="14447"/>
                  <a:pt x="3707" y="21600"/>
                </a:cubicBezTo>
                <a:cubicBezTo>
                  <a:pt x="3919" y="21564"/>
                  <a:pt x="4134" y="21541"/>
                  <a:pt x="4346" y="21502"/>
                </a:cubicBezTo>
                <a:cubicBezTo>
                  <a:pt x="4686" y="21441"/>
                  <a:pt x="5025" y="21375"/>
                  <a:pt x="5364" y="21307"/>
                </a:cubicBezTo>
                <a:cubicBezTo>
                  <a:pt x="6218" y="21134"/>
                  <a:pt x="7066" y="20939"/>
                  <a:pt x="7907" y="20722"/>
                </a:cubicBezTo>
                <a:cubicBezTo>
                  <a:pt x="8130" y="20665"/>
                  <a:pt x="8355" y="20615"/>
                  <a:pt x="8576" y="20555"/>
                </a:cubicBezTo>
                <a:cubicBezTo>
                  <a:pt x="10854" y="19932"/>
                  <a:pt x="13082" y="19153"/>
                  <a:pt x="15219" y="18202"/>
                </a:cubicBezTo>
                <a:cubicBezTo>
                  <a:pt x="15233" y="18196"/>
                  <a:pt x="15248" y="18191"/>
                  <a:pt x="15262" y="18185"/>
                </a:cubicBezTo>
                <a:cubicBezTo>
                  <a:pt x="15287" y="18174"/>
                  <a:pt x="15311" y="18161"/>
                  <a:pt x="15335" y="18150"/>
                </a:cubicBezTo>
                <a:cubicBezTo>
                  <a:pt x="16418" y="17664"/>
                  <a:pt x="17477" y="17136"/>
                  <a:pt x="18511" y="16566"/>
                </a:cubicBezTo>
                <a:cubicBezTo>
                  <a:pt x="19569" y="15983"/>
                  <a:pt x="20601" y="15355"/>
                  <a:pt x="21600" y="14683"/>
                </a:cubicBezTo>
                <a:cubicBezTo>
                  <a:pt x="14917" y="9290"/>
                  <a:pt x="7685" y="4388"/>
                  <a:pt x="0" y="0"/>
                </a:cubicBezTo>
                <a:close/>
              </a:path>
            </a:pathLst>
          </a:custGeom>
          <a:solidFill>
            <a:srgbClr val="FFA200"/>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8" name="Shape 33161">
            <a:extLst>
              <a:ext uri="{FF2B5EF4-FFF2-40B4-BE49-F238E27FC236}">
                <a16:creationId xmlns:a16="http://schemas.microsoft.com/office/drawing/2014/main" id="{EE21319F-DE7A-39A9-76E9-69E85AE86B4E}"/>
              </a:ext>
            </a:extLst>
          </p:cNvPr>
          <p:cNvSpPr/>
          <p:nvPr/>
        </p:nvSpPr>
        <p:spPr>
          <a:xfrm>
            <a:off x="4687853" y="1840911"/>
            <a:ext cx="3102403" cy="1835105"/>
          </a:xfrm>
          <a:custGeom>
            <a:avLst/>
            <a:gdLst/>
            <a:ahLst/>
            <a:cxnLst>
              <a:cxn ang="0">
                <a:pos x="wd2" y="hd2"/>
              </a:cxn>
              <a:cxn ang="5400000">
                <a:pos x="wd2" y="hd2"/>
              </a:cxn>
              <a:cxn ang="10800000">
                <a:pos x="wd2" y="hd2"/>
              </a:cxn>
              <a:cxn ang="16200000">
                <a:pos x="wd2" y="hd2"/>
              </a:cxn>
            </a:cxnLst>
            <a:rect l="0" t="0" r="r" b="b"/>
            <a:pathLst>
              <a:path w="21238" h="21600" extrusionOk="0">
                <a:moveTo>
                  <a:pt x="10982" y="0"/>
                </a:moveTo>
                <a:cubicBezTo>
                  <a:pt x="8168" y="0"/>
                  <a:pt x="5354" y="1845"/>
                  <a:pt x="3207" y="5537"/>
                </a:cubicBezTo>
                <a:cubicBezTo>
                  <a:pt x="660" y="9916"/>
                  <a:pt x="-362" y="15908"/>
                  <a:pt x="112" y="21600"/>
                </a:cubicBezTo>
                <a:cubicBezTo>
                  <a:pt x="6698" y="15981"/>
                  <a:pt x="13889" y="12752"/>
                  <a:pt x="21238" y="12107"/>
                </a:cubicBezTo>
                <a:cubicBezTo>
                  <a:pt x="20702" y="9714"/>
                  <a:pt x="19880" y="7466"/>
                  <a:pt x="18758" y="5537"/>
                </a:cubicBezTo>
                <a:cubicBezTo>
                  <a:pt x="16611" y="1845"/>
                  <a:pt x="13797" y="0"/>
                  <a:pt x="10982" y="0"/>
                </a:cubicBezTo>
                <a:close/>
              </a:path>
            </a:pathLst>
          </a:custGeom>
          <a:solidFill>
            <a:srgbClr val="00B0C9"/>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9" name="Shape 33162">
            <a:extLst>
              <a:ext uri="{FF2B5EF4-FFF2-40B4-BE49-F238E27FC236}">
                <a16:creationId xmlns:a16="http://schemas.microsoft.com/office/drawing/2014/main" id="{D3C1494C-3426-2CEC-5A5B-F74367967AAD}"/>
              </a:ext>
            </a:extLst>
          </p:cNvPr>
          <p:cNvSpPr/>
          <p:nvPr/>
        </p:nvSpPr>
        <p:spPr>
          <a:xfrm>
            <a:off x="6459389" y="1869306"/>
            <a:ext cx="1330867" cy="1183726"/>
          </a:xfrm>
          <a:custGeom>
            <a:avLst/>
            <a:gdLst/>
            <a:ahLst/>
            <a:cxnLst>
              <a:cxn ang="0">
                <a:pos x="wd2" y="hd2"/>
              </a:cxn>
              <a:cxn ang="5400000">
                <a:pos x="wd2" y="hd2"/>
              </a:cxn>
              <a:cxn ang="10800000">
                <a:pos x="wd2" y="hd2"/>
              </a:cxn>
              <a:cxn ang="16200000">
                <a:pos x="wd2" y="hd2"/>
              </a:cxn>
            </a:cxnLst>
            <a:rect l="0" t="0" r="r" b="b"/>
            <a:pathLst>
              <a:path w="21600" h="21600" extrusionOk="0">
                <a:moveTo>
                  <a:pt x="2123" y="0"/>
                </a:moveTo>
                <a:cubicBezTo>
                  <a:pt x="1683" y="2581"/>
                  <a:pt x="1287" y="5169"/>
                  <a:pt x="982" y="7772"/>
                </a:cubicBezTo>
                <a:cubicBezTo>
                  <a:pt x="443" y="12369"/>
                  <a:pt x="133" y="16983"/>
                  <a:pt x="0" y="21600"/>
                </a:cubicBezTo>
                <a:cubicBezTo>
                  <a:pt x="7083" y="19800"/>
                  <a:pt x="14308" y="18669"/>
                  <a:pt x="21600" y="18250"/>
                </a:cubicBezTo>
                <a:cubicBezTo>
                  <a:pt x="21598" y="18245"/>
                  <a:pt x="21597" y="18240"/>
                  <a:pt x="21595" y="18235"/>
                </a:cubicBezTo>
                <a:cubicBezTo>
                  <a:pt x="21279" y="17313"/>
                  <a:pt x="20921" y="16403"/>
                  <a:pt x="20520" y="15513"/>
                </a:cubicBezTo>
                <a:cubicBezTo>
                  <a:pt x="20143" y="14675"/>
                  <a:pt x="19721" y="13861"/>
                  <a:pt x="19268" y="13058"/>
                </a:cubicBezTo>
                <a:cubicBezTo>
                  <a:pt x="19237" y="13004"/>
                  <a:pt x="19215" y="12945"/>
                  <a:pt x="19184" y="12891"/>
                </a:cubicBezTo>
                <a:cubicBezTo>
                  <a:pt x="19180" y="12884"/>
                  <a:pt x="19174" y="12877"/>
                  <a:pt x="19170" y="12870"/>
                </a:cubicBezTo>
                <a:cubicBezTo>
                  <a:pt x="18728" y="12099"/>
                  <a:pt x="18240" y="11351"/>
                  <a:pt x="17727" y="10619"/>
                </a:cubicBezTo>
                <a:cubicBezTo>
                  <a:pt x="17676" y="10548"/>
                  <a:pt x="17634" y="10471"/>
                  <a:pt x="17583" y="10400"/>
                </a:cubicBezTo>
                <a:cubicBezTo>
                  <a:pt x="17576" y="10391"/>
                  <a:pt x="17570" y="10382"/>
                  <a:pt x="17564" y="10373"/>
                </a:cubicBezTo>
                <a:cubicBezTo>
                  <a:pt x="17499" y="10283"/>
                  <a:pt x="17430" y="10196"/>
                  <a:pt x="17364" y="10107"/>
                </a:cubicBezTo>
                <a:cubicBezTo>
                  <a:pt x="16847" y="9405"/>
                  <a:pt x="16305" y="8722"/>
                  <a:pt x="15721" y="8065"/>
                </a:cubicBezTo>
                <a:cubicBezTo>
                  <a:pt x="15139" y="7412"/>
                  <a:pt x="14534" y="6807"/>
                  <a:pt x="13914" y="6228"/>
                </a:cubicBezTo>
                <a:cubicBezTo>
                  <a:pt x="13746" y="6071"/>
                  <a:pt x="13573" y="5924"/>
                  <a:pt x="13402" y="5773"/>
                </a:cubicBezTo>
                <a:cubicBezTo>
                  <a:pt x="12953" y="5375"/>
                  <a:pt x="12490" y="4997"/>
                  <a:pt x="12024" y="4637"/>
                </a:cubicBezTo>
                <a:cubicBezTo>
                  <a:pt x="11793" y="4458"/>
                  <a:pt x="11562" y="4278"/>
                  <a:pt x="11326" y="4109"/>
                </a:cubicBezTo>
                <a:cubicBezTo>
                  <a:pt x="10784" y="3718"/>
                  <a:pt x="10235" y="3350"/>
                  <a:pt x="9673" y="3009"/>
                </a:cubicBezTo>
                <a:cubicBezTo>
                  <a:pt x="9571" y="2947"/>
                  <a:pt x="9470" y="2877"/>
                  <a:pt x="9366" y="2816"/>
                </a:cubicBezTo>
                <a:cubicBezTo>
                  <a:pt x="9358" y="2811"/>
                  <a:pt x="9351" y="2805"/>
                  <a:pt x="9343" y="2800"/>
                </a:cubicBezTo>
                <a:cubicBezTo>
                  <a:pt x="8709" y="2428"/>
                  <a:pt x="8060" y="2099"/>
                  <a:pt x="7406" y="1790"/>
                </a:cubicBezTo>
                <a:cubicBezTo>
                  <a:pt x="7093" y="1642"/>
                  <a:pt x="6774" y="1510"/>
                  <a:pt x="6457" y="1376"/>
                </a:cubicBezTo>
                <a:cubicBezTo>
                  <a:pt x="6059" y="1209"/>
                  <a:pt x="5659" y="1051"/>
                  <a:pt x="5256" y="905"/>
                </a:cubicBezTo>
                <a:cubicBezTo>
                  <a:pt x="4929" y="788"/>
                  <a:pt x="4603" y="673"/>
                  <a:pt x="4273" y="570"/>
                </a:cubicBezTo>
                <a:cubicBezTo>
                  <a:pt x="3907" y="456"/>
                  <a:pt x="3539" y="363"/>
                  <a:pt x="3170" y="267"/>
                </a:cubicBezTo>
                <a:cubicBezTo>
                  <a:pt x="2821" y="177"/>
                  <a:pt x="2474" y="74"/>
                  <a:pt x="2123" y="0"/>
                </a:cubicBezTo>
                <a:close/>
              </a:path>
            </a:pathLst>
          </a:custGeom>
          <a:solidFill>
            <a:srgbClr val="E32D8E"/>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10" name="Shape 33163">
            <a:extLst>
              <a:ext uri="{FF2B5EF4-FFF2-40B4-BE49-F238E27FC236}">
                <a16:creationId xmlns:a16="http://schemas.microsoft.com/office/drawing/2014/main" id="{765E592D-EDB6-72D0-DC68-D578C9EDFC59}"/>
              </a:ext>
            </a:extLst>
          </p:cNvPr>
          <p:cNvSpPr/>
          <p:nvPr/>
        </p:nvSpPr>
        <p:spPr>
          <a:xfrm>
            <a:off x="4688141" y="3038117"/>
            <a:ext cx="793176" cy="637899"/>
          </a:xfrm>
          <a:custGeom>
            <a:avLst/>
            <a:gdLst/>
            <a:ahLst/>
            <a:cxnLst>
              <a:cxn ang="0">
                <a:pos x="wd2" y="hd2"/>
              </a:cxn>
              <a:cxn ang="5400000">
                <a:pos x="wd2" y="hd2"/>
              </a:cxn>
              <a:cxn ang="10800000">
                <a:pos x="wd2" y="hd2"/>
              </a:cxn>
              <a:cxn ang="16200000">
                <a:pos x="wd2" y="hd2"/>
              </a:cxn>
            </a:cxnLst>
            <a:rect l="0" t="0" r="r" b="b"/>
            <a:pathLst>
              <a:path w="21596" h="21600" extrusionOk="0">
                <a:moveTo>
                  <a:pt x="1425" y="0"/>
                </a:moveTo>
                <a:cubicBezTo>
                  <a:pt x="1186" y="1130"/>
                  <a:pt x="979" y="2265"/>
                  <a:pt x="800" y="3409"/>
                </a:cubicBezTo>
                <a:cubicBezTo>
                  <a:pt x="632" y="4482"/>
                  <a:pt x="495" y="5562"/>
                  <a:pt x="378" y="6643"/>
                </a:cubicBezTo>
                <a:cubicBezTo>
                  <a:pt x="339" y="7012"/>
                  <a:pt x="309" y="7381"/>
                  <a:pt x="277" y="7750"/>
                </a:cubicBezTo>
                <a:cubicBezTo>
                  <a:pt x="218" y="8389"/>
                  <a:pt x="168" y="9033"/>
                  <a:pt x="128" y="9673"/>
                </a:cubicBezTo>
                <a:cubicBezTo>
                  <a:pt x="86" y="10382"/>
                  <a:pt x="55" y="11090"/>
                  <a:pt x="35" y="11800"/>
                </a:cubicBezTo>
                <a:cubicBezTo>
                  <a:pt x="26" y="12086"/>
                  <a:pt x="16" y="12370"/>
                  <a:pt x="11" y="12655"/>
                </a:cubicBezTo>
                <a:cubicBezTo>
                  <a:pt x="-2" y="13460"/>
                  <a:pt x="-4" y="14268"/>
                  <a:pt x="11" y="15073"/>
                </a:cubicBezTo>
                <a:cubicBezTo>
                  <a:pt x="15" y="15320"/>
                  <a:pt x="20" y="15565"/>
                  <a:pt x="27" y="15812"/>
                </a:cubicBezTo>
                <a:cubicBezTo>
                  <a:pt x="54" y="16716"/>
                  <a:pt x="97" y="17618"/>
                  <a:pt x="160" y="18521"/>
                </a:cubicBezTo>
                <a:cubicBezTo>
                  <a:pt x="231" y="19550"/>
                  <a:pt x="323" y="20577"/>
                  <a:pt x="441" y="21600"/>
                </a:cubicBezTo>
                <a:cubicBezTo>
                  <a:pt x="7335" y="17345"/>
                  <a:pt x="14401" y="13577"/>
                  <a:pt x="21596" y="10285"/>
                </a:cubicBezTo>
                <a:cubicBezTo>
                  <a:pt x="15058" y="6363"/>
                  <a:pt x="8328" y="2916"/>
                  <a:pt x="1425" y="0"/>
                </a:cubicBezTo>
                <a:close/>
              </a:path>
            </a:pathLst>
          </a:custGeom>
          <a:solidFill>
            <a:srgbClr val="E03734"/>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11" name="Shape 33190">
            <a:extLst>
              <a:ext uri="{FF2B5EF4-FFF2-40B4-BE49-F238E27FC236}">
                <a16:creationId xmlns:a16="http://schemas.microsoft.com/office/drawing/2014/main" id="{9B65836B-92C5-8C8F-25BE-76231EECD613}"/>
              </a:ext>
            </a:extLst>
          </p:cNvPr>
          <p:cNvSpPr/>
          <p:nvPr/>
        </p:nvSpPr>
        <p:spPr>
          <a:xfrm>
            <a:off x="3842257" y="2857862"/>
            <a:ext cx="5160333" cy="1315579"/>
          </a:xfrm>
          <a:custGeom>
            <a:avLst/>
            <a:gdLst/>
            <a:ahLst/>
            <a:cxnLst>
              <a:cxn ang="0">
                <a:pos x="wd2" y="hd2"/>
              </a:cxn>
              <a:cxn ang="5400000">
                <a:pos x="wd2" y="hd2"/>
              </a:cxn>
              <a:cxn ang="10800000">
                <a:pos x="wd2" y="hd2"/>
              </a:cxn>
              <a:cxn ang="16200000">
                <a:pos x="wd2" y="hd2"/>
              </a:cxn>
            </a:cxnLst>
            <a:rect l="0" t="0" r="r" b="b"/>
            <a:pathLst>
              <a:path w="21600" h="20279" extrusionOk="0">
                <a:moveTo>
                  <a:pt x="0" y="20279"/>
                </a:moveTo>
                <a:cubicBezTo>
                  <a:pt x="5933" y="5726"/>
                  <a:pt x="12991" y="-1321"/>
                  <a:pt x="20108" y="204"/>
                </a:cubicBezTo>
                <a:cubicBezTo>
                  <a:pt x="20606" y="311"/>
                  <a:pt x="21104" y="460"/>
                  <a:pt x="21600" y="652"/>
                </a:cubicBezTo>
              </a:path>
            </a:pathLst>
          </a:custGeom>
          <a:noFill/>
          <a:ln w="38100" cap="flat">
            <a:solidFill>
              <a:schemeClr val="accent2">
                <a:lumMod val="20000"/>
                <a:lumOff val="80000"/>
              </a:schemeClr>
            </a:solidFill>
            <a:prstDash val="solid"/>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12" name="Shape 33191">
            <a:extLst>
              <a:ext uri="{FF2B5EF4-FFF2-40B4-BE49-F238E27FC236}">
                <a16:creationId xmlns:a16="http://schemas.microsoft.com/office/drawing/2014/main" id="{EA44E2E7-CFD2-3F4D-C456-C619D5CEA64F}"/>
              </a:ext>
            </a:extLst>
          </p:cNvPr>
          <p:cNvSpPr/>
          <p:nvPr/>
        </p:nvSpPr>
        <p:spPr>
          <a:xfrm>
            <a:off x="6453876" y="965379"/>
            <a:ext cx="426284" cy="5064388"/>
          </a:xfrm>
          <a:custGeom>
            <a:avLst/>
            <a:gdLst/>
            <a:ahLst/>
            <a:cxnLst>
              <a:cxn ang="0">
                <a:pos x="wd2" y="hd2"/>
              </a:cxn>
              <a:cxn ang="5400000">
                <a:pos x="wd2" y="hd2"/>
              </a:cxn>
              <a:cxn ang="10800000">
                <a:pos x="wd2" y="hd2"/>
              </a:cxn>
              <a:cxn ang="16200000">
                <a:pos x="wd2" y="hd2"/>
              </a:cxn>
            </a:cxnLst>
            <a:rect l="0" t="0" r="r" b="b"/>
            <a:pathLst>
              <a:path w="17793" h="21600" extrusionOk="0">
                <a:moveTo>
                  <a:pt x="15342" y="0"/>
                </a:moveTo>
                <a:cubicBezTo>
                  <a:pt x="9436" y="1852"/>
                  <a:pt x="5231" y="3751"/>
                  <a:pt x="2753" y="5672"/>
                </a:cubicBezTo>
                <a:cubicBezTo>
                  <a:pt x="-3807" y="10757"/>
                  <a:pt x="1688" y="15928"/>
                  <a:pt x="15714" y="20887"/>
                </a:cubicBezTo>
                <a:cubicBezTo>
                  <a:pt x="16388" y="21126"/>
                  <a:pt x="17081" y="21363"/>
                  <a:pt x="17793" y="21600"/>
                </a:cubicBezTo>
              </a:path>
            </a:pathLst>
          </a:custGeom>
          <a:noFill/>
          <a:ln w="38100" cap="flat">
            <a:solidFill>
              <a:schemeClr val="accent2">
                <a:lumMod val="20000"/>
                <a:lumOff val="80000"/>
              </a:schemeClr>
            </a:solidFill>
            <a:prstDash val="solid"/>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13" name="Shape 33192">
            <a:extLst>
              <a:ext uri="{FF2B5EF4-FFF2-40B4-BE49-F238E27FC236}">
                <a16:creationId xmlns:a16="http://schemas.microsoft.com/office/drawing/2014/main" id="{2694A3A2-EEE1-0370-23B2-C7C516537F90}"/>
              </a:ext>
            </a:extLst>
          </p:cNvPr>
          <p:cNvSpPr/>
          <p:nvPr/>
        </p:nvSpPr>
        <p:spPr>
          <a:xfrm>
            <a:off x="3454148" y="2740464"/>
            <a:ext cx="4354191" cy="247172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8211" y="1845"/>
                  <a:pt x="15693" y="9097"/>
                  <a:pt x="20967" y="20222"/>
                </a:cubicBezTo>
                <a:cubicBezTo>
                  <a:pt x="21182" y="20675"/>
                  <a:pt x="21393" y="21135"/>
                  <a:pt x="21600" y="21600"/>
                </a:cubicBezTo>
              </a:path>
            </a:pathLst>
          </a:custGeom>
          <a:noFill/>
          <a:ln w="38100" cap="flat">
            <a:solidFill>
              <a:schemeClr val="accent2">
                <a:lumMod val="20000"/>
                <a:lumOff val="80000"/>
              </a:schemeClr>
            </a:solidFill>
            <a:prstDash val="solid"/>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20" name="Freeform 932">
            <a:extLst>
              <a:ext uri="{FF2B5EF4-FFF2-40B4-BE49-F238E27FC236}">
                <a16:creationId xmlns:a16="http://schemas.microsoft.com/office/drawing/2014/main" id="{AF2DE514-34C2-E464-B59B-1F03A4EC9088}"/>
              </a:ext>
            </a:extLst>
          </p:cNvPr>
          <p:cNvSpPr>
            <a:spLocks noChangeAspect="1" noChangeArrowheads="1"/>
          </p:cNvSpPr>
          <p:nvPr/>
        </p:nvSpPr>
        <p:spPr bwMode="auto">
          <a:xfrm>
            <a:off x="7575833" y="5403746"/>
            <a:ext cx="356743" cy="357815"/>
          </a:xfrm>
          <a:custGeom>
            <a:avLst/>
            <a:gdLst>
              <a:gd name="T0" fmla="*/ 1815354 w 291035"/>
              <a:gd name="T1" fmla="*/ 2604568 h 291380"/>
              <a:gd name="T2" fmla="*/ 1713203 w 291035"/>
              <a:gd name="T3" fmla="*/ 2604568 h 291380"/>
              <a:gd name="T4" fmla="*/ 2265533 w 291035"/>
              <a:gd name="T5" fmla="*/ 2316933 h 291380"/>
              <a:gd name="T6" fmla="*/ 2559449 w 291035"/>
              <a:gd name="T7" fmla="*/ 2610120 h 291380"/>
              <a:gd name="T8" fmla="*/ 2265533 w 291035"/>
              <a:gd name="T9" fmla="*/ 2316933 h 291380"/>
              <a:gd name="T10" fmla="*/ 689932 w 291035"/>
              <a:gd name="T11" fmla="*/ 2610120 h 291380"/>
              <a:gd name="T12" fmla="*/ 979888 w 291035"/>
              <a:gd name="T13" fmla="*/ 2316933 h 291380"/>
              <a:gd name="T14" fmla="*/ 1412063 w 291035"/>
              <a:gd name="T15" fmla="*/ 2062633 h 291380"/>
              <a:gd name="T16" fmla="*/ 1837316 w 291035"/>
              <a:gd name="T17" fmla="*/ 3140014 h 291380"/>
              <a:gd name="T18" fmla="*/ 1412063 w 291035"/>
              <a:gd name="T19" fmla="*/ 2062633 h 291380"/>
              <a:gd name="T20" fmla="*/ 2265533 w 291035"/>
              <a:gd name="T21" fmla="*/ 2216540 h 291380"/>
              <a:gd name="T22" fmla="*/ 2559449 w 291035"/>
              <a:gd name="T23" fmla="*/ 2055886 h 291380"/>
              <a:gd name="T24" fmla="*/ 689932 w 291035"/>
              <a:gd name="T25" fmla="*/ 2055886 h 291380"/>
              <a:gd name="T26" fmla="*/ 979888 w 291035"/>
              <a:gd name="T27" fmla="*/ 2216540 h 291380"/>
              <a:gd name="T28" fmla="*/ 689932 w 291035"/>
              <a:gd name="T29" fmla="*/ 2055886 h 291380"/>
              <a:gd name="T30" fmla="*/ 2607120 w 291035"/>
              <a:gd name="T31" fmla="*/ 1955485 h 291380"/>
              <a:gd name="T32" fmla="*/ 2654775 w 291035"/>
              <a:gd name="T33" fmla="*/ 2610120 h 291380"/>
              <a:gd name="T34" fmla="*/ 2718324 w 291035"/>
              <a:gd name="T35" fmla="*/ 2662353 h 291380"/>
              <a:gd name="T36" fmla="*/ 2154329 w 291035"/>
              <a:gd name="T37" fmla="*/ 2710538 h 291380"/>
              <a:gd name="T38" fmla="*/ 2154329 w 291035"/>
              <a:gd name="T39" fmla="*/ 2610120 h 291380"/>
              <a:gd name="T40" fmla="*/ 2170208 w 291035"/>
              <a:gd name="T41" fmla="*/ 2003669 h 291380"/>
              <a:gd name="T42" fmla="*/ 642282 w 291035"/>
              <a:gd name="T43" fmla="*/ 1955485 h 291380"/>
              <a:gd name="T44" fmla="*/ 1079182 w 291035"/>
              <a:gd name="T45" fmla="*/ 2003669 h 291380"/>
              <a:gd name="T46" fmla="*/ 1095077 w 291035"/>
              <a:gd name="T47" fmla="*/ 2610120 h 291380"/>
              <a:gd name="T48" fmla="*/ 1095077 w 291035"/>
              <a:gd name="T49" fmla="*/ 2710538 h 291380"/>
              <a:gd name="T50" fmla="*/ 527093 w 291035"/>
              <a:gd name="T51" fmla="*/ 2662353 h 291380"/>
              <a:gd name="T52" fmla="*/ 590642 w 291035"/>
              <a:gd name="T53" fmla="*/ 2610120 h 291380"/>
              <a:gd name="T54" fmla="*/ 642282 w 291035"/>
              <a:gd name="T55" fmla="*/ 1955485 h 291380"/>
              <a:gd name="T56" fmla="*/ 361032 w 291035"/>
              <a:gd name="T57" fmla="*/ 3140014 h 291380"/>
              <a:gd name="T58" fmla="*/ 1311781 w 291035"/>
              <a:gd name="T59" fmla="*/ 2062633 h 291380"/>
              <a:gd name="T60" fmla="*/ 1247589 w 291035"/>
              <a:gd name="T61" fmla="*/ 2010566 h 291380"/>
              <a:gd name="T62" fmla="*/ 1953651 w 291035"/>
              <a:gd name="T63" fmla="*/ 1962499 h 291380"/>
              <a:gd name="T64" fmla="*/ 1953651 w 291035"/>
              <a:gd name="T65" fmla="*/ 2062633 h 291380"/>
              <a:gd name="T66" fmla="*/ 1937599 w 291035"/>
              <a:gd name="T67" fmla="*/ 3140014 h 291380"/>
              <a:gd name="T68" fmla="*/ 2884323 w 291035"/>
              <a:gd name="T69" fmla="*/ 1602055 h 291380"/>
              <a:gd name="T70" fmla="*/ 1633550 w 291035"/>
              <a:gd name="T71" fmla="*/ 695694 h 291380"/>
              <a:gd name="T72" fmla="*/ 1418940 w 291035"/>
              <a:gd name="T73" fmla="*/ 1181184 h 291380"/>
              <a:gd name="T74" fmla="*/ 1848151 w 291035"/>
              <a:gd name="T75" fmla="*/ 906589 h 291380"/>
              <a:gd name="T76" fmla="*/ 1633550 w 291035"/>
              <a:gd name="T77" fmla="*/ 596186 h 291380"/>
              <a:gd name="T78" fmla="*/ 1949381 w 291035"/>
              <a:gd name="T79" fmla="*/ 1181184 h 291380"/>
              <a:gd name="T80" fmla="*/ 2010121 w 291035"/>
              <a:gd name="T81" fmla="*/ 1228944 h 291380"/>
              <a:gd name="T82" fmla="*/ 1301513 w 291035"/>
              <a:gd name="T83" fmla="*/ 1280680 h 291380"/>
              <a:gd name="T84" fmla="*/ 1301513 w 291035"/>
              <a:gd name="T85" fmla="*/ 1181184 h 291380"/>
              <a:gd name="T86" fmla="*/ 1317719 w 291035"/>
              <a:gd name="T87" fmla="*/ 906589 h 291380"/>
              <a:gd name="T88" fmla="*/ 1624691 w 291035"/>
              <a:gd name="T89" fmla="*/ 116152 h 291380"/>
              <a:gd name="T90" fmla="*/ 3072873 w 291035"/>
              <a:gd name="T91" fmla="*/ 1505921 h 291380"/>
              <a:gd name="T92" fmla="*/ 641857 w 291035"/>
              <a:gd name="T93" fmla="*/ 96120 h 291380"/>
              <a:gd name="T94" fmla="*/ 938703 w 291035"/>
              <a:gd name="T95" fmla="*/ 636829 h 291380"/>
              <a:gd name="T96" fmla="*/ 641857 w 291035"/>
              <a:gd name="T97" fmla="*/ 96120 h 291380"/>
              <a:gd name="T98" fmla="*/ 1087136 w 291035"/>
              <a:gd name="T99" fmla="*/ 0 h 291380"/>
              <a:gd name="T100" fmla="*/ 1087136 w 291035"/>
              <a:gd name="T101" fmla="*/ 96120 h 291380"/>
              <a:gd name="T102" fmla="*/ 1034998 w 291035"/>
              <a:gd name="T103" fmla="*/ 544703 h 291380"/>
              <a:gd name="T104" fmla="*/ 1656811 w 291035"/>
              <a:gd name="T105" fmla="*/ 12039 h 291380"/>
              <a:gd name="T106" fmla="*/ 3241363 w 291035"/>
              <a:gd name="T107" fmla="*/ 1574005 h 291380"/>
              <a:gd name="T108" fmla="*/ 2984620 w 291035"/>
              <a:gd name="T109" fmla="*/ 1602055 h 291380"/>
              <a:gd name="T110" fmla="*/ 3197241 w 291035"/>
              <a:gd name="T111" fmla="*/ 3140014 h 291380"/>
              <a:gd name="T112" fmla="*/ 3197241 w 291035"/>
              <a:gd name="T113" fmla="*/ 3240141 h 291380"/>
              <a:gd name="T114" fmla="*/ 0 w 291035"/>
              <a:gd name="T115" fmla="*/ 3192074 h 291380"/>
              <a:gd name="T116" fmla="*/ 264761 w 291035"/>
              <a:gd name="T117" fmla="*/ 3140014 h 291380"/>
              <a:gd name="T118" fmla="*/ 52125 w 291035"/>
              <a:gd name="T119" fmla="*/ 1602055 h 291380"/>
              <a:gd name="T120" fmla="*/ 16024 w 291035"/>
              <a:gd name="T121" fmla="*/ 1517941 h 291380"/>
              <a:gd name="T122" fmla="*/ 545575 w 291035"/>
              <a:gd name="T123" fmla="*/ 96120 h 291380"/>
              <a:gd name="T124" fmla="*/ 445290 w 291035"/>
              <a:gd name="T125" fmla="*/ 48077 h 2913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91035" h="291380">
                <a:moveTo>
                  <a:pt x="158024" y="229827"/>
                </a:moveTo>
                <a:cubicBezTo>
                  <a:pt x="160955" y="229827"/>
                  <a:pt x="162787" y="232025"/>
                  <a:pt x="162787" y="234223"/>
                </a:cubicBezTo>
                <a:cubicBezTo>
                  <a:pt x="162787" y="236788"/>
                  <a:pt x="160955" y="238986"/>
                  <a:pt x="158024" y="238986"/>
                </a:cubicBezTo>
                <a:cubicBezTo>
                  <a:pt x="155826" y="238986"/>
                  <a:pt x="153628" y="236788"/>
                  <a:pt x="153628" y="234223"/>
                </a:cubicBezTo>
                <a:cubicBezTo>
                  <a:pt x="153628" y="232025"/>
                  <a:pt x="155826" y="229827"/>
                  <a:pt x="158024" y="229827"/>
                </a:cubicBezTo>
                <a:close/>
                <a:moveTo>
                  <a:pt x="203156" y="208358"/>
                </a:moveTo>
                <a:lnTo>
                  <a:pt x="203156" y="234724"/>
                </a:lnTo>
                <a:lnTo>
                  <a:pt x="229512" y="234724"/>
                </a:lnTo>
                <a:lnTo>
                  <a:pt x="229512" y="208358"/>
                </a:lnTo>
                <a:lnTo>
                  <a:pt x="203156" y="208358"/>
                </a:lnTo>
                <a:close/>
                <a:moveTo>
                  <a:pt x="61868" y="208358"/>
                </a:moveTo>
                <a:lnTo>
                  <a:pt x="61868" y="234724"/>
                </a:lnTo>
                <a:lnTo>
                  <a:pt x="87869" y="234724"/>
                </a:lnTo>
                <a:lnTo>
                  <a:pt x="87869" y="208358"/>
                </a:lnTo>
                <a:lnTo>
                  <a:pt x="61868" y="208358"/>
                </a:lnTo>
                <a:close/>
                <a:moveTo>
                  <a:pt x="126624" y="185489"/>
                </a:moveTo>
                <a:lnTo>
                  <a:pt x="126624" y="282376"/>
                </a:lnTo>
                <a:lnTo>
                  <a:pt x="164756" y="282376"/>
                </a:lnTo>
                <a:lnTo>
                  <a:pt x="164756" y="185489"/>
                </a:lnTo>
                <a:lnTo>
                  <a:pt x="126624" y="185489"/>
                </a:lnTo>
                <a:close/>
                <a:moveTo>
                  <a:pt x="203156" y="184882"/>
                </a:moveTo>
                <a:lnTo>
                  <a:pt x="203156" y="199329"/>
                </a:lnTo>
                <a:lnTo>
                  <a:pt x="229512" y="199329"/>
                </a:lnTo>
                <a:lnTo>
                  <a:pt x="229512" y="184882"/>
                </a:lnTo>
                <a:lnTo>
                  <a:pt x="203156" y="184882"/>
                </a:lnTo>
                <a:close/>
                <a:moveTo>
                  <a:pt x="61868" y="184882"/>
                </a:moveTo>
                <a:lnTo>
                  <a:pt x="61868" y="199329"/>
                </a:lnTo>
                <a:lnTo>
                  <a:pt x="87869" y="199329"/>
                </a:lnTo>
                <a:lnTo>
                  <a:pt x="87869" y="184882"/>
                </a:lnTo>
                <a:lnTo>
                  <a:pt x="61868" y="184882"/>
                </a:lnTo>
                <a:close/>
                <a:moveTo>
                  <a:pt x="198882" y="175852"/>
                </a:moveTo>
                <a:lnTo>
                  <a:pt x="233786" y="175852"/>
                </a:lnTo>
                <a:cubicBezTo>
                  <a:pt x="236279" y="175852"/>
                  <a:pt x="238060" y="177658"/>
                  <a:pt x="238060" y="180186"/>
                </a:cubicBezTo>
                <a:lnTo>
                  <a:pt x="238060" y="234724"/>
                </a:lnTo>
                <a:lnTo>
                  <a:pt x="239841" y="234724"/>
                </a:lnTo>
                <a:cubicBezTo>
                  <a:pt x="241978" y="234724"/>
                  <a:pt x="243759" y="236891"/>
                  <a:pt x="243759" y="239420"/>
                </a:cubicBezTo>
                <a:cubicBezTo>
                  <a:pt x="243759" y="241948"/>
                  <a:pt x="241978" y="243754"/>
                  <a:pt x="239841" y="243754"/>
                </a:cubicBezTo>
                <a:lnTo>
                  <a:pt x="193183" y="243754"/>
                </a:lnTo>
                <a:cubicBezTo>
                  <a:pt x="190690" y="243754"/>
                  <a:pt x="188553" y="241948"/>
                  <a:pt x="188553" y="239420"/>
                </a:cubicBezTo>
                <a:cubicBezTo>
                  <a:pt x="188553" y="236891"/>
                  <a:pt x="190690" y="234724"/>
                  <a:pt x="193183" y="234724"/>
                </a:cubicBezTo>
                <a:lnTo>
                  <a:pt x="194608" y="234724"/>
                </a:lnTo>
                <a:lnTo>
                  <a:pt x="194608" y="180186"/>
                </a:lnTo>
                <a:cubicBezTo>
                  <a:pt x="194608" y="177658"/>
                  <a:pt x="196389" y="175852"/>
                  <a:pt x="198882" y="175852"/>
                </a:cubicBezTo>
                <a:close/>
                <a:moveTo>
                  <a:pt x="57594" y="175852"/>
                </a:moveTo>
                <a:lnTo>
                  <a:pt x="92499" y="175852"/>
                </a:lnTo>
                <a:cubicBezTo>
                  <a:pt x="94992" y="175852"/>
                  <a:pt x="96773" y="177658"/>
                  <a:pt x="96773" y="180186"/>
                </a:cubicBezTo>
                <a:lnTo>
                  <a:pt x="96773" y="234724"/>
                </a:lnTo>
                <a:lnTo>
                  <a:pt x="98198" y="234724"/>
                </a:lnTo>
                <a:cubicBezTo>
                  <a:pt x="100691" y="234724"/>
                  <a:pt x="102472" y="236891"/>
                  <a:pt x="102472" y="239420"/>
                </a:cubicBezTo>
                <a:cubicBezTo>
                  <a:pt x="102472" y="241948"/>
                  <a:pt x="100691" y="243754"/>
                  <a:pt x="98198" y="243754"/>
                </a:cubicBezTo>
                <a:lnTo>
                  <a:pt x="51539" y="243754"/>
                </a:lnTo>
                <a:cubicBezTo>
                  <a:pt x="49402" y="243754"/>
                  <a:pt x="47265" y="241948"/>
                  <a:pt x="47265" y="239420"/>
                </a:cubicBezTo>
                <a:cubicBezTo>
                  <a:pt x="47265" y="236891"/>
                  <a:pt x="49402" y="234724"/>
                  <a:pt x="51539" y="234724"/>
                </a:cubicBezTo>
                <a:lnTo>
                  <a:pt x="52964" y="234724"/>
                </a:lnTo>
                <a:lnTo>
                  <a:pt x="52964" y="180186"/>
                </a:lnTo>
                <a:cubicBezTo>
                  <a:pt x="52964" y="177658"/>
                  <a:pt x="55101" y="175852"/>
                  <a:pt x="57594" y="175852"/>
                </a:cubicBezTo>
                <a:close/>
                <a:moveTo>
                  <a:pt x="32375" y="144069"/>
                </a:moveTo>
                <a:lnTo>
                  <a:pt x="32375" y="282376"/>
                </a:lnTo>
                <a:lnTo>
                  <a:pt x="117631" y="282376"/>
                </a:lnTo>
                <a:lnTo>
                  <a:pt x="117631" y="185489"/>
                </a:lnTo>
                <a:lnTo>
                  <a:pt x="116192" y="185489"/>
                </a:lnTo>
                <a:cubicBezTo>
                  <a:pt x="113674" y="185489"/>
                  <a:pt x="111875" y="183688"/>
                  <a:pt x="111875" y="180807"/>
                </a:cubicBezTo>
                <a:cubicBezTo>
                  <a:pt x="111875" y="178286"/>
                  <a:pt x="113674" y="176485"/>
                  <a:pt x="116192" y="176485"/>
                </a:cubicBezTo>
                <a:lnTo>
                  <a:pt x="175188" y="176485"/>
                </a:lnTo>
                <a:cubicBezTo>
                  <a:pt x="177346" y="176485"/>
                  <a:pt x="179145" y="178286"/>
                  <a:pt x="179145" y="180807"/>
                </a:cubicBezTo>
                <a:cubicBezTo>
                  <a:pt x="179145" y="183688"/>
                  <a:pt x="177346" y="185489"/>
                  <a:pt x="175188" y="185489"/>
                </a:cubicBezTo>
                <a:lnTo>
                  <a:pt x="173749" y="185489"/>
                </a:lnTo>
                <a:lnTo>
                  <a:pt x="173749" y="282376"/>
                </a:lnTo>
                <a:lnTo>
                  <a:pt x="258645" y="282376"/>
                </a:lnTo>
                <a:lnTo>
                  <a:pt x="258645" y="144069"/>
                </a:lnTo>
                <a:lnTo>
                  <a:pt x="32375" y="144069"/>
                </a:lnTo>
                <a:close/>
                <a:moveTo>
                  <a:pt x="146484" y="62562"/>
                </a:moveTo>
                <a:cubicBezTo>
                  <a:pt x="135954" y="62562"/>
                  <a:pt x="127240" y="70793"/>
                  <a:pt x="127240" y="81529"/>
                </a:cubicBezTo>
                <a:lnTo>
                  <a:pt x="127240" y="106222"/>
                </a:lnTo>
                <a:lnTo>
                  <a:pt x="165728" y="106222"/>
                </a:lnTo>
                <a:lnTo>
                  <a:pt x="165728" y="81529"/>
                </a:lnTo>
                <a:cubicBezTo>
                  <a:pt x="165728" y="70793"/>
                  <a:pt x="157014" y="62562"/>
                  <a:pt x="146484" y="62562"/>
                </a:cubicBezTo>
                <a:close/>
                <a:moveTo>
                  <a:pt x="146484" y="53615"/>
                </a:moveTo>
                <a:cubicBezTo>
                  <a:pt x="161734" y="53615"/>
                  <a:pt x="174806" y="66141"/>
                  <a:pt x="174806" y="81529"/>
                </a:cubicBezTo>
                <a:lnTo>
                  <a:pt x="174806" y="106222"/>
                </a:lnTo>
                <a:lnTo>
                  <a:pt x="176258" y="106222"/>
                </a:lnTo>
                <a:cubicBezTo>
                  <a:pt x="178437" y="106222"/>
                  <a:pt x="180252" y="108370"/>
                  <a:pt x="180252" y="110517"/>
                </a:cubicBezTo>
                <a:cubicBezTo>
                  <a:pt x="180252" y="113022"/>
                  <a:pt x="178437" y="115169"/>
                  <a:pt x="176258" y="115169"/>
                </a:cubicBezTo>
                <a:lnTo>
                  <a:pt x="116710" y="115169"/>
                </a:lnTo>
                <a:cubicBezTo>
                  <a:pt x="114169" y="115169"/>
                  <a:pt x="112353" y="113022"/>
                  <a:pt x="112353" y="110517"/>
                </a:cubicBezTo>
                <a:cubicBezTo>
                  <a:pt x="112353" y="108370"/>
                  <a:pt x="114169" y="106222"/>
                  <a:pt x="116710" y="106222"/>
                </a:cubicBezTo>
                <a:lnTo>
                  <a:pt x="118163" y="106222"/>
                </a:lnTo>
                <a:lnTo>
                  <a:pt x="118163" y="81529"/>
                </a:lnTo>
                <a:cubicBezTo>
                  <a:pt x="118163" y="66141"/>
                  <a:pt x="130871" y="53615"/>
                  <a:pt x="146484" y="53615"/>
                </a:cubicBezTo>
                <a:close/>
                <a:moveTo>
                  <a:pt x="145690" y="10445"/>
                </a:moveTo>
                <a:lnTo>
                  <a:pt x="15468" y="135425"/>
                </a:lnTo>
                <a:lnTo>
                  <a:pt x="275552" y="135425"/>
                </a:lnTo>
                <a:lnTo>
                  <a:pt x="145690" y="10445"/>
                </a:lnTo>
                <a:close/>
                <a:moveTo>
                  <a:pt x="57556" y="8644"/>
                </a:moveTo>
                <a:lnTo>
                  <a:pt x="57556" y="82840"/>
                </a:lnTo>
                <a:lnTo>
                  <a:pt x="84176" y="57268"/>
                </a:lnTo>
                <a:lnTo>
                  <a:pt x="84176" y="8644"/>
                </a:lnTo>
                <a:lnTo>
                  <a:pt x="57556" y="8644"/>
                </a:lnTo>
                <a:close/>
                <a:moveTo>
                  <a:pt x="44246" y="0"/>
                </a:moveTo>
                <a:lnTo>
                  <a:pt x="97486" y="0"/>
                </a:lnTo>
                <a:cubicBezTo>
                  <a:pt x="99645" y="0"/>
                  <a:pt x="101803" y="1801"/>
                  <a:pt x="101803" y="4322"/>
                </a:cubicBezTo>
                <a:cubicBezTo>
                  <a:pt x="101803" y="6843"/>
                  <a:pt x="99645" y="8644"/>
                  <a:pt x="97486" y="8644"/>
                </a:cubicBezTo>
                <a:lnTo>
                  <a:pt x="92810" y="8644"/>
                </a:lnTo>
                <a:lnTo>
                  <a:pt x="92810" y="48984"/>
                </a:lnTo>
                <a:lnTo>
                  <a:pt x="142453" y="1081"/>
                </a:lnTo>
                <a:cubicBezTo>
                  <a:pt x="144251" y="-360"/>
                  <a:pt x="147129" y="-360"/>
                  <a:pt x="148568" y="1081"/>
                </a:cubicBezTo>
                <a:lnTo>
                  <a:pt x="289941" y="136506"/>
                </a:lnTo>
                <a:cubicBezTo>
                  <a:pt x="291021" y="137946"/>
                  <a:pt x="291380" y="139747"/>
                  <a:pt x="290661" y="141548"/>
                </a:cubicBezTo>
                <a:cubicBezTo>
                  <a:pt x="289941" y="142989"/>
                  <a:pt x="288503" y="144069"/>
                  <a:pt x="286704" y="144069"/>
                </a:cubicBezTo>
                <a:lnTo>
                  <a:pt x="267638" y="144069"/>
                </a:lnTo>
                <a:lnTo>
                  <a:pt x="267638" y="282376"/>
                </a:lnTo>
                <a:lnTo>
                  <a:pt x="286704" y="282376"/>
                </a:lnTo>
                <a:cubicBezTo>
                  <a:pt x="289222" y="282376"/>
                  <a:pt x="291021" y="284537"/>
                  <a:pt x="291021" y="287058"/>
                </a:cubicBezTo>
                <a:cubicBezTo>
                  <a:pt x="291021" y="289219"/>
                  <a:pt x="289222" y="291380"/>
                  <a:pt x="286704" y="291380"/>
                </a:cubicBezTo>
                <a:lnTo>
                  <a:pt x="4676" y="291380"/>
                </a:lnTo>
                <a:cubicBezTo>
                  <a:pt x="2158" y="291380"/>
                  <a:pt x="0" y="289219"/>
                  <a:pt x="0" y="287058"/>
                </a:cubicBezTo>
                <a:cubicBezTo>
                  <a:pt x="0" y="284537"/>
                  <a:pt x="2158" y="282376"/>
                  <a:pt x="4676" y="282376"/>
                </a:cubicBezTo>
                <a:lnTo>
                  <a:pt x="23742" y="282376"/>
                </a:lnTo>
                <a:lnTo>
                  <a:pt x="23742" y="144069"/>
                </a:lnTo>
                <a:lnTo>
                  <a:pt x="4676" y="144069"/>
                </a:lnTo>
                <a:cubicBezTo>
                  <a:pt x="2877" y="144069"/>
                  <a:pt x="1079" y="142989"/>
                  <a:pt x="359" y="141548"/>
                </a:cubicBezTo>
                <a:cubicBezTo>
                  <a:pt x="-360" y="139747"/>
                  <a:pt x="0" y="137946"/>
                  <a:pt x="1439" y="136506"/>
                </a:cubicBezTo>
                <a:lnTo>
                  <a:pt x="48923" y="91124"/>
                </a:lnTo>
                <a:lnTo>
                  <a:pt x="48923" y="8644"/>
                </a:lnTo>
                <a:lnTo>
                  <a:pt x="44246" y="8644"/>
                </a:lnTo>
                <a:cubicBezTo>
                  <a:pt x="42088" y="8644"/>
                  <a:pt x="39930" y="6843"/>
                  <a:pt x="39930" y="4322"/>
                </a:cubicBezTo>
                <a:cubicBezTo>
                  <a:pt x="39930" y="1801"/>
                  <a:pt x="42088" y="0"/>
                  <a:pt x="44246" y="0"/>
                </a:cubicBezTo>
                <a:close/>
              </a:path>
            </a:pathLst>
          </a:custGeom>
          <a:solidFill>
            <a:srgbClr val="FFA200"/>
          </a:solidFill>
          <a:ln>
            <a:solidFill>
              <a:srgbClr val="FFA200"/>
            </a:solidFill>
          </a:ln>
          <a:effectLst/>
        </p:spPr>
        <p:txBody>
          <a:bodyPr anchor="ctr"/>
          <a:lstStyle/>
          <a:p>
            <a:endParaRPr lang="en-US" sz="1200" dirty="0">
              <a:latin typeface="Lato Light" panose="020F0502020204030203" pitchFamily="34" charset="0"/>
            </a:endParaRPr>
          </a:p>
        </p:txBody>
      </p:sp>
      <p:sp>
        <p:nvSpPr>
          <p:cNvPr id="21" name="Freeform 933">
            <a:extLst>
              <a:ext uri="{FF2B5EF4-FFF2-40B4-BE49-F238E27FC236}">
                <a16:creationId xmlns:a16="http://schemas.microsoft.com/office/drawing/2014/main" id="{4C751AC7-DEE6-C44B-6CF7-159E97A9649C}"/>
              </a:ext>
            </a:extLst>
          </p:cNvPr>
          <p:cNvSpPr>
            <a:spLocks noChangeAspect="1" noChangeArrowheads="1"/>
          </p:cNvSpPr>
          <p:nvPr/>
        </p:nvSpPr>
        <p:spPr bwMode="auto">
          <a:xfrm>
            <a:off x="9732762" y="1340160"/>
            <a:ext cx="357815" cy="334246"/>
          </a:xfrm>
          <a:custGeom>
            <a:avLst/>
            <a:gdLst>
              <a:gd name="T0" fmla="*/ 505720 w 291412"/>
              <a:gd name="T1" fmla="*/ 2301153 h 272690"/>
              <a:gd name="T2" fmla="*/ 932921 w 291412"/>
              <a:gd name="T3" fmla="*/ 2391876 h 272690"/>
              <a:gd name="T4" fmla="*/ 853059 w 291412"/>
              <a:gd name="T5" fmla="*/ 2652197 h 272690"/>
              <a:gd name="T6" fmla="*/ 1236350 w 291412"/>
              <a:gd name="T7" fmla="*/ 2561474 h 272690"/>
              <a:gd name="T8" fmla="*/ 1547771 w 291412"/>
              <a:gd name="T9" fmla="*/ 2892814 h 272690"/>
              <a:gd name="T10" fmla="*/ 1831237 w 291412"/>
              <a:gd name="T11" fmla="*/ 2628537 h 272690"/>
              <a:gd name="T12" fmla="*/ 2266415 w 291412"/>
              <a:gd name="T13" fmla="*/ 2758691 h 272690"/>
              <a:gd name="T14" fmla="*/ 2366238 w 291412"/>
              <a:gd name="T15" fmla="*/ 2451038 h 272690"/>
              <a:gd name="T16" fmla="*/ 2793434 w 291412"/>
              <a:gd name="T17" fmla="*/ 2297197 h 272690"/>
              <a:gd name="T18" fmla="*/ 3001034 w 291412"/>
              <a:gd name="T19" fmla="*/ 2084200 h 272690"/>
              <a:gd name="T20" fmla="*/ 2741523 w 291412"/>
              <a:gd name="T21" fmla="*/ 2380036 h 272690"/>
              <a:gd name="T22" fmla="*/ 2561875 w 291412"/>
              <a:gd name="T23" fmla="*/ 2664036 h 272690"/>
              <a:gd name="T24" fmla="*/ 2070775 w 291412"/>
              <a:gd name="T25" fmla="*/ 2667969 h 272690"/>
              <a:gd name="T26" fmla="*/ 1547771 w 291412"/>
              <a:gd name="T27" fmla="*/ 2991406 h 272690"/>
              <a:gd name="T28" fmla="*/ 1164487 w 291412"/>
              <a:gd name="T29" fmla="*/ 2798159 h 272690"/>
              <a:gd name="T30" fmla="*/ 765243 w 291412"/>
              <a:gd name="T31" fmla="*/ 2569364 h 272690"/>
              <a:gd name="T32" fmla="*/ 477781 w 291412"/>
              <a:gd name="T33" fmla="*/ 2395801 h 272690"/>
              <a:gd name="T34" fmla="*/ 1048179 w 291412"/>
              <a:gd name="T35" fmla="*/ 1836782 h 272690"/>
              <a:gd name="T36" fmla="*/ 2244406 w 291412"/>
              <a:gd name="T37" fmla="*/ 1836782 h 272690"/>
              <a:gd name="T38" fmla="*/ 483344 w 291412"/>
              <a:gd name="T39" fmla="*/ 1674293 h 272690"/>
              <a:gd name="T40" fmla="*/ 483344 w 291412"/>
              <a:gd name="T41" fmla="*/ 1317167 h 272690"/>
              <a:gd name="T42" fmla="*/ 904797 w 291412"/>
              <a:gd name="T43" fmla="*/ 1474143 h 272690"/>
              <a:gd name="T44" fmla="*/ 454978 w 291412"/>
              <a:gd name="T45" fmla="*/ 1772393 h 272690"/>
              <a:gd name="T46" fmla="*/ 410398 w 291412"/>
              <a:gd name="T47" fmla="*/ 1242597 h 272690"/>
              <a:gd name="T48" fmla="*/ 580098 w 291412"/>
              <a:gd name="T49" fmla="*/ 1970836 h 272690"/>
              <a:gd name="T50" fmla="*/ 2308418 w 291412"/>
              <a:gd name="T51" fmla="*/ 1761860 h 272690"/>
              <a:gd name="T52" fmla="*/ 2596456 w 291412"/>
              <a:gd name="T53" fmla="*/ 1750042 h 272690"/>
              <a:gd name="T54" fmla="*/ 2640481 w 291412"/>
              <a:gd name="T55" fmla="*/ 1217734 h 272690"/>
              <a:gd name="T56" fmla="*/ 2268411 w 291412"/>
              <a:gd name="T57" fmla="*/ 1249279 h 272690"/>
              <a:gd name="T58" fmla="*/ 1644294 w 291412"/>
              <a:gd name="T59" fmla="*/ 756396 h 272690"/>
              <a:gd name="T60" fmla="*/ 2280414 w 291412"/>
              <a:gd name="T61" fmla="*/ 1107328 h 272690"/>
              <a:gd name="T62" fmla="*/ 2708494 w 291412"/>
              <a:gd name="T63" fmla="*/ 922009 h 272690"/>
              <a:gd name="T64" fmla="*/ 2668485 w 291412"/>
              <a:gd name="T65" fmla="*/ 1316300 h 272690"/>
              <a:gd name="T66" fmla="*/ 3228568 w 291412"/>
              <a:gd name="T67" fmla="*/ 1698776 h 272690"/>
              <a:gd name="T68" fmla="*/ 1644294 w 291412"/>
              <a:gd name="T69" fmla="*/ 2329654 h 272690"/>
              <a:gd name="T70" fmla="*/ 580098 w 291412"/>
              <a:gd name="T71" fmla="*/ 922009 h 272690"/>
              <a:gd name="T72" fmla="*/ 1767356 w 291412"/>
              <a:gd name="T73" fmla="*/ 0 h 272690"/>
              <a:gd name="T74" fmla="*/ 2150623 w 291412"/>
              <a:gd name="T75" fmla="*/ 189340 h 272690"/>
              <a:gd name="T76" fmla="*/ 2561875 w 291412"/>
              <a:gd name="T77" fmla="*/ 327386 h 272690"/>
              <a:gd name="T78" fmla="*/ 2741523 w 291412"/>
              <a:gd name="T79" fmla="*/ 611394 h 272690"/>
              <a:gd name="T80" fmla="*/ 3001034 w 291412"/>
              <a:gd name="T81" fmla="*/ 907206 h 272690"/>
              <a:gd name="T82" fmla="*/ 2809404 w 291412"/>
              <a:gd name="T83" fmla="*/ 690265 h 272690"/>
              <a:gd name="T84" fmla="*/ 2378203 w 291412"/>
              <a:gd name="T85" fmla="*/ 603502 h 272690"/>
              <a:gd name="T86" fmla="*/ 2266415 w 291412"/>
              <a:gd name="T87" fmla="*/ 228794 h 272690"/>
              <a:gd name="T88" fmla="*/ 1831237 w 291412"/>
              <a:gd name="T89" fmla="*/ 362890 h 272690"/>
              <a:gd name="T90" fmla="*/ 1547771 w 291412"/>
              <a:gd name="T91" fmla="*/ 98617 h 272690"/>
              <a:gd name="T92" fmla="*/ 1236350 w 291412"/>
              <a:gd name="T93" fmla="*/ 429944 h 272690"/>
              <a:gd name="T94" fmla="*/ 853059 w 291412"/>
              <a:gd name="T95" fmla="*/ 339223 h 272690"/>
              <a:gd name="T96" fmla="*/ 932921 w 291412"/>
              <a:gd name="T97" fmla="*/ 603502 h 272690"/>
              <a:gd name="T98" fmla="*/ 505720 w 291412"/>
              <a:gd name="T99" fmla="*/ 690265 h 272690"/>
              <a:gd name="T100" fmla="*/ 294123 w 291412"/>
              <a:gd name="T101" fmla="*/ 840157 h 272690"/>
              <a:gd name="T102" fmla="*/ 705345 w 291412"/>
              <a:gd name="T103" fmla="*/ 686329 h 272690"/>
              <a:gd name="T104" fmla="*/ 809148 w 291412"/>
              <a:gd name="T105" fmla="*/ 256381 h 272690"/>
              <a:gd name="T106" fmla="*/ 1240350 w 291412"/>
              <a:gd name="T107" fmla="*/ 323435 h 2726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1412" h="272690">
                <a:moveTo>
                  <a:pt x="28276" y="189991"/>
                </a:moveTo>
                <a:cubicBezTo>
                  <a:pt x="30432" y="188912"/>
                  <a:pt x="32948" y="189631"/>
                  <a:pt x="34027" y="191789"/>
                </a:cubicBezTo>
                <a:lnTo>
                  <a:pt x="44091" y="208328"/>
                </a:lnTo>
                <a:cubicBezTo>
                  <a:pt x="44450" y="209407"/>
                  <a:pt x="45169" y="209767"/>
                  <a:pt x="45528" y="209767"/>
                </a:cubicBezTo>
                <a:cubicBezTo>
                  <a:pt x="45888" y="209767"/>
                  <a:pt x="46247" y="209767"/>
                  <a:pt x="46966" y="209407"/>
                </a:cubicBezTo>
                <a:lnTo>
                  <a:pt x="62422" y="200418"/>
                </a:lnTo>
                <a:cubicBezTo>
                  <a:pt x="64219" y="199339"/>
                  <a:pt x="66735" y="200059"/>
                  <a:pt x="67813" y="201497"/>
                </a:cubicBezTo>
                <a:cubicBezTo>
                  <a:pt x="72845" y="207609"/>
                  <a:pt x="78237" y="213003"/>
                  <a:pt x="83988" y="218037"/>
                </a:cubicBezTo>
                <a:cubicBezTo>
                  <a:pt x="85785" y="219115"/>
                  <a:pt x="86144" y="221632"/>
                  <a:pt x="85426" y="223430"/>
                </a:cubicBezTo>
                <a:lnTo>
                  <a:pt x="76440" y="238891"/>
                </a:lnTo>
                <a:cubicBezTo>
                  <a:pt x="76080" y="239611"/>
                  <a:pt x="76080" y="239970"/>
                  <a:pt x="76080" y="240330"/>
                </a:cubicBezTo>
                <a:cubicBezTo>
                  <a:pt x="76080" y="240689"/>
                  <a:pt x="76440" y="241408"/>
                  <a:pt x="76799" y="241768"/>
                </a:cubicBezTo>
                <a:lnTo>
                  <a:pt x="94052" y="251476"/>
                </a:lnTo>
                <a:cubicBezTo>
                  <a:pt x="95130" y="252195"/>
                  <a:pt x="96568" y="251836"/>
                  <a:pt x="96927" y="250757"/>
                </a:cubicBezTo>
                <a:lnTo>
                  <a:pt x="105913" y="235296"/>
                </a:lnTo>
                <a:cubicBezTo>
                  <a:pt x="106992" y="233498"/>
                  <a:pt x="109148" y="232779"/>
                  <a:pt x="111305" y="233498"/>
                </a:cubicBezTo>
                <a:cubicBezTo>
                  <a:pt x="118494" y="236374"/>
                  <a:pt x="126042" y="238172"/>
                  <a:pt x="133230" y="239611"/>
                </a:cubicBezTo>
                <a:cubicBezTo>
                  <a:pt x="135387" y="239970"/>
                  <a:pt x="137184" y="241768"/>
                  <a:pt x="137184" y="243925"/>
                </a:cubicBezTo>
                <a:lnTo>
                  <a:pt x="137184" y="261544"/>
                </a:lnTo>
                <a:cubicBezTo>
                  <a:pt x="137184" y="262623"/>
                  <a:pt x="137903" y="263701"/>
                  <a:pt x="139341" y="263701"/>
                </a:cubicBezTo>
                <a:lnTo>
                  <a:pt x="159110" y="263701"/>
                </a:lnTo>
                <a:cubicBezTo>
                  <a:pt x="160188" y="263701"/>
                  <a:pt x="161266" y="262623"/>
                  <a:pt x="161266" y="261544"/>
                </a:cubicBezTo>
                <a:lnTo>
                  <a:pt x="161266" y="243925"/>
                </a:lnTo>
                <a:cubicBezTo>
                  <a:pt x="161266" y="241768"/>
                  <a:pt x="162704" y="239970"/>
                  <a:pt x="164861" y="239611"/>
                </a:cubicBezTo>
                <a:cubicBezTo>
                  <a:pt x="172409" y="238172"/>
                  <a:pt x="179957" y="236374"/>
                  <a:pt x="187145" y="233498"/>
                </a:cubicBezTo>
                <a:cubicBezTo>
                  <a:pt x="188943" y="232779"/>
                  <a:pt x="191099" y="233498"/>
                  <a:pt x="192177" y="235296"/>
                </a:cubicBezTo>
                <a:lnTo>
                  <a:pt x="201163" y="250757"/>
                </a:lnTo>
                <a:cubicBezTo>
                  <a:pt x="201882" y="251836"/>
                  <a:pt x="202961" y="252195"/>
                  <a:pt x="204039" y="251476"/>
                </a:cubicBezTo>
                <a:lnTo>
                  <a:pt x="221292" y="241768"/>
                </a:lnTo>
                <a:cubicBezTo>
                  <a:pt x="221651" y="241408"/>
                  <a:pt x="222011" y="240689"/>
                  <a:pt x="222011" y="240330"/>
                </a:cubicBezTo>
                <a:cubicBezTo>
                  <a:pt x="222011" y="239970"/>
                  <a:pt x="222370" y="239611"/>
                  <a:pt x="222011" y="238891"/>
                </a:cubicBezTo>
                <a:lnTo>
                  <a:pt x="213025" y="223430"/>
                </a:lnTo>
                <a:cubicBezTo>
                  <a:pt x="211946" y="221632"/>
                  <a:pt x="212665" y="219115"/>
                  <a:pt x="214103" y="218037"/>
                </a:cubicBezTo>
                <a:cubicBezTo>
                  <a:pt x="220213" y="213003"/>
                  <a:pt x="225605" y="207609"/>
                  <a:pt x="230277" y="201497"/>
                </a:cubicBezTo>
                <a:cubicBezTo>
                  <a:pt x="231715" y="200059"/>
                  <a:pt x="234231" y="199339"/>
                  <a:pt x="236028" y="200418"/>
                </a:cubicBezTo>
                <a:lnTo>
                  <a:pt x="251484" y="209407"/>
                </a:lnTo>
                <a:cubicBezTo>
                  <a:pt x="251844" y="209767"/>
                  <a:pt x="252562" y="209767"/>
                  <a:pt x="252922" y="209767"/>
                </a:cubicBezTo>
                <a:cubicBezTo>
                  <a:pt x="253281" y="209767"/>
                  <a:pt x="254000" y="209407"/>
                  <a:pt x="254360" y="208328"/>
                </a:cubicBezTo>
                <a:lnTo>
                  <a:pt x="264064" y="191789"/>
                </a:lnTo>
                <a:cubicBezTo>
                  <a:pt x="265143" y="189631"/>
                  <a:pt x="268018" y="188912"/>
                  <a:pt x="270175" y="189991"/>
                </a:cubicBezTo>
                <a:cubicBezTo>
                  <a:pt x="272331" y="191069"/>
                  <a:pt x="272691" y="193586"/>
                  <a:pt x="271972" y="195744"/>
                </a:cubicBezTo>
                <a:lnTo>
                  <a:pt x="261908" y="213003"/>
                </a:lnTo>
                <a:cubicBezTo>
                  <a:pt x="260470" y="215520"/>
                  <a:pt x="257954" y="217318"/>
                  <a:pt x="255078" y="218396"/>
                </a:cubicBezTo>
                <a:cubicBezTo>
                  <a:pt x="252562" y="218756"/>
                  <a:pt x="249327" y="218396"/>
                  <a:pt x="246811" y="216958"/>
                </a:cubicBezTo>
                <a:lnTo>
                  <a:pt x="234591" y="210126"/>
                </a:lnTo>
                <a:cubicBezTo>
                  <a:pt x="230996" y="214441"/>
                  <a:pt x="227043" y="218396"/>
                  <a:pt x="222729" y="222351"/>
                </a:cubicBezTo>
                <a:lnTo>
                  <a:pt x="229559" y="234217"/>
                </a:lnTo>
                <a:cubicBezTo>
                  <a:pt x="230996" y="236734"/>
                  <a:pt x="231715" y="239970"/>
                  <a:pt x="230637" y="242847"/>
                </a:cubicBezTo>
                <a:cubicBezTo>
                  <a:pt x="229918" y="245364"/>
                  <a:pt x="228121" y="247881"/>
                  <a:pt x="225605" y="249319"/>
                </a:cubicBezTo>
                <a:lnTo>
                  <a:pt x="208352" y="259027"/>
                </a:lnTo>
                <a:cubicBezTo>
                  <a:pt x="203320" y="262263"/>
                  <a:pt x="196491" y="260465"/>
                  <a:pt x="193615" y="255072"/>
                </a:cubicBezTo>
                <a:lnTo>
                  <a:pt x="186427" y="243206"/>
                </a:lnTo>
                <a:cubicBezTo>
                  <a:pt x="181035" y="245004"/>
                  <a:pt x="175644" y="246442"/>
                  <a:pt x="170252" y="247521"/>
                </a:cubicBezTo>
                <a:lnTo>
                  <a:pt x="170252" y="261544"/>
                </a:lnTo>
                <a:cubicBezTo>
                  <a:pt x="170252" y="267297"/>
                  <a:pt x="164861" y="272690"/>
                  <a:pt x="159110" y="272690"/>
                </a:cubicBezTo>
                <a:lnTo>
                  <a:pt x="139341" y="272690"/>
                </a:lnTo>
                <a:cubicBezTo>
                  <a:pt x="133230" y="272690"/>
                  <a:pt x="128198" y="267297"/>
                  <a:pt x="128198" y="261544"/>
                </a:cubicBezTo>
                <a:lnTo>
                  <a:pt x="128198" y="247521"/>
                </a:lnTo>
                <a:cubicBezTo>
                  <a:pt x="122807" y="246442"/>
                  <a:pt x="117056" y="245004"/>
                  <a:pt x="111664" y="243206"/>
                </a:cubicBezTo>
                <a:lnTo>
                  <a:pt x="104835" y="255072"/>
                </a:lnTo>
                <a:cubicBezTo>
                  <a:pt x="101600" y="260465"/>
                  <a:pt x="94771" y="262263"/>
                  <a:pt x="89739" y="259027"/>
                </a:cubicBezTo>
                <a:lnTo>
                  <a:pt x="72845" y="249319"/>
                </a:lnTo>
                <a:cubicBezTo>
                  <a:pt x="70329" y="247881"/>
                  <a:pt x="68173" y="245364"/>
                  <a:pt x="67454" y="242847"/>
                </a:cubicBezTo>
                <a:cubicBezTo>
                  <a:pt x="66735" y="239970"/>
                  <a:pt x="67454" y="236734"/>
                  <a:pt x="68892" y="234217"/>
                </a:cubicBezTo>
                <a:lnTo>
                  <a:pt x="75721" y="222351"/>
                </a:lnTo>
                <a:cubicBezTo>
                  <a:pt x="71408" y="218396"/>
                  <a:pt x="67454" y="214441"/>
                  <a:pt x="63500" y="210126"/>
                </a:cubicBezTo>
                <a:lnTo>
                  <a:pt x="51279" y="216958"/>
                </a:lnTo>
                <a:cubicBezTo>
                  <a:pt x="49123" y="218396"/>
                  <a:pt x="45888" y="218756"/>
                  <a:pt x="43012" y="218396"/>
                </a:cubicBezTo>
                <a:cubicBezTo>
                  <a:pt x="40137" y="217318"/>
                  <a:pt x="37980" y="215520"/>
                  <a:pt x="36543" y="213003"/>
                </a:cubicBezTo>
                <a:lnTo>
                  <a:pt x="26478" y="195744"/>
                </a:lnTo>
                <a:cubicBezTo>
                  <a:pt x="25400" y="193586"/>
                  <a:pt x="26119" y="191069"/>
                  <a:pt x="28276" y="189991"/>
                </a:cubicBezTo>
                <a:close/>
                <a:moveTo>
                  <a:pt x="94365" y="167436"/>
                </a:moveTo>
                <a:cubicBezTo>
                  <a:pt x="93285" y="168874"/>
                  <a:pt x="91844" y="170312"/>
                  <a:pt x="90764" y="171390"/>
                </a:cubicBezTo>
                <a:cubicBezTo>
                  <a:pt x="102649" y="190800"/>
                  <a:pt x="123900" y="203739"/>
                  <a:pt x="148031" y="203739"/>
                </a:cubicBezTo>
                <a:cubicBezTo>
                  <a:pt x="172163" y="203739"/>
                  <a:pt x="193413" y="190800"/>
                  <a:pt x="205659" y="171390"/>
                </a:cubicBezTo>
                <a:cubicBezTo>
                  <a:pt x="204218" y="170312"/>
                  <a:pt x="202777" y="168874"/>
                  <a:pt x="202057" y="167436"/>
                </a:cubicBezTo>
                <a:lnTo>
                  <a:pt x="94365" y="167436"/>
                </a:lnTo>
                <a:close/>
                <a:moveTo>
                  <a:pt x="43514" y="120069"/>
                </a:moveTo>
                <a:lnTo>
                  <a:pt x="34028" y="136167"/>
                </a:lnTo>
                <a:lnTo>
                  <a:pt x="43514" y="152624"/>
                </a:lnTo>
                <a:lnTo>
                  <a:pt x="62850" y="152624"/>
                </a:lnTo>
                <a:lnTo>
                  <a:pt x="72335" y="136167"/>
                </a:lnTo>
                <a:lnTo>
                  <a:pt x="62850" y="120069"/>
                </a:lnTo>
                <a:lnTo>
                  <a:pt x="43514" y="120069"/>
                </a:lnTo>
                <a:close/>
                <a:moveTo>
                  <a:pt x="40960" y="111125"/>
                </a:moveTo>
                <a:lnTo>
                  <a:pt x="65403" y="111125"/>
                </a:lnTo>
                <a:cubicBezTo>
                  <a:pt x="67227" y="111125"/>
                  <a:pt x="68322" y="111841"/>
                  <a:pt x="69052" y="113271"/>
                </a:cubicBezTo>
                <a:lnTo>
                  <a:pt x="81456" y="134379"/>
                </a:lnTo>
                <a:cubicBezTo>
                  <a:pt x="82185" y="135452"/>
                  <a:pt x="82185" y="137241"/>
                  <a:pt x="81456" y="138671"/>
                </a:cubicBezTo>
                <a:lnTo>
                  <a:pt x="69052" y="159421"/>
                </a:lnTo>
                <a:cubicBezTo>
                  <a:pt x="68322" y="160494"/>
                  <a:pt x="67227" y="161567"/>
                  <a:pt x="65403" y="161567"/>
                </a:cubicBezTo>
                <a:lnTo>
                  <a:pt x="40960" y="161567"/>
                </a:lnTo>
                <a:cubicBezTo>
                  <a:pt x="39136" y="161567"/>
                  <a:pt x="37677" y="160494"/>
                  <a:pt x="36947" y="159421"/>
                </a:cubicBezTo>
                <a:lnTo>
                  <a:pt x="24543" y="138671"/>
                </a:lnTo>
                <a:cubicBezTo>
                  <a:pt x="23813" y="137241"/>
                  <a:pt x="23813" y="135452"/>
                  <a:pt x="24543" y="134379"/>
                </a:cubicBezTo>
                <a:lnTo>
                  <a:pt x="36947" y="113271"/>
                </a:lnTo>
                <a:cubicBezTo>
                  <a:pt x="37677" y="111841"/>
                  <a:pt x="39136" y="111125"/>
                  <a:pt x="40960" y="111125"/>
                </a:cubicBezTo>
                <a:close/>
                <a:moveTo>
                  <a:pt x="52225" y="92674"/>
                </a:moveTo>
                <a:cubicBezTo>
                  <a:pt x="28454" y="92674"/>
                  <a:pt x="8644" y="112443"/>
                  <a:pt x="8644" y="136166"/>
                </a:cubicBezTo>
                <a:cubicBezTo>
                  <a:pt x="8644" y="160248"/>
                  <a:pt x="28454" y="179657"/>
                  <a:pt x="52225" y="179657"/>
                </a:cubicBezTo>
                <a:cubicBezTo>
                  <a:pt x="66632" y="179657"/>
                  <a:pt x="79958" y="172468"/>
                  <a:pt x="88242" y="160607"/>
                </a:cubicBezTo>
                <a:cubicBezTo>
                  <a:pt x="88963" y="159529"/>
                  <a:pt x="90403" y="158810"/>
                  <a:pt x="91844" y="158810"/>
                </a:cubicBezTo>
                <a:lnTo>
                  <a:pt x="204218" y="158810"/>
                </a:lnTo>
                <a:cubicBezTo>
                  <a:pt x="205659" y="158810"/>
                  <a:pt x="207099" y="159529"/>
                  <a:pt x="207820" y="160607"/>
                </a:cubicBezTo>
                <a:cubicBezTo>
                  <a:pt x="216104" y="172468"/>
                  <a:pt x="229430" y="179657"/>
                  <a:pt x="243837" y="179657"/>
                </a:cubicBezTo>
                <a:cubicBezTo>
                  <a:pt x="258244" y="179657"/>
                  <a:pt x="271210" y="173187"/>
                  <a:pt x="279134" y="161685"/>
                </a:cubicBezTo>
                <a:lnTo>
                  <a:pt x="237714" y="161685"/>
                </a:lnTo>
                <a:cubicBezTo>
                  <a:pt x="236273" y="161685"/>
                  <a:pt x="234833" y="160607"/>
                  <a:pt x="233752" y="159529"/>
                </a:cubicBezTo>
                <a:lnTo>
                  <a:pt x="221866" y="138682"/>
                </a:lnTo>
                <a:cubicBezTo>
                  <a:pt x="220786" y="137244"/>
                  <a:pt x="220786" y="135447"/>
                  <a:pt x="221866" y="134368"/>
                </a:cubicBezTo>
                <a:lnTo>
                  <a:pt x="233752" y="113162"/>
                </a:lnTo>
                <a:cubicBezTo>
                  <a:pt x="234833" y="111724"/>
                  <a:pt x="236273" y="111005"/>
                  <a:pt x="237714" y="111005"/>
                </a:cubicBezTo>
                <a:lnTo>
                  <a:pt x="279134" y="111005"/>
                </a:lnTo>
                <a:cubicBezTo>
                  <a:pt x="271210" y="99863"/>
                  <a:pt x="258244" y="92674"/>
                  <a:pt x="243837" y="92674"/>
                </a:cubicBezTo>
                <a:cubicBezTo>
                  <a:pt x="229430" y="92674"/>
                  <a:pt x="216104" y="99863"/>
                  <a:pt x="207820" y="111724"/>
                </a:cubicBezTo>
                <a:cubicBezTo>
                  <a:pt x="207099" y="113162"/>
                  <a:pt x="205659" y="113881"/>
                  <a:pt x="204218" y="113881"/>
                </a:cubicBezTo>
                <a:lnTo>
                  <a:pt x="91844" y="113881"/>
                </a:lnTo>
                <a:cubicBezTo>
                  <a:pt x="90403" y="113881"/>
                  <a:pt x="88963" y="113162"/>
                  <a:pt x="88242" y="111724"/>
                </a:cubicBezTo>
                <a:cubicBezTo>
                  <a:pt x="79958" y="99863"/>
                  <a:pt x="66632" y="92674"/>
                  <a:pt x="52225" y="92674"/>
                </a:cubicBezTo>
                <a:close/>
                <a:moveTo>
                  <a:pt x="148031" y="68951"/>
                </a:moveTo>
                <a:cubicBezTo>
                  <a:pt x="123900" y="68951"/>
                  <a:pt x="102649" y="81891"/>
                  <a:pt x="90764" y="100941"/>
                </a:cubicBezTo>
                <a:cubicBezTo>
                  <a:pt x="92204" y="102379"/>
                  <a:pt x="93285" y="103457"/>
                  <a:pt x="94365" y="104895"/>
                </a:cubicBezTo>
                <a:lnTo>
                  <a:pt x="202057" y="104895"/>
                </a:lnTo>
                <a:cubicBezTo>
                  <a:pt x="202777" y="103457"/>
                  <a:pt x="204218" y="102379"/>
                  <a:pt x="205299" y="100941"/>
                </a:cubicBezTo>
                <a:cubicBezTo>
                  <a:pt x="193413" y="81891"/>
                  <a:pt x="172163" y="68951"/>
                  <a:pt x="148031" y="68951"/>
                </a:cubicBezTo>
                <a:close/>
                <a:moveTo>
                  <a:pt x="148031" y="60325"/>
                </a:moveTo>
                <a:cubicBezTo>
                  <a:pt x="174684" y="60325"/>
                  <a:pt x="198455" y="73984"/>
                  <a:pt x="212142" y="94831"/>
                </a:cubicBezTo>
                <a:cubicBezTo>
                  <a:pt x="221146" y="88001"/>
                  <a:pt x="231951" y="84048"/>
                  <a:pt x="243837" y="84048"/>
                </a:cubicBezTo>
                <a:cubicBezTo>
                  <a:pt x="264007" y="84048"/>
                  <a:pt x="282015" y="95190"/>
                  <a:pt x="291020" y="113521"/>
                </a:cubicBezTo>
                <a:cubicBezTo>
                  <a:pt x="291740" y="114600"/>
                  <a:pt x="291380" y="116397"/>
                  <a:pt x="290659" y="117834"/>
                </a:cubicBezTo>
                <a:cubicBezTo>
                  <a:pt x="289939" y="118913"/>
                  <a:pt x="288498" y="119991"/>
                  <a:pt x="287058" y="119991"/>
                </a:cubicBezTo>
                <a:lnTo>
                  <a:pt x="240235" y="119991"/>
                </a:lnTo>
                <a:lnTo>
                  <a:pt x="230871" y="136166"/>
                </a:lnTo>
                <a:lnTo>
                  <a:pt x="240235" y="152700"/>
                </a:lnTo>
                <a:lnTo>
                  <a:pt x="287058" y="152700"/>
                </a:lnTo>
                <a:cubicBezTo>
                  <a:pt x="288498" y="152700"/>
                  <a:pt x="289939" y="153418"/>
                  <a:pt x="290659" y="154856"/>
                </a:cubicBezTo>
                <a:cubicBezTo>
                  <a:pt x="291380" y="156294"/>
                  <a:pt x="291740" y="157732"/>
                  <a:pt x="291020" y="159169"/>
                </a:cubicBezTo>
                <a:cubicBezTo>
                  <a:pt x="282015" y="177141"/>
                  <a:pt x="264007" y="188643"/>
                  <a:pt x="243837" y="188643"/>
                </a:cubicBezTo>
                <a:cubicBezTo>
                  <a:pt x="231951" y="188643"/>
                  <a:pt x="221146" y="184689"/>
                  <a:pt x="212142" y="177860"/>
                </a:cubicBezTo>
                <a:cubicBezTo>
                  <a:pt x="198455" y="198707"/>
                  <a:pt x="174684" y="212366"/>
                  <a:pt x="148031" y="212366"/>
                </a:cubicBezTo>
                <a:cubicBezTo>
                  <a:pt x="121378" y="212366"/>
                  <a:pt x="97967" y="198707"/>
                  <a:pt x="84281" y="177860"/>
                </a:cubicBezTo>
                <a:cubicBezTo>
                  <a:pt x="75276" y="184689"/>
                  <a:pt x="64111" y="188643"/>
                  <a:pt x="52225" y="188643"/>
                </a:cubicBezTo>
                <a:cubicBezTo>
                  <a:pt x="23411" y="188643"/>
                  <a:pt x="0" y="164920"/>
                  <a:pt x="0" y="136166"/>
                </a:cubicBezTo>
                <a:cubicBezTo>
                  <a:pt x="0" y="107770"/>
                  <a:pt x="23411" y="84048"/>
                  <a:pt x="52225" y="84048"/>
                </a:cubicBezTo>
                <a:cubicBezTo>
                  <a:pt x="64111" y="84048"/>
                  <a:pt x="75276" y="88001"/>
                  <a:pt x="84281" y="95190"/>
                </a:cubicBezTo>
                <a:cubicBezTo>
                  <a:pt x="97967" y="73984"/>
                  <a:pt x="121378" y="60325"/>
                  <a:pt x="148031" y="60325"/>
                </a:cubicBezTo>
                <a:close/>
                <a:moveTo>
                  <a:pt x="139341" y="0"/>
                </a:moveTo>
                <a:lnTo>
                  <a:pt x="159110" y="0"/>
                </a:lnTo>
                <a:cubicBezTo>
                  <a:pt x="164861" y="0"/>
                  <a:pt x="170252" y="5034"/>
                  <a:pt x="170252" y="11146"/>
                </a:cubicBezTo>
                <a:lnTo>
                  <a:pt x="170252" y="25169"/>
                </a:lnTo>
                <a:cubicBezTo>
                  <a:pt x="175644" y="26248"/>
                  <a:pt x="181035" y="27686"/>
                  <a:pt x="186427" y="29484"/>
                </a:cubicBezTo>
                <a:lnTo>
                  <a:pt x="193615" y="17259"/>
                </a:lnTo>
                <a:cubicBezTo>
                  <a:pt x="195053" y="14742"/>
                  <a:pt x="197210" y="13304"/>
                  <a:pt x="200085" y="12225"/>
                </a:cubicBezTo>
                <a:cubicBezTo>
                  <a:pt x="202961" y="11506"/>
                  <a:pt x="205836" y="11865"/>
                  <a:pt x="208352" y="13304"/>
                </a:cubicBezTo>
                <a:lnTo>
                  <a:pt x="225605" y="23371"/>
                </a:lnTo>
                <a:cubicBezTo>
                  <a:pt x="228121" y="24810"/>
                  <a:pt x="229918" y="26967"/>
                  <a:pt x="230637" y="29843"/>
                </a:cubicBezTo>
                <a:cubicBezTo>
                  <a:pt x="231715" y="32720"/>
                  <a:pt x="230996" y="35596"/>
                  <a:pt x="229559" y="38473"/>
                </a:cubicBezTo>
                <a:lnTo>
                  <a:pt x="222729" y="50338"/>
                </a:lnTo>
                <a:cubicBezTo>
                  <a:pt x="227043" y="53934"/>
                  <a:pt x="230996" y="58249"/>
                  <a:pt x="234591" y="62563"/>
                </a:cubicBezTo>
                <a:lnTo>
                  <a:pt x="246811" y="55732"/>
                </a:lnTo>
                <a:cubicBezTo>
                  <a:pt x="249327" y="53934"/>
                  <a:pt x="252562" y="53574"/>
                  <a:pt x="255078" y="54653"/>
                </a:cubicBezTo>
                <a:cubicBezTo>
                  <a:pt x="257954" y="55013"/>
                  <a:pt x="260470" y="57170"/>
                  <a:pt x="261908" y="59687"/>
                </a:cubicBezTo>
                <a:lnTo>
                  <a:pt x="271972" y="76586"/>
                </a:lnTo>
                <a:cubicBezTo>
                  <a:pt x="272691" y="78744"/>
                  <a:pt x="272331" y="81261"/>
                  <a:pt x="270175" y="82699"/>
                </a:cubicBezTo>
                <a:cubicBezTo>
                  <a:pt x="269456" y="83058"/>
                  <a:pt x="268737" y="83418"/>
                  <a:pt x="268018" y="83418"/>
                </a:cubicBezTo>
                <a:cubicBezTo>
                  <a:pt x="266221" y="83418"/>
                  <a:pt x="264783" y="82339"/>
                  <a:pt x="264064" y="81261"/>
                </a:cubicBezTo>
                <a:lnTo>
                  <a:pt x="254360" y="64002"/>
                </a:lnTo>
                <a:cubicBezTo>
                  <a:pt x="254000" y="63283"/>
                  <a:pt x="253281" y="62923"/>
                  <a:pt x="252922" y="62923"/>
                </a:cubicBezTo>
                <a:cubicBezTo>
                  <a:pt x="252562" y="62563"/>
                  <a:pt x="251844" y="62563"/>
                  <a:pt x="251484" y="63283"/>
                </a:cubicBezTo>
                <a:lnTo>
                  <a:pt x="236028" y="71912"/>
                </a:lnTo>
                <a:cubicBezTo>
                  <a:pt x="234231" y="72991"/>
                  <a:pt x="231715" y="72631"/>
                  <a:pt x="230277" y="71193"/>
                </a:cubicBezTo>
                <a:cubicBezTo>
                  <a:pt x="225605" y="65080"/>
                  <a:pt x="220213" y="59687"/>
                  <a:pt x="214103" y="55013"/>
                </a:cubicBezTo>
                <a:cubicBezTo>
                  <a:pt x="212665" y="53574"/>
                  <a:pt x="211946" y="51057"/>
                  <a:pt x="213025" y="49260"/>
                </a:cubicBezTo>
                <a:lnTo>
                  <a:pt x="222011" y="33799"/>
                </a:lnTo>
                <a:cubicBezTo>
                  <a:pt x="222729" y="32720"/>
                  <a:pt x="222011" y="31641"/>
                  <a:pt x="221292" y="30922"/>
                </a:cubicBezTo>
                <a:lnTo>
                  <a:pt x="204039" y="20854"/>
                </a:lnTo>
                <a:cubicBezTo>
                  <a:pt x="202961" y="20495"/>
                  <a:pt x="201882" y="20854"/>
                  <a:pt x="201163" y="21933"/>
                </a:cubicBezTo>
                <a:lnTo>
                  <a:pt x="192177" y="37035"/>
                </a:lnTo>
                <a:cubicBezTo>
                  <a:pt x="191099" y="39192"/>
                  <a:pt x="188943" y="39911"/>
                  <a:pt x="187145" y="39192"/>
                </a:cubicBezTo>
                <a:cubicBezTo>
                  <a:pt x="179957" y="36316"/>
                  <a:pt x="172409" y="34158"/>
                  <a:pt x="164861" y="33079"/>
                </a:cubicBezTo>
                <a:cubicBezTo>
                  <a:pt x="162704" y="32720"/>
                  <a:pt x="161266" y="30922"/>
                  <a:pt x="161266" y="28765"/>
                </a:cubicBezTo>
                <a:lnTo>
                  <a:pt x="161266" y="11146"/>
                </a:lnTo>
                <a:cubicBezTo>
                  <a:pt x="161266" y="10068"/>
                  <a:pt x="160188" y="8989"/>
                  <a:pt x="159110" y="8989"/>
                </a:cubicBezTo>
                <a:lnTo>
                  <a:pt x="139341" y="8989"/>
                </a:lnTo>
                <a:cubicBezTo>
                  <a:pt x="137903" y="8989"/>
                  <a:pt x="137184" y="10068"/>
                  <a:pt x="137184" y="11146"/>
                </a:cubicBezTo>
                <a:lnTo>
                  <a:pt x="137184" y="28765"/>
                </a:lnTo>
                <a:cubicBezTo>
                  <a:pt x="137184" y="30922"/>
                  <a:pt x="135387" y="32720"/>
                  <a:pt x="133230" y="33079"/>
                </a:cubicBezTo>
                <a:cubicBezTo>
                  <a:pt x="126042" y="34158"/>
                  <a:pt x="118494" y="36316"/>
                  <a:pt x="111305" y="39192"/>
                </a:cubicBezTo>
                <a:cubicBezTo>
                  <a:pt x="109148" y="39911"/>
                  <a:pt x="106992" y="39192"/>
                  <a:pt x="105913" y="37035"/>
                </a:cubicBezTo>
                <a:lnTo>
                  <a:pt x="96927" y="21933"/>
                </a:lnTo>
                <a:cubicBezTo>
                  <a:pt x="96568" y="20854"/>
                  <a:pt x="95130" y="20495"/>
                  <a:pt x="94052" y="20854"/>
                </a:cubicBezTo>
                <a:lnTo>
                  <a:pt x="76799" y="30922"/>
                </a:lnTo>
                <a:cubicBezTo>
                  <a:pt x="76440" y="31282"/>
                  <a:pt x="76080" y="32001"/>
                  <a:pt x="76080" y="32001"/>
                </a:cubicBezTo>
                <a:cubicBezTo>
                  <a:pt x="76080" y="32720"/>
                  <a:pt x="76080" y="33079"/>
                  <a:pt x="76440" y="33799"/>
                </a:cubicBezTo>
                <a:lnTo>
                  <a:pt x="85426" y="49260"/>
                </a:lnTo>
                <a:cubicBezTo>
                  <a:pt x="86144" y="51057"/>
                  <a:pt x="85785" y="53574"/>
                  <a:pt x="83988" y="55013"/>
                </a:cubicBezTo>
                <a:cubicBezTo>
                  <a:pt x="78237" y="59687"/>
                  <a:pt x="72845" y="65080"/>
                  <a:pt x="67813" y="71193"/>
                </a:cubicBezTo>
                <a:cubicBezTo>
                  <a:pt x="66735" y="72631"/>
                  <a:pt x="64219" y="72991"/>
                  <a:pt x="62422" y="71912"/>
                </a:cubicBezTo>
                <a:lnTo>
                  <a:pt x="46966" y="63283"/>
                </a:lnTo>
                <a:cubicBezTo>
                  <a:pt x="46247" y="62563"/>
                  <a:pt x="45888" y="62563"/>
                  <a:pt x="45528" y="62923"/>
                </a:cubicBezTo>
                <a:cubicBezTo>
                  <a:pt x="45169" y="62923"/>
                  <a:pt x="44450" y="63283"/>
                  <a:pt x="44091" y="64002"/>
                </a:cubicBezTo>
                <a:lnTo>
                  <a:pt x="34027" y="81261"/>
                </a:lnTo>
                <a:cubicBezTo>
                  <a:pt x="32948" y="83418"/>
                  <a:pt x="30432" y="83777"/>
                  <a:pt x="28276" y="82699"/>
                </a:cubicBezTo>
                <a:cubicBezTo>
                  <a:pt x="26119" y="81261"/>
                  <a:pt x="25400" y="78744"/>
                  <a:pt x="26478" y="76586"/>
                </a:cubicBezTo>
                <a:lnTo>
                  <a:pt x="36543" y="59687"/>
                </a:lnTo>
                <a:cubicBezTo>
                  <a:pt x="37980" y="57170"/>
                  <a:pt x="40137" y="55013"/>
                  <a:pt x="43012" y="54653"/>
                </a:cubicBezTo>
                <a:cubicBezTo>
                  <a:pt x="45888" y="53574"/>
                  <a:pt x="49123" y="53934"/>
                  <a:pt x="51279" y="55732"/>
                </a:cubicBezTo>
                <a:lnTo>
                  <a:pt x="63500" y="62563"/>
                </a:lnTo>
                <a:cubicBezTo>
                  <a:pt x="67454" y="58249"/>
                  <a:pt x="71408" y="53934"/>
                  <a:pt x="75721" y="50338"/>
                </a:cubicBezTo>
                <a:lnTo>
                  <a:pt x="68892" y="38473"/>
                </a:lnTo>
                <a:cubicBezTo>
                  <a:pt x="67454" y="35596"/>
                  <a:pt x="66735" y="32720"/>
                  <a:pt x="67454" y="29843"/>
                </a:cubicBezTo>
                <a:cubicBezTo>
                  <a:pt x="68173" y="26967"/>
                  <a:pt x="70329" y="24810"/>
                  <a:pt x="72845" y="23371"/>
                </a:cubicBezTo>
                <a:lnTo>
                  <a:pt x="89739" y="13304"/>
                </a:lnTo>
                <a:cubicBezTo>
                  <a:pt x="92255" y="11865"/>
                  <a:pt x="95490" y="11506"/>
                  <a:pt x="98006" y="12225"/>
                </a:cubicBezTo>
                <a:cubicBezTo>
                  <a:pt x="100881" y="13304"/>
                  <a:pt x="103397" y="14742"/>
                  <a:pt x="104835" y="17259"/>
                </a:cubicBezTo>
                <a:lnTo>
                  <a:pt x="111664" y="29484"/>
                </a:lnTo>
                <a:cubicBezTo>
                  <a:pt x="117056" y="27686"/>
                  <a:pt x="122807" y="26248"/>
                  <a:pt x="128198" y="25169"/>
                </a:cubicBezTo>
                <a:lnTo>
                  <a:pt x="128198" y="11146"/>
                </a:lnTo>
                <a:cubicBezTo>
                  <a:pt x="128198" y="5034"/>
                  <a:pt x="133230" y="0"/>
                  <a:pt x="139341" y="0"/>
                </a:cubicBezTo>
                <a:close/>
              </a:path>
            </a:pathLst>
          </a:custGeom>
          <a:solidFill>
            <a:srgbClr val="E32D8E"/>
          </a:solidFill>
          <a:ln>
            <a:solidFill>
              <a:srgbClr val="E32D8E"/>
            </a:solidFill>
          </a:ln>
          <a:effectLst/>
        </p:spPr>
        <p:txBody>
          <a:bodyPr anchor="ctr"/>
          <a:lstStyle/>
          <a:p>
            <a:endParaRPr lang="en-US" sz="1200" dirty="0">
              <a:latin typeface="Lato Light" panose="020F0502020204030203" pitchFamily="34" charset="0"/>
            </a:endParaRPr>
          </a:p>
        </p:txBody>
      </p:sp>
      <p:sp>
        <p:nvSpPr>
          <p:cNvPr id="22" name="Freeform 945">
            <a:extLst>
              <a:ext uri="{FF2B5EF4-FFF2-40B4-BE49-F238E27FC236}">
                <a16:creationId xmlns:a16="http://schemas.microsoft.com/office/drawing/2014/main" id="{54C4A346-D9CA-B390-88E2-1E3E1050D009}"/>
              </a:ext>
            </a:extLst>
          </p:cNvPr>
          <p:cNvSpPr>
            <a:spLocks noChangeAspect="1" noChangeArrowheads="1"/>
          </p:cNvSpPr>
          <p:nvPr/>
        </p:nvSpPr>
        <p:spPr bwMode="auto">
          <a:xfrm>
            <a:off x="3212507" y="5020148"/>
            <a:ext cx="428729" cy="533102"/>
          </a:xfrm>
          <a:custGeom>
            <a:avLst/>
            <a:gdLst>
              <a:gd name="T0" fmla="*/ 632245 w 232462"/>
              <a:gd name="T1" fmla="*/ 3076609 h 289974"/>
              <a:gd name="T2" fmla="*/ 1993938 w 232462"/>
              <a:gd name="T3" fmla="*/ 3076609 h 289974"/>
              <a:gd name="T4" fmla="*/ 2091190 w 232462"/>
              <a:gd name="T5" fmla="*/ 2375186 h 289974"/>
              <a:gd name="T6" fmla="*/ 2038519 w 232462"/>
              <a:gd name="T7" fmla="*/ 3199466 h 289974"/>
              <a:gd name="T8" fmla="*/ 603868 w 232462"/>
              <a:gd name="T9" fmla="*/ 3195485 h 289974"/>
              <a:gd name="T10" fmla="*/ 534968 w 232462"/>
              <a:gd name="T11" fmla="*/ 2375186 h 289974"/>
              <a:gd name="T12" fmla="*/ 1193690 w 232462"/>
              <a:gd name="T13" fmla="*/ 1084957 h 289974"/>
              <a:gd name="T14" fmla="*/ 1084413 w 232462"/>
              <a:gd name="T15" fmla="*/ 1332847 h 289974"/>
              <a:gd name="T16" fmla="*/ 1290835 w 232462"/>
              <a:gd name="T17" fmla="*/ 1516759 h 289974"/>
              <a:gd name="T18" fmla="*/ 1529635 w 232462"/>
              <a:gd name="T19" fmla="*/ 1376818 h 289974"/>
              <a:gd name="T20" fmla="*/ 1468921 w 232462"/>
              <a:gd name="T21" fmla="*/ 1108951 h 289974"/>
              <a:gd name="T22" fmla="*/ 1270596 w 232462"/>
              <a:gd name="T23" fmla="*/ 713128 h 289974"/>
              <a:gd name="T24" fmla="*/ 1849413 w 232462"/>
              <a:gd name="T25" fmla="*/ 1064956 h 289974"/>
              <a:gd name="T26" fmla="*/ 1630824 w 232462"/>
              <a:gd name="T27" fmla="*/ 1384830 h 289974"/>
              <a:gd name="T28" fmla="*/ 1618692 w 232462"/>
              <a:gd name="T29" fmla="*/ 1772641 h 289974"/>
              <a:gd name="T30" fmla="*/ 987257 w 232462"/>
              <a:gd name="T31" fmla="*/ 1776636 h 289974"/>
              <a:gd name="T32" fmla="*/ 995349 w 232462"/>
              <a:gd name="T33" fmla="*/ 1384830 h 289974"/>
              <a:gd name="T34" fmla="*/ 776770 w 232462"/>
              <a:gd name="T35" fmla="*/ 1064956 h 289974"/>
              <a:gd name="T36" fmla="*/ 1306159 w 232462"/>
              <a:gd name="T37" fmla="*/ 482625 h 289974"/>
              <a:gd name="T38" fmla="*/ 2119160 w 232462"/>
              <a:gd name="T39" fmla="*/ 1276673 h 289974"/>
              <a:gd name="T40" fmla="*/ 2216743 w 232462"/>
              <a:gd name="T41" fmla="*/ 1276673 h 289974"/>
              <a:gd name="T42" fmla="*/ 1306159 w 232462"/>
              <a:gd name="T43" fmla="*/ 383378 h 289974"/>
              <a:gd name="T44" fmla="*/ 1083222 w 232462"/>
              <a:gd name="T45" fmla="*/ 251380 h 289974"/>
              <a:gd name="T46" fmla="*/ 700781 w 232462"/>
              <a:gd name="T47" fmla="*/ 417639 h 289974"/>
              <a:gd name="T48" fmla="*/ 407860 w 232462"/>
              <a:gd name="T49" fmla="*/ 710574 h 289974"/>
              <a:gd name="T50" fmla="*/ 253257 w 232462"/>
              <a:gd name="T51" fmla="*/ 1090626 h 289974"/>
              <a:gd name="T52" fmla="*/ 261393 w 232462"/>
              <a:gd name="T53" fmla="*/ 1498350 h 289974"/>
              <a:gd name="T54" fmla="*/ 428191 w 232462"/>
              <a:gd name="T55" fmla="*/ 1874447 h 289974"/>
              <a:gd name="T56" fmla="*/ 733337 w 232462"/>
              <a:gd name="T57" fmla="*/ 2159477 h 289974"/>
              <a:gd name="T58" fmla="*/ 1095420 w 232462"/>
              <a:gd name="T59" fmla="*/ 2298020 h 289974"/>
              <a:gd name="T60" fmla="*/ 1506329 w 232462"/>
              <a:gd name="T61" fmla="*/ 2309889 h 289974"/>
              <a:gd name="T62" fmla="*/ 1896907 w 232462"/>
              <a:gd name="T63" fmla="*/ 2159477 h 289974"/>
              <a:gd name="T64" fmla="*/ 2197968 w 232462"/>
              <a:gd name="T65" fmla="*/ 1874447 h 289974"/>
              <a:gd name="T66" fmla="*/ 2368839 w 232462"/>
              <a:gd name="T67" fmla="*/ 1498350 h 289974"/>
              <a:gd name="T68" fmla="*/ 2372910 w 232462"/>
              <a:gd name="T69" fmla="*/ 1090626 h 289974"/>
              <a:gd name="T70" fmla="*/ 2222381 w 232462"/>
              <a:gd name="T71" fmla="*/ 710574 h 289974"/>
              <a:gd name="T72" fmla="*/ 1929440 w 232462"/>
              <a:gd name="T73" fmla="*/ 417639 h 289974"/>
              <a:gd name="T74" fmla="*/ 1546995 w 232462"/>
              <a:gd name="T75" fmla="*/ 251380 h 289974"/>
              <a:gd name="T76" fmla="*/ 1282577 w 232462"/>
              <a:gd name="T77" fmla="*/ 5940 h 289974"/>
              <a:gd name="T78" fmla="*/ 1787059 w 232462"/>
              <a:gd name="T79" fmla="*/ 93038 h 289974"/>
              <a:gd name="T80" fmla="*/ 2214256 w 232462"/>
              <a:gd name="T81" fmla="*/ 358253 h 289974"/>
              <a:gd name="T82" fmla="*/ 2507166 w 232462"/>
              <a:gd name="T83" fmla="*/ 762044 h 289974"/>
              <a:gd name="T84" fmla="*/ 2617013 w 232462"/>
              <a:gd name="T85" fmla="*/ 1245006 h 289974"/>
              <a:gd name="T86" fmla="*/ 2531574 w 232462"/>
              <a:gd name="T87" fmla="*/ 1735895 h 289974"/>
              <a:gd name="T88" fmla="*/ 2258976 w 232462"/>
              <a:gd name="T89" fmla="*/ 2151533 h 289974"/>
              <a:gd name="T90" fmla="*/ 1839944 w 232462"/>
              <a:gd name="T91" fmla="*/ 2436573 h 289974"/>
              <a:gd name="T92" fmla="*/ 1343589 w 232462"/>
              <a:gd name="T93" fmla="*/ 2543461 h 289974"/>
              <a:gd name="T94" fmla="*/ 1083222 w 232462"/>
              <a:gd name="T95" fmla="*/ 2400937 h 289974"/>
              <a:gd name="T96" fmla="*/ 660104 w 232462"/>
              <a:gd name="T97" fmla="*/ 2226766 h 289974"/>
              <a:gd name="T98" fmla="*/ 334636 w 232462"/>
              <a:gd name="T99" fmla="*/ 1910073 h 289974"/>
              <a:gd name="T100" fmla="*/ 159692 w 232462"/>
              <a:gd name="T101" fmla="*/ 1498350 h 289974"/>
              <a:gd name="T102" fmla="*/ 159692 w 232462"/>
              <a:gd name="T103" fmla="*/ 1051026 h 289974"/>
              <a:gd name="T104" fmla="*/ 334636 w 232462"/>
              <a:gd name="T105" fmla="*/ 639327 h 289974"/>
              <a:gd name="T106" fmla="*/ 660104 w 232462"/>
              <a:gd name="T107" fmla="*/ 322629 h 289974"/>
              <a:gd name="T108" fmla="*/ 1083222 w 232462"/>
              <a:gd name="T109" fmla="*/ 152424 h 2899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32462" h="289974">
                <a:moveTo>
                  <a:pt x="51660" y="210958"/>
                </a:moveTo>
                <a:cubicBezTo>
                  <a:pt x="54171" y="210958"/>
                  <a:pt x="55965" y="212754"/>
                  <a:pt x="55965" y="215268"/>
                </a:cubicBezTo>
                <a:lnTo>
                  <a:pt x="55965" y="278840"/>
                </a:lnTo>
                <a:lnTo>
                  <a:pt x="114438" y="251903"/>
                </a:lnTo>
                <a:cubicBezTo>
                  <a:pt x="115514" y="251543"/>
                  <a:pt x="116949" y="251543"/>
                  <a:pt x="118025" y="251903"/>
                </a:cubicBezTo>
                <a:lnTo>
                  <a:pt x="176499" y="278840"/>
                </a:lnTo>
                <a:lnTo>
                  <a:pt x="176499" y="215268"/>
                </a:lnTo>
                <a:cubicBezTo>
                  <a:pt x="176499" y="212754"/>
                  <a:pt x="178292" y="210958"/>
                  <a:pt x="180445" y="210958"/>
                </a:cubicBezTo>
                <a:cubicBezTo>
                  <a:pt x="182956" y="210958"/>
                  <a:pt x="185108" y="212754"/>
                  <a:pt x="185108" y="215268"/>
                </a:cubicBezTo>
                <a:lnTo>
                  <a:pt x="185108" y="285305"/>
                </a:lnTo>
                <a:cubicBezTo>
                  <a:pt x="185108" y="287101"/>
                  <a:pt x="184391" y="288537"/>
                  <a:pt x="182956" y="289256"/>
                </a:cubicBezTo>
                <a:cubicBezTo>
                  <a:pt x="182239" y="289615"/>
                  <a:pt x="181521" y="289974"/>
                  <a:pt x="180445" y="289974"/>
                </a:cubicBezTo>
                <a:cubicBezTo>
                  <a:pt x="180086" y="289974"/>
                  <a:pt x="179369" y="289974"/>
                  <a:pt x="178651" y="289615"/>
                </a:cubicBezTo>
                <a:lnTo>
                  <a:pt x="116232" y="260882"/>
                </a:lnTo>
                <a:lnTo>
                  <a:pt x="53453" y="289615"/>
                </a:lnTo>
                <a:cubicBezTo>
                  <a:pt x="52377" y="289974"/>
                  <a:pt x="50584" y="289974"/>
                  <a:pt x="49149" y="289256"/>
                </a:cubicBezTo>
                <a:cubicBezTo>
                  <a:pt x="48072" y="288537"/>
                  <a:pt x="47355" y="287101"/>
                  <a:pt x="47355" y="285305"/>
                </a:cubicBezTo>
                <a:lnTo>
                  <a:pt x="47355" y="215268"/>
                </a:lnTo>
                <a:cubicBezTo>
                  <a:pt x="47355" y="212754"/>
                  <a:pt x="49149" y="210958"/>
                  <a:pt x="51660" y="210958"/>
                </a:cubicBezTo>
                <a:close/>
                <a:moveTo>
                  <a:pt x="116411" y="76590"/>
                </a:moveTo>
                <a:lnTo>
                  <a:pt x="105662" y="98332"/>
                </a:lnTo>
                <a:cubicBezTo>
                  <a:pt x="104946" y="99419"/>
                  <a:pt x="104229" y="100143"/>
                  <a:pt x="102438" y="100506"/>
                </a:cubicBezTo>
                <a:lnTo>
                  <a:pt x="79149" y="103767"/>
                </a:lnTo>
                <a:lnTo>
                  <a:pt x="95989" y="120798"/>
                </a:lnTo>
                <a:cubicBezTo>
                  <a:pt x="97063" y="121885"/>
                  <a:pt x="97422" y="123335"/>
                  <a:pt x="97422" y="124784"/>
                </a:cubicBezTo>
                <a:lnTo>
                  <a:pt x="93480" y="148338"/>
                </a:lnTo>
                <a:lnTo>
                  <a:pt x="114261" y="137467"/>
                </a:lnTo>
                <a:cubicBezTo>
                  <a:pt x="115695" y="136380"/>
                  <a:pt x="117128" y="136380"/>
                  <a:pt x="118203" y="137467"/>
                </a:cubicBezTo>
                <a:lnTo>
                  <a:pt x="139342" y="148338"/>
                </a:lnTo>
                <a:lnTo>
                  <a:pt x="135401" y="124784"/>
                </a:lnTo>
                <a:cubicBezTo>
                  <a:pt x="135042" y="123335"/>
                  <a:pt x="135401" y="121885"/>
                  <a:pt x="136834" y="120798"/>
                </a:cubicBezTo>
                <a:lnTo>
                  <a:pt x="153673" y="103767"/>
                </a:lnTo>
                <a:lnTo>
                  <a:pt x="130026" y="100506"/>
                </a:lnTo>
                <a:cubicBezTo>
                  <a:pt x="128593" y="100143"/>
                  <a:pt x="127518" y="99419"/>
                  <a:pt x="127160" y="98332"/>
                </a:cubicBezTo>
                <a:lnTo>
                  <a:pt x="116411" y="76590"/>
                </a:lnTo>
                <a:close/>
                <a:moveTo>
                  <a:pt x="112470" y="64632"/>
                </a:moveTo>
                <a:cubicBezTo>
                  <a:pt x="113903" y="61733"/>
                  <a:pt x="118919" y="61733"/>
                  <a:pt x="120352" y="64632"/>
                </a:cubicBezTo>
                <a:lnTo>
                  <a:pt x="133609" y="92171"/>
                </a:lnTo>
                <a:lnTo>
                  <a:pt x="163706" y="96520"/>
                </a:lnTo>
                <a:cubicBezTo>
                  <a:pt x="165497" y="96520"/>
                  <a:pt x="166930" y="97969"/>
                  <a:pt x="167289" y="99419"/>
                </a:cubicBezTo>
                <a:cubicBezTo>
                  <a:pt x="167647" y="101231"/>
                  <a:pt x="167289" y="103042"/>
                  <a:pt x="166214" y="104129"/>
                </a:cubicBezTo>
                <a:lnTo>
                  <a:pt x="144358" y="125509"/>
                </a:lnTo>
                <a:lnTo>
                  <a:pt x="149732" y="155947"/>
                </a:lnTo>
                <a:cubicBezTo>
                  <a:pt x="149732" y="157759"/>
                  <a:pt x="149374" y="159208"/>
                  <a:pt x="147941" y="160296"/>
                </a:cubicBezTo>
                <a:cubicBezTo>
                  <a:pt x="146508" y="161383"/>
                  <a:pt x="144716" y="161383"/>
                  <a:pt x="143283" y="160658"/>
                </a:cubicBezTo>
                <a:lnTo>
                  <a:pt x="116411" y="146163"/>
                </a:lnTo>
                <a:lnTo>
                  <a:pt x="89539" y="160658"/>
                </a:lnTo>
                <a:cubicBezTo>
                  <a:pt x="88823" y="160658"/>
                  <a:pt x="88106" y="161020"/>
                  <a:pt x="87390" y="161020"/>
                </a:cubicBezTo>
                <a:cubicBezTo>
                  <a:pt x="86673" y="161020"/>
                  <a:pt x="85598" y="160658"/>
                  <a:pt x="84881" y="160296"/>
                </a:cubicBezTo>
                <a:cubicBezTo>
                  <a:pt x="83448" y="159208"/>
                  <a:pt x="82732" y="157759"/>
                  <a:pt x="83090" y="155947"/>
                </a:cubicBezTo>
                <a:lnTo>
                  <a:pt x="88106" y="125509"/>
                </a:lnTo>
                <a:lnTo>
                  <a:pt x="66250" y="104129"/>
                </a:lnTo>
                <a:cubicBezTo>
                  <a:pt x="65175" y="103042"/>
                  <a:pt x="64817" y="101231"/>
                  <a:pt x="65175" y="99419"/>
                </a:cubicBezTo>
                <a:cubicBezTo>
                  <a:pt x="65892" y="97969"/>
                  <a:pt x="67325" y="96520"/>
                  <a:pt x="68758" y="96520"/>
                </a:cubicBezTo>
                <a:lnTo>
                  <a:pt x="98855" y="92171"/>
                </a:lnTo>
                <a:lnTo>
                  <a:pt x="112470" y="64632"/>
                </a:lnTo>
                <a:close/>
                <a:moveTo>
                  <a:pt x="115618" y="43741"/>
                </a:moveTo>
                <a:cubicBezTo>
                  <a:pt x="76036" y="43741"/>
                  <a:pt x="43651" y="76126"/>
                  <a:pt x="43651" y="115708"/>
                </a:cubicBezTo>
                <a:cubicBezTo>
                  <a:pt x="43651" y="155289"/>
                  <a:pt x="76036" y="187674"/>
                  <a:pt x="115618" y="187674"/>
                </a:cubicBezTo>
                <a:cubicBezTo>
                  <a:pt x="155199" y="187674"/>
                  <a:pt x="187584" y="155289"/>
                  <a:pt x="187584" y="115708"/>
                </a:cubicBezTo>
                <a:cubicBezTo>
                  <a:pt x="187584" y="76126"/>
                  <a:pt x="155199" y="43741"/>
                  <a:pt x="115618" y="43741"/>
                </a:cubicBezTo>
                <a:close/>
                <a:moveTo>
                  <a:pt x="115618" y="34745"/>
                </a:moveTo>
                <a:cubicBezTo>
                  <a:pt x="159877" y="34745"/>
                  <a:pt x="196220" y="71088"/>
                  <a:pt x="196220" y="115708"/>
                </a:cubicBezTo>
                <a:cubicBezTo>
                  <a:pt x="196220" y="159967"/>
                  <a:pt x="159877" y="196310"/>
                  <a:pt x="115618" y="196310"/>
                </a:cubicBezTo>
                <a:cubicBezTo>
                  <a:pt x="70998" y="196310"/>
                  <a:pt x="34655" y="159967"/>
                  <a:pt x="34655" y="115708"/>
                </a:cubicBezTo>
                <a:cubicBezTo>
                  <a:pt x="34655" y="71088"/>
                  <a:pt x="70998" y="34745"/>
                  <a:pt x="115618" y="34745"/>
                </a:cubicBezTo>
                <a:close/>
                <a:moveTo>
                  <a:pt x="116411" y="9866"/>
                </a:moveTo>
                <a:lnTo>
                  <a:pt x="99485" y="22065"/>
                </a:lnTo>
                <a:cubicBezTo>
                  <a:pt x="98405" y="22782"/>
                  <a:pt x="97324" y="23141"/>
                  <a:pt x="95884" y="22782"/>
                </a:cubicBezTo>
                <a:lnTo>
                  <a:pt x="75717" y="17759"/>
                </a:lnTo>
                <a:lnTo>
                  <a:pt x="64913" y="35698"/>
                </a:lnTo>
                <a:cubicBezTo>
                  <a:pt x="64193" y="36775"/>
                  <a:pt x="63112" y="37492"/>
                  <a:pt x="62032" y="37851"/>
                </a:cubicBezTo>
                <a:lnTo>
                  <a:pt x="41144" y="40721"/>
                </a:lnTo>
                <a:lnTo>
                  <a:pt x="37903" y="61531"/>
                </a:lnTo>
                <a:cubicBezTo>
                  <a:pt x="37903" y="62607"/>
                  <a:pt x="37183" y="63684"/>
                  <a:pt x="36103" y="64401"/>
                </a:cubicBezTo>
                <a:lnTo>
                  <a:pt x="18096" y="75165"/>
                </a:lnTo>
                <a:lnTo>
                  <a:pt x="23138" y="95257"/>
                </a:lnTo>
                <a:cubicBezTo>
                  <a:pt x="23498" y="96333"/>
                  <a:pt x="23138" y="97768"/>
                  <a:pt x="22418" y="98845"/>
                </a:cubicBezTo>
                <a:lnTo>
                  <a:pt x="10174" y="115708"/>
                </a:lnTo>
                <a:lnTo>
                  <a:pt x="22418" y="132212"/>
                </a:lnTo>
                <a:cubicBezTo>
                  <a:pt x="23138" y="133288"/>
                  <a:pt x="23498" y="134723"/>
                  <a:pt x="23138" y="135799"/>
                </a:cubicBezTo>
                <a:lnTo>
                  <a:pt x="18096" y="156250"/>
                </a:lnTo>
                <a:lnTo>
                  <a:pt x="36103" y="167014"/>
                </a:lnTo>
                <a:cubicBezTo>
                  <a:pt x="37183" y="167731"/>
                  <a:pt x="37903" y="168449"/>
                  <a:pt x="37903" y="169884"/>
                </a:cubicBezTo>
                <a:lnTo>
                  <a:pt x="41144" y="190335"/>
                </a:lnTo>
                <a:lnTo>
                  <a:pt x="62032" y="193564"/>
                </a:lnTo>
                <a:cubicBezTo>
                  <a:pt x="63112" y="193564"/>
                  <a:pt x="64193" y="194640"/>
                  <a:pt x="64913" y="195717"/>
                </a:cubicBezTo>
                <a:lnTo>
                  <a:pt x="75717" y="213656"/>
                </a:lnTo>
                <a:lnTo>
                  <a:pt x="95884" y="208274"/>
                </a:lnTo>
                <a:cubicBezTo>
                  <a:pt x="96244" y="208274"/>
                  <a:pt x="96604" y="208274"/>
                  <a:pt x="96964" y="208274"/>
                </a:cubicBezTo>
                <a:cubicBezTo>
                  <a:pt x="97685" y="208274"/>
                  <a:pt x="98765" y="208633"/>
                  <a:pt x="99485" y="209350"/>
                </a:cubicBezTo>
                <a:lnTo>
                  <a:pt x="116411" y="221549"/>
                </a:lnTo>
                <a:lnTo>
                  <a:pt x="133337" y="209350"/>
                </a:lnTo>
                <a:cubicBezTo>
                  <a:pt x="134417" y="208274"/>
                  <a:pt x="135498" y="208274"/>
                  <a:pt x="136938" y="208274"/>
                </a:cubicBezTo>
                <a:lnTo>
                  <a:pt x="157105" y="213656"/>
                </a:lnTo>
                <a:lnTo>
                  <a:pt x="167909" y="195717"/>
                </a:lnTo>
                <a:cubicBezTo>
                  <a:pt x="168629" y="194640"/>
                  <a:pt x="169710" y="193564"/>
                  <a:pt x="170790" y="193564"/>
                </a:cubicBezTo>
                <a:lnTo>
                  <a:pt x="191678" y="190335"/>
                </a:lnTo>
                <a:lnTo>
                  <a:pt x="194559" y="169884"/>
                </a:lnTo>
                <a:cubicBezTo>
                  <a:pt x="194559" y="168449"/>
                  <a:pt x="195639" y="167731"/>
                  <a:pt x="196719" y="167014"/>
                </a:cubicBezTo>
                <a:lnTo>
                  <a:pt x="214726" y="156250"/>
                </a:lnTo>
                <a:lnTo>
                  <a:pt x="209684" y="135799"/>
                </a:lnTo>
                <a:cubicBezTo>
                  <a:pt x="209324" y="134723"/>
                  <a:pt x="209684" y="133288"/>
                  <a:pt x="210044" y="132212"/>
                </a:cubicBezTo>
                <a:lnTo>
                  <a:pt x="222648" y="115708"/>
                </a:lnTo>
                <a:lnTo>
                  <a:pt x="210044" y="98845"/>
                </a:lnTo>
                <a:cubicBezTo>
                  <a:pt x="209684" y="97768"/>
                  <a:pt x="209324" y="96333"/>
                  <a:pt x="209684" y="95257"/>
                </a:cubicBezTo>
                <a:lnTo>
                  <a:pt x="214726" y="75165"/>
                </a:lnTo>
                <a:lnTo>
                  <a:pt x="196719" y="64401"/>
                </a:lnTo>
                <a:cubicBezTo>
                  <a:pt x="195639" y="63684"/>
                  <a:pt x="194559" y="62607"/>
                  <a:pt x="194559" y="61531"/>
                </a:cubicBezTo>
                <a:lnTo>
                  <a:pt x="191678" y="40721"/>
                </a:lnTo>
                <a:lnTo>
                  <a:pt x="170790" y="37851"/>
                </a:lnTo>
                <a:cubicBezTo>
                  <a:pt x="169710" y="37492"/>
                  <a:pt x="168629" y="36775"/>
                  <a:pt x="167909" y="35698"/>
                </a:cubicBezTo>
                <a:lnTo>
                  <a:pt x="157105" y="17759"/>
                </a:lnTo>
                <a:lnTo>
                  <a:pt x="136938" y="22782"/>
                </a:lnTo>
                <a:cubicBezTo>
                  <a:pt x="135498" y="23141"/>
                  <a:pt x="134417" y="22782"/>
                  <a:pt x="133337" y="22065"/>
                </a:cubicBezTo>
                <a:lnTo>
                  <a:pt x="116411" y="9866"/>
                </a:lnTo>
                <a:close/>
                <a:moveTo>
                  <a:pt x="113530" y="538"/>
                </a:moveTo>
                <a:cubicBezTo>
                  <a:pt x="115331" y="-180"/>
                  <a:pt x="117492" y="-180"/>
                  <a:pt x="118932" y="538"/>
                </a:cubicBezTo>
                <a:lnTo>
                  <a:pt x="136938" y="13813"/>
                </a:lnTo>
                <a:lnTo>
                  <a:pt x="158186" y="8431"/>
                </a:lnTo>
                <a:cubicBezTo>
                  <a:pt x="159986" y="8072"/>
                  <a:pt x="161787" y="8790"/>
                  <a:pt x="162867" y="10225"/>
                </a:cubicBezTo>
                <a:lnTo>
                  <a:pt x="174392" y="29240"/>
                </a:lnTo>
                <a:lnTo>
                  <a:pt x="195999" y="32469"/>
                </a:lnTo>
                <a:cubicBezTo>
                  <a:pt x="197800" y="32828"/>
                  <a:pt x="199240" y="34263"/>
                  <a:pt x="199960" y="36416"/>
                </a:cubicBezTo>
                <a:lnTo>
                  <a:pt x="202842" y="57943"/>
                </a:lnTo>
                <a:lnTo>
                  <a:pt x="221928" y="69066"/>
                </a:lnTo>
                <a:cubicBezTo>
                  <a:pt x="223369" y="70142"/>
                  <a:pt x="224449" y="72295"/>
                  <a:pt x="224089" y="74088"/>
                </a:cubicBezTo>
                <a:lnTo>
                  <a:pt x="218687" y="95257"/>
                </a:lnTo>
                <a:lnTo>
                  <a:pt x="231652" y="112837"/>
                </a:lnTo>
                <a:cubicBezTo>
                  <a:pt x="232732" y="114631"/>
                  <a:pt x="232732" y="116784"/>
                  <a:pt x="231652" y="118219"/>
                </a:cubicBezTo>
                <a:lnTo>
                  <a:pt x="218687" y="135799"/>
                </a:lnTo>
                <a:lnTo>
                  <a:pt x="224089" y="157327"/>
                </a:lnTo>
                <a:cubicBezTo>
                  <a:pt x="224449" y="159121"/>
                  <a:pt x="223369" y="160914"/>
                  <a:pt x="221928" y="161991"/>
                </a:cubicBezTo>
                <a:lnTo>
                  <a:pt x="202842" y="173113"/>
                </a:lnTo>
                <a:lnTo>
                  <a:pt x="199960" y="194999"/>
                </a:lnTo>
                <a:cubicBezTo>
                  <a:pt x="199240" y="196793"/>
                  <a:pt x="197800" y="198587"/>
                  <a:pt x="195999" y="198587"/>
                </a:cubicBezTo>
                <a:lnTo>
                  <a:pt x="174392" y="201816"/>
                </a:lnTo>
                <a:lnTo>
                  <a:pt x="162867" y="220831"/>
                </a:lnTo>
                <a:cubicBezTo>
                  <a:pt x="161787" y="222267"/>
                  <a:pt x="159986" y="222984"/>
                  <a:pt x="158186" y="222625"/>
                </a:cubicBezTo>
                <a:lnTo>
                  <a:pt x="136938" y="217602"/>
                </a:lnTo>
                <a:lnTo>
                  <a:pt x="118932" y="230519"/>
                </a:lnTo>
                <a:cubicBezTo>
                  <a:pt x="118212" y="231236"/>
                  <a:pt x="117131" y="231236"/>
                  <a:pt x="116411" y="231236"/>
                </a:cubicBezTo>
                <a:cubicBezTo>
                  <a:pt x="115331" y="231236"/>
                  <a:pt x="114610" y="231236"/>
                  <a:pt x="113530" y="230519"/>
                </a:cubicBezTo>
                <a:lnTo>
                  <a:pt x="95884" y="217602"/>
                </a:lnTo>
                <a:lnTo>
                  <a:pt x="74636" y="222625"/>
                </a:lnTo>
                <a:cubicBezTo>
                  <a:pt x="72836" y="222984"/>
                  <a:pt x="70675" y="222267"/>
                  <a:pt x="69595" y="220831"/>
                </a:cubicBezTo>
                <a:lnTo>
                  <a:pt x="58431" y="201816"/>
                </a:lnTo>
                <a:lnTo>
                  <a:pt x="36823" y="198587"/>
                </a:lnTo>
                <a:cubicBezTo>
                  <a:pt x="35022" y="198587"/>
                  <a:pt x="33222" y="196793"/>
                  <a:pt x="32862" y="194999"/>
                </a:cubicBezTo>
                <a:lnTo>
                  <a:pt x="29620" y="173113"/>
                </a:lnTo>
                <a:lnTo>
                  <a:pt x="10534" y="161991"/>
                </a:lnTo>
                <a:cubicBezTo>
                  <a:pt x="9093" y="160914"/>
                  <a:pt x="8373" y="159121"/>
                  <a:pt x="8733" y="157327"/>
                </a:cubicBezTo>
                <a:lnTo>
                  <a:pt x="14135" y="135799"/>
                </a:lnTo>
                <a:lnTo>
                  <a:pt x="810" y="118219"/>
                </a:lnTo>
                <a:cubicBezTo>
                  <a:pt x="-270" y="116784"/>
                  <a:pt x="-270" y="114631"/>
                  <a:pt x="810" y="112837"/>
                </a:cubicBezTo>
                <a:lnTo>
                  <a:pt x="14135" y="95257"/>
                </a:lnTo>
                <a:lnTo>
                  <a:pt x="8733" y="74088"/>
                </a:lnTo>
                <a:cubicBezTo>
                  <a:pt x="8373" y="72295"/>
                  <a:pt x="9093" y="70142"/>
                  <a:pt x="10534" y="69066"/>
                </a:cubicBezTo>
                <a:lnTo>
                  <a:pt x="29620" y="57943"/>
                </a:lnTo>
                <a:lnTo>
                  <a:pt x="32862" y="36416"/>
                </a:lnTo>
                <a:cubicBezTo>
                  <a:pt x="33222" y="34263"/>
                  <a:pt x="35022" y="32828"/>
                  <a:pt x="36823" y="32469"/>
                </a:cubicBezTo>
                <a:lnTo>
                  <a:pt x="58431" y="29240"/>
                </a:lnTo>
                <a:lnTo>
                  <a:pt x="69595" y="10225"/>
                </a:lnTo>
                <a:cubicBezTo>
                  <a:pt x="70675" y="8790"/>
                  <a:pt x="72836" y="8072"/>
                  <a:pt x="74636" y="8431"/>
                </a:cubicBezTo>
                <a:lnTo>
                  <a:pt x="95884" y="13813"/>
                </a:lnTo>
                <a:lnTo>
                  <a:pt x="113530" y="538"/>
                </a:lnTo>
                <a:close/>
              </a:path>
            </a:pathLst>
          </a:custGeom>
          <a:solidFill>
            <a:srgbClr val="72BA00"/>
          </a:solidFill>
          <a:ln>
            <a:solidFill>
              <a:srgbClr val="72BA00"/>
            </a:solidFill>
          </a:ln>
          <a:effectLst/>
        </p:spPr>
        <p:txBody>
          <a:bodyPr anchor="ctr"/>
          <a:lstStyle/>
          <a:p>
            <a:endParaRPr lang="en-US" sz="1200" dirty="0">
              <a:latin typeface="Lato Light" panose="020F0502020204030203" pitchFamily="34" charset="0"/>
            </a:endParaRPr>
          </a:p>
        </p:txBody>
      </p:sp>
      <p:sp>
        <p:nvSpPr>
          <p:cNvPr id="23" name="Freeform 944">
            <a:extLst>
              <a:ext uri="{FF2B5EF4-FFF2-40B4-BE49-F238E27FC236}">
                <a16:creationId xmlns:a16="http://schemas.microsoft.com/office/drawing/2014/main" id="{997DB894-CBE7-F177-424E-FE89AE280209}"/>
              </a:ext>
            </a:extLst>
          </p:cNvPr>
          <p:cNvSpPr>
            <a:spLocks noChangeAspect="1" noChangeArrowheads="1"/>
          </p:cNvSpPr>
          <p:nvPr/>
        </p:nvSpPr>
        <p:spPr bwMode="auto">
          <a:xfrm>
            <a:off x="10109630" y="3323769"/>
            <a:ext cx="357815" cy="299965"/>
          </a:xfrm>
          <a:custGeom>
            <a:avLst/>
            <a:gdLst>
              <a:gd name="T0" fmla="*/ 2873064 w 291740"/>
              <a:gd name="T1" fmla="*/ 2652346 h 244094"/>
              <a:gd name="T2" fmla="*/ 331277 w 291740"/>
              <a:gd name="T3" fmla="*/ 2652346 h 244094"/>
              <a:gd name="T4" fmla="*/ 2558958 w 291740"/>
              <a:gd name="T5" fmla="*/ 2118299 h 244094"/>
              <a:gd name="T6" fmla="*/ 2508753 w 291740"/>
              <a:gd name="T7" fmla="*/ 2074338 h 244094"/>
              <a:gd name="T8" fmla="*/ 2245261 w 291740"/>
              <a:gd name="T9" fmla="*/ 2158571 h 244094"/>
              <a:gd name="T10" fmla="*/ 1996464 w 291740"/>
              <a:gd name="T11" fmla="*/ 2074338 h 244094"/>
              <a:gd name="T12" fmla="*/ 1952865 w 291740"/>
              <a:gd name="T13" fmla="*/ 2118299 h 244094"/>
              <a:gd name="T14" fmla="*/ 1791937 w 291740"/>
              <a:gd name="T15" fmla="*/ 2118299 h 244094"/>
              <a:gd name="T16" fmla="*/ 1743634 w 291740"/>
              <a:gd name="T17" fmla="*/ 2074338 h 244094"/>
              <a:gd name="T18" fmla="*/ 1479990 w 291740"/>
              <a:gd name="T19" fmla="*/ 2158571 h 244094"/>
              <a:gd name="T20" fmla="*/ 1216528 w 291740"/>
              <a:gd name="T21" fmla="*/ 2074338 h 244094"/>
              <a:gd name="T22" fmla="*/ 1168242 w 291740"/>
              <a:gd name="T23" fmla="*/ 2118299 h 244094"/>
              <a:gd name="T24" fmla="*/ 1024733 w 291740"/>
              <a:gd name="T25" fmla="*/ 2118299 h 244094"/>
              <a:gd name="T26" fmla="*/ 972421 w 291740"/>
              <a:gd name="T27" fmla="*/ 2074338 h 244094"/>
              <a:gd name="T28" fmla="*/ 714888 w 291740"/>
              <a:gd name="T29" fmla="*/ 2158571 h 244094"/>
              <a:gd name="T30" fmla="*/ 2545716 w 291740"/>
              <a:gd name="T31" fmla="*/ 1810647 h 244094"/>
              <a:gd name="T32" fmla="*/ 2493401 w 291740"/>
              <a:gd name="T33" fmla="*/ 1861275 h 244094"/>
              <a:gd name="T34" fmla="*/ 2332285 w 291740"/>
              <a:gd name="T35" fmla="*/ 1861275 h 244094"/>
              <a:gd name="T36" fmla="*/ 2282068 w 291740"/>
              <a:gd name="T37" fmla="*/ 1810647 h 244094"/>
              <a:gd name="T38" fmla="*/ 2020524 w 291740"/>
              <a:gd name="T39" fmla="*/ 1911901 h 244094"/>
              <a:gd name="T40" fmla="*/ 1739612 w 291740"/>
              <a:gd name="T41" fmla="*/ 1810647 h 244094"/>
              <a:gd name="T42" fmla="*/ 1691326 w 291740"/>
              <a:gd name="T43" fmla="*/ 1861275 h 244094"/>
              <a:gd name="T44" fmla="*/ 1530214 w 291740"/>
              <a:gd name="T45" fmla="*/ 1861275 h 244094"/>
              <a:gd name="T46" fmla="*/ 1479990 w 291740"/>
              <a:gd name="T47" fmla="*/ 1810647 h 244094"/>
              <a:gd name="T48" fmla="*/ 1203100 w 291740"/>
              <a:gd name="T49" fmla="*/ 1911901 h 244094"/>
              <a:gd name="T50" fmla="*/ 939485 w 291740"/>
              <a:gd name="T51" fmla="*/ 1810647 h 244094"/>
              <a:gd name="T52" fmla="*/ 889258 w 291740"/>
              <a:gd name="T53" fmla="*/ 1861275 h 244094"/>
              <a:gd name="T54" fmla="*/ 728141 w 291740"/>
              <a:gd name="T55" fmla="*/ 1861275 h 244094"/>
              <a:gd name="T56" fmla="*/ 677922 w 291740"/>
              <a:gd name="T57" fmla="*/ 1810647 h 244094"/>
              <a:gd name="T58" fmla="*/ 2990442 w 291740"/>
              <a:gd name="T59" fmla="*/ 1106339 h 244094"/>
              <a:gd name="T60" fmla="*/ 209949 w 291740"/>
              <a:gd name="T61" fmla="*/ 879503 h 244094"/>
              <a:gd name="T62" fmla="*/ 324800 w 291740"/>
              <a:gd name="T63" fmla="*/ 994900 h 244094"/>
              <a:gd name="T64" fmla="*/ 990216 w 291740"/>
              <a:gd name="T65" fmla="*/ 421852 h 244094"/>
              <a:gd name="T66" fmla="*/ 796139 w 291740"/>
              <a:gd name="T67" fmla="*/ 1456554 h 244094"/>
              <a:gd name="T68" fmla="*/ 538698 w 291740"/>
              <a:gd name="T69" fmla="*/ 2343991 h 244094"/>
              <a:gd name="T70" fmla="*/ 2851812 w 291740"/>
              <a:gd name="T71" fmla="*/ 1150107 h 244094"/>
              <a:gd name="T72" fmla="*/ 2328983 w 291740"/>
              <a:gd name="T73" fmla="*/ 1420740 h 244094"/>
              <a:gd name="T74" fmla="*/ 1639777 w 291740"/>
              <a:gd name="T75" fmla="*/ 1181955 h 244094"/>
              <a:gd name="T76" fmla="*/ 2237882 w 291740"/>
              <a:gd name="T77" fmla="*/ 99486 h 244094"/>
              <a:gd name="T78" fmla="*/ 2352749 w 291740"/>
              <a:gd name="T79" fmla="*/ 214888 h 244094"/>
              <a:gd name="T80" fmla="*/ 851586 w 291740"/>
              <a:gd name="T81" fmla="*/ 214888 h 244094"/>
              <a:gd name="T82" fmla="*/ 962493 w 291740"/>
              <a:gd name="T83" fmla="*/ 99486 h 244094"/>
              <a:gd name="T84" fmla="*/ 1120924 w 291740"/>
              <a:gd name="T85" fmla="*/ 354177 h 244094"/>
              <a:gd name="T86" fmla="*/ 2027950 w 291740"/>
              <a:gd name="T87" fmla="*/ 214888 h 244094"/>
              <a:gd name="T88" fmla="*/ 2309170 w 291740"/>
              <a:gd name="T89" fmla="*/ 409908 h 244094"/>
              <a:gd name="T90" fmla="*/ 2784481 w 291740"/>
              <a:gd name="T91" fmla="*/ 994900 h 244094"/>
              <a:gd name="T92" fmla="*/ 2998367 w 291740"/>
              <a:gd name="T93" fmla="*/ 1205816 h 244094"/>
              <a:gd name="T94" fmla="*/ 499050 w 291740"/>
              <a:gd name="T95" fmla="*/ 2439522 h 244094"/>
              <a:gd name="T96" fmla="*/ 0 w 291740"/>
              <a:gd name="T97" fmla="*/ 994900 h 244094"/>
              <a:gd name="T98" fmla="*/ 407963 w 291740"/>
              <a:gd name="T99" fmla="*/ 1070517 h 244094"/>
              <a:gd name="T100" fmla="*/ 752573 w 291740"/>
              <a:gd name="T101" fmla="*/ 214888 h 2440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1740" h="244094">
                <a:moveTo>
                  <a:pt x="34468" y="234950"/>
                </a:moveTo>
                <a:lnTo>
                  <a:pt x="257274" y="234950"/>
                </a:lnTo>
                <a:cubicBezTo>
                  <a:pt x="259785" y="234950"/>
                  <a:pt x="261579" y="237236"/>
                  <a:pt x="261579" y="239522"/>
                </a:cubicBezTo>
                <a:cubicBezTo>
                  <a:pt x="261579" y="242189"/>
                  <a:pt x="259785" y="244094"/>
                  <a:pt x="257274" y="244094"/>
                </a:cubicBezTo>
                <a:lnTo>
                  <a:pt x="34468" y="244094"/>
                </a:lnTo>
                <a:cubicBezTo>
                  <a:pt x="31957" y="244094"/>
                  <a:pt x="30163" y="242189"/>
                  <a:pt x="30163" y="239522"/>
                </a:cubicBezTo>
                <a:cubicBezTo>
                  <a:pt x="30163" y="237236"/>
                  <a:pt x="31957" y="234950"/>
                  <a:pt x="34468" y="234950"/>
                </a:cubicBezTo>
                <a:close/>
                <a:moveTo>
                  <a:pt x="228410" y="187325"/>
                </a:moveTo>
                <a:cubicBezTo>
                  <a:pt x="231077" y="187325"/>
                  <a:pt x="232982" y="188979"/>
                  <a:pt x="232982" y="191294"/>
                </a:cubicBezTo>
                <a:cubicBezTo>
                  <a:pt x="232982" y="193278"/>
                  <a:pt x="231077" y="194931"/>
                  <a:pt x="228410" y="194931"/>
                </a:cubicBezTo>
                <a:cubicBezTo>
                  <a:pt x="225743" y="194931"/>
                  <a:pt x="223838" y="193278"/>
                  <a:pt x="223838" y="191294"/>
                </a:cubicBezTo>
                <a:cubicBezTo>
                  <a:pt x="223838" y="188979"/>
                  <a:pt x="225743" y="187325"/>
                  <a:pt x="228410" y="187325"/>
                </a:cubicBezTo>
                <a:close/>
                <a:moveTo>
                  <a:pt x="204421" y="187325"/>
                </a:moveTo>
                <a:cubicBezTo>
                  <a:pt x="206986" y="187325"/>
                  <a:pt x="209184" y="188979"/>
                  <a:pt x="209184" y="191294"/>
                </a:cubicBezTo>
                <a:cubicBezTo>
                  <a:pt x="209184" y="193278"/>
                  <a:pt x="206986" y="194931"/>
                  <a:pt x="204421" y="194931"/>
                </a:cubicBezTo>
                <a:cubicBezTo>
                  <a:pt x="201857" y="194931"/>
                  <a:pt x="200025" y="193278"/>
                  <a:pt x="200025" y="191294"/>
                </a:cubicBezTo>
                <a:cubicBezTo>
                  <a:pt x="200025" y="188979"/>
                  <a:pt x="201857" y="187325"/>
                  <a:pt x="204421" y="187325"/>
                </a:cubicBezTo>
                <a:close/>
                <a:moveTo>
                  <a:pt x="181769" y="187325"/>
                </a:moveTo>
                <a:cubicBezTo>
                  <a:pt x="183754" y="187325"/>
                  <a:pt x="185407" y="188979"/>
                  <a:pt x="185407" y="191294"/>
                </a:cubicBezTo>
                <a:cubicBezTo>
                  <a:pt x="185407" y="193278"/>
                  <a:pt x="183754" y="194931"/>
                  <a:pt x="181769" y="194931"/>
                </a:cubicBezTo>
                <a:cubicBezTo>
                  <a:pt x="179454" y="194931"/>
                  <a:pt x="177800" y="193278"/>
                  <a:pt x="177800" y="191294"/>
                </a:cubicBezTo>
                <a:cubicBezTo>
                  <a:pt x="177800" y="188979"/>
                  <a:pt x="179454" y="187325"/>
                  <a:pt x="181769" y="187325"/>
                </a:cubicBezTo>
                <a:close/>
                <a:moveTo>
                  <a:pt x="158750" y="187325"/>
                </a:moveTo>
                <a:cubicBezTo>
                  <a:pt x="161315" y="187325"/>
                  <a:pt x="163147" y="188979"/>
                  <a:pt x="163147" y="191294"/>
                </a:cubicBezTo>
                <a:cubicBezTo>
                  <a:pt x="163147" y="193278"/>
                  <a:pt x="161315" y="194931"/>
                  <a:pt x="158750" y="194931"/>
                </a:cubicBezTo>
                <a:cubicBezTo>
                  <a:pt x="156186" y="194931"/>
                  <a:pt x="153988" y="193278"/>
                  <a:pt x="153988" y="191294"/>
                </a:cubicBezTo>
                <a:cubicBezTo>
                  <a:pt x="153988" y="188979"/>
                  <a:pt x="156186" y="187325"/>
                  <a:pt x="158750" y="187325"/>
                </a:cubicBezTo>
                <a:close/>
                <a:moveTo>
                  <a:pt x="134747" y="187325"/>
                </a:moveTo>
                <a:cubicBezTo>
                  <a:pt x="137033" y="187325"/>
                  <a:pt x="139319" y="188979"/>
                  <a:pt x="139319" y="191294"/>
                </a:cubicBezTo>
                <a:cubicBezTo>
                  <a:pt x="139319" y="193278"/>
                  <a:pt x="137033" y="194931"/>
                  <a:pt x="134747" y="194931"/>
                </a:cubicBezTo>
                <a:cubicBezTo>
                  <a:pt x="132461" y="194931"/>
                  <a:pt x="130175" y="193278"/>
                  <a:pt x="130175" y="191294"/>
                </a:cubicBezTo>
                <a:cubicBezTo>
                  <a:pt x="130175" y="188979"/>
                  <a:pt x="132461" y="187325"/>
                  <a:pt x="134747" y="187325"/>
                </a:cubicBezTo>
                <a:close/>
                <a:moveTo>
                  <a:pt x="110759" y="187325"/>
                </a:moveTo>
                <a:cubicBezTo>
                  <a:pt x="113323" y="187325"/>
                  <a:pt x="115522" y="188979"/>
                  <a:pt x="115522" y="191294"/>
                </a:cubicBezTo>
                <a:cubicBezTo>
                  <a:pt x="115522" y="193278"/>
                  <a:pt x="113323" y="194931"/>
                  <a:pt x="110759" y="194931"/>
                </a:cubicBezTo>
                <a:cubicBezTo>
                  <a:pt x="108195" y="194931"/>
                  <a:pt x="106363" y="193278"/>
                  <a:pt x="106363" y="191294"/>
                </a:cubicBezTo>
                <a:cubicBezTo>
                  <a:pt x="106363" y="188979"/>
                  <a:pt x="108195" y="187325"/>
                  <a:pt x="110759" y="187325"/>
                </a:cubicBezTo>
                <a:close/>
                <a:moveTo>
                  <a:pt x="88534" y="187325"/>
                </a:moveTo>
                <a:cubicBezTo>
                  <a:pt x="91098" y="187325"/>
                  <a:pt x="93297" y="188979"/>
                  <a:pt x="93297" y="191294"/>
                </a:cubicBezTo>
                <a:cubicBezTo>
                  <a:pt x="93297" y="193278"/>
                  <a:pt x="91098" y="194931"/>
                  <a:pt x="88534" y="194931"/>
                </a:cubicBezTo>
                <a:cubicBezTo>
                  <a:pt x="86336" y="194931"/>
                  <a:pt x="84138" y="193278"/>
                  <a:pt x="84138" y="191294"/>
                </a:cubicBezTo>
                <a:cubicBezTo>
                  <a:pt x="84138" y="188979"/>
                  <a:pt x="86336" y="187325"/>
                  <a:pt x="88534" y="187325"/>
                </a:cubicBezTo>
                <a:close/>
                <a:moveTo>
                  <a:pt x="65087" y="187325"/>
                </a:moveTo>
                <a:cubicBezTo>
                  <a:pt x="67652" y="187325"/>
                  <a:pt x="69484" y="188979"/>
                  <a:pt x="69484" y="191294"/>
                </a:cubicBezTo>
                <a:cubicBezTo>
                  <a:pt x="69484" y="193278"/>
                  <a:pt x="67652" y="194931"/>
                  <a:pt x="65087" y="194931"/>
                </a:cubicBezTo>
                <a:cubicBezTo>
                  <a:pt x="62523" y="194931"/>
                  <a:pt x="60325" y="193278"/>
                  <a:pt x="60325" y="191294"/>
                </a:cubicBezTo>
                <a:cubicBezTo>
                  <a:pt x="60325" y="188979"/>
                  <a:pt x="62523" y="187325"/>
                  <a:pt x="65087" y="187325"/>
                </a:cubicBezTo>
                <a:close/>
                <a:moveTo>
                  <a:pt x="231776" y="163512"/>
                </a:moveTo>
                <a:cubicBezTo>
                  <a:pt x="234340" y="163512"/>
                  <a:pt x="236172" y="165798"/>
                  <a:pt x="236172" y="168084"/>
                </a:cubicBezTo>
                <a:cubicBezTo>
                  <a:pt x="236172" y="170751"/>
                  <a:pt x="234340" y="172656"/>
                  <a:pt x="231776" y="172656"/>
                </a:cubicBezTo>
                <a:cubicBezTo>
                  <a:pt x="229211" y="172656"/>
                  <a:pt x="227013" y="170751"/>
                  <a:pt x="227013" y="168084"/>
                </a:cubicBezTo>
                <a:cubicBezTo>
                  <a:pt x="227013" y="165798"/>
                  <a:pt x="229211" y="163512"/>
                  <a:pt x="231776" y="163512"/>
                </a:cubicBezTo>
                <a:close/>
                <a:moveTo>
                  <a:pt x="207772" y="163512"/>
                </a:moveTo>
                <a:cubicBezTo>
                  <a:pt x="210439" y="163512"/>
                  <a:pt x="212344" y="165798"/>
                  <a:pt x="212344" y="168084"/>
                </a:cubicBezTo>
                <a:cubicBezTo>
                  <a:pt x="212344" y="170751"/>
                  <a:pt x="210439" y="172656"/>
                  <a:pt x="207772" y="172656"/>
                </a:cubicBezTo>
                <a:cubicBezTo>
                  <a:pt x="205105" y="172656"/>
                  <a:pt x="203200" y="170751"/>
                  <a:pt x="203200" y="168084"/>
                </a:cubicBezTo>
                <a:cubicBezTo>
                  <a:pt x="203200" y="165798"/>
                  <a:pt x="205105" y="163512"/>
                  <a:pt x="207772" y="163512"/>
                </a:cubicBezTo>
                <a:close/>
                <a:moveTo>
                  <a:pt x="183960" y="163512"/>
                </a:moveTo>
                <a:cubicBezTo>
                  <a:pt x="186627" y="163512"/>
                  <a:pt x="188532" y="165798"/>
                  <a:pt x="188532" y="168084"/>
                </a:cubicBezTo>
                <a:cubicBezTo>
                  <a:pt x="188532" y="170751"/>
                  <a:pt x="186627" y="172656"/>
                  <a:pt x="183960" y="172656"/>
                </a:cubicBezTo>
                <a:cubicBezTo>
                  <a:pt x="181674" y="172656"/>
                  <a:pt x="179388" y="170751"/>
                  <a:pt x="179388" y="168084"/>
                </a:cubicBezTo>
                <a:cubicBezTo>
                  <a:pt x="179388" y="165798"/>
                  <a:pt x="181674" y="163512"/>
                  <a:pt x="183960" y="163512"/>
                </a:cubicBezTo>
                <a:close/>
                <a:moveTo>
                  <a:pt x="158384" y="163512"/>
                </a:moveTo>
                <a:cubicBezTo>
                  <a:pt x="160948" y="163512"/>
                  <a:pt x="163147" y="165798"/>
                  <a:pt x="163147" y="168084"/>
                </a:cubicBezTo>
                <a:cubicBezTo>
                  <a:pt x="163147" y="170751"/>
                  <a:pt x="160948" y="172656"/>
                  <a:pt x="158384" y="172656"/>
                </a:cubicBezTo>
                <a:cubicBezTo>
                  <a:pt x="155820" y="172656"/>
                  <a:pt x="153988" y="170751"/>
                  <a:pt x="153988" y="168084"/>
                </a:cubicBezTo>
                <a:cubicBezTo>
                  <a:pt x="153988" y="165798"/>
                  <a:pt x="155820" y="163512"/>
                  <a:pt x="158384" y="163512"/>
                </a:cubicBezTo>
                <a:close/>
                <a:moveTo>
                  <a:pt x="134747" y="163512"/>
                </a:moveTo>
                <a:cubicBezTo>
                  <a:pt x="137033" y="163512"/>
                  <a:pt x="139319" y="165798"/>
                  <a:pt x="139319" y="168084"/>
                </a:cubicBezTo>
                <a:cubicBezTo>
                  <a:pt x="139319" y="170751"/>
                  <a:pt x="137033" y="172656"/>
                  <a:pt x="134747" y="172656"/>
                </a:cubicBezTo>
                <a:cubicBezTo>
                  <a:pt x="132080" y="172656"/>
                  <a:pt x="130175" y="170751"/>
                  <a:pt x="130175" y="168084"/>
                </a:cubicBezTo>
                <a:cubicBezTo>
                  <a:pt x="130175" y="165798"/>
                  <a:pt x="132080" y="163512"/>
                  <a:pt x="134747" y="163512"/>
                </a:cubicBezTo>
                <a:close/>
                <a:moveTo>
                  <a:pt x="109537" y="163512"/>
                </a:moveTo>
                <a:cubicBezTo>
                  <a:pt x="111735" y="163512"/>
                  <a:pt x="113934" y="165798"/>
                  <a:pt x="113934" y="168084"/>
                </a:cubicBezTo>
                <a:cubicBezTo>
                  <a:pt x="113934" y="170751"/>
                  <a:pt x="111735" y="172656"/>
                  <a:pt x="109537" y="172656"/>
                </a:cubicBezTo>
                <a:cubicBezTo>
                  <a:pt x="106973" y="172656"/>
                  <a:pt x="104775" y="170751"/>
                  <a:pt x="104775" y="168084"/>
                </a:cubicBezTo>
                <a:cubicBezTo>
                  <a:pt x="104775" y="165798"/>
                  <a:pt x="106973" y="163512"/>
                  <a:pt x="109537" y="163512"/>
                </a:cubicBezTo>
                <a:close/>
                <a:moveTo>
                  <a:pt x="85535" y="163512"/>
                </a:moveTo>
                <a:cubicBezTo>
                  <a:pt x="88202" y="163512"/>
                  <a:pt x="90107" y="165798"/>
                  <a:pt x="90107" y="168084"/>
                </a:cubicBezTo>
                <a:cubicBezTo>
                  <a:pt x="90107" y="170751"/>
                  <a:pt x="88202" y="172656"/>
                  <a:pt x="85535" y="172656"/>
                </a:cubicBezTo>
                <a:cubicBezTo>
                  <a:pt x="82868" y="172656"/>
                  <a:pt x="80963" y="170751"/>
                  <a:pt x="80963" y="168084"/>
                </a:cubicBezTo>
                <a:cubicBezTo>
                  <a:pt x="80963" y="165798"/>
                  <a:pt x="82868" y="163512"/>
                  <a:pt x="85535" y="163512"/>
                </a:cubicBezTo>
                <a:close/>
                <a:moveTo>
                  <a:pt x="61722" y="163512"/>
                </a:moveTo>
                <a:cubicBezTo>
                  <a:pt x="64389" y="163512"/>
                  <a:pt x="66294" y="165798"/>
                  <a:pt x="66294" y="168084"/>
                </a:cubicBezTo>
                <a:cubicBezTo>
                  <a:pt x="66294" y="170751"/>
                  <a:pt x="64389" y="172656"/>
                  <a:pt x="61722" y="172656"/>
                </a:cubicBezTo>
                <a:cubicBezTo>
                  <a:pt x="59055" y="172656"/>
                  <a:pt x="57150" y="170751"/>
                  <a:pt x="57150" y="168084"/>
                </a:cubicBezTo>
                <a:cubicBezTo>
                  <a:pt x="57150" y="165798"/>
                  <a:pt x="59055" y="163512"/>
                  <a:pt x="61722" y="163512"/>
                </a:cubicBezTo>
                <a:close/>
                <a:moveTo>
                  <a:pt x="272266" y="79424"/>
                </a:moveTo>
                <a:cubicBezTo>
                  <a:pt x="266857" y="79424"/>
                  <a:pt x="262169" y="84096"/>
                  <a:pt x="262169" y="89846"/>
                </a:cubicBezTo>
                <a:cubicBezTo>
                  <a:pt x="262169" y="95237"/>
                  <a:pt x="266857" y="99909"/>
                  <a:pt x="272266" y="99909"/>
                </a:cubicBezTo>
                <a:cubicBezTo>
                  <a:pt x="278397" y="99909"/>
                  <a:pt x="282724" y="95237"/>
                  <a:pt x="282724" y="89846"/>
                </a:cubicBezTo>
                <a:cubicBezTo>
                  <a:pt x="282724" y="84096"/>
                  <a:pt x="278397" y="79424"/>
                  <a:pt x="272266" y="79424"/>
                </a:cubicBezTo>
                <a:close/>
                <a:moveTo>
                  <a:pt x="19113" y="79424"/>
                </a:moveTo>
                <a:cubicBezTo>
                  <a:pt x="13343" y="79424"/>
                  <a:pt x="8655" y="84096"/>
                  <a:pt x="8655" y="89846"/>
                </a:cubicBezTo>
                <a:cubicBezTo>
                  <a:pt x="8655" y="95237"/>
                  <a:pt x="13343" y="99909"/>
                  <a:pt x="19113" y="99909"/>
                </a:cubicBezTo>
                <a:cubicBezTo>
                  <a:pt x="24882" y="99909"/>
                  <a:pt x="29570" y="95237"/>
                  <a:pt x="29570" y="89846"/>
                </a:cubicBezTo>
                <a:cubicBezTo>
                  <a:pt x="29570" y="84096"/>
                  <a:pt x="24882" y="79424"/>
                  <a:pt x="19113" y="79424"/>
                </a:cubicBezTo>
                <a:close/>
                <a:moveTo>
                  <a:pt x="94482" y="37017"/>
                </a:moveTo>
                <a:cubicBezTo>
                  <a:pt x="93039" y="37735"/>
                  <a:pt x="91597" y="37735"/>
                  <a:pt x="90154" y="38095"/>
                </a:cubicBezTo>
                <a:lnTo>
                  <a:pt x="79336" y="128300"/>
                </a:lnTo>
                <a:cubicBezTo>
                  <a:pt x="79336" y="129738"/>
                  <a:pt x="78614" y="131175"/>
                  <a:pt x="77172" y="131894"/>
                </a:cubicBezTo>
                <a:cubicBezTo>
                  <a:pt x="75369" y="132253"/>
                  <a:pt x="73926" y="132253"/>
                  <a:pt x="72484" y="131535"/>
                </a:cubicBezTo>
                <a:lnTo>
                  <a:pt x="32095" y="103862"/>
                </a:lnTo>
                <a:cubicBezTo>
                  <a:pt x="30652" y="104940"/>
                  <a:pt x="29210" y="106018"/>
                  <a:pt x="27046" y="106737"/>
                </a:cubicBezTo>
                <a:lnTo>
                  <a:pt x="49044" y="211677"/>
                </a:lnTo>
                <a:lnTo>
                  <a:pt x="242335" y="211677"/>
                </a:lnTo>
                <a:lnTo>
                  <a:pt x="264333" y="106737"/>
                </a:lnTo>
                <a:cubicBezTo>
                  <a:pt x="262890" y="106018"/>
                  <a:pt x="261087" y="104940"/>
                  <a:pt x="259645" y="103862"/>
                </a:cubicBezTo>
                <a:lnTo>
                  <a:pt x="219255" y="131535"/>
                </a:lnTo>
                <a:cubicBezTo>
                  <a:pt x="217813" y="132253"/>
                  <a:pt x="216010" y="132613"/>
                  <a:pt x="214567" y="131894"/>
                </a:cubicBezTo>
                <a:cubicBezTo>
                  <a:pt x="213486" y="131175"/>
                  <a:pt x="212404" y="129738"/>
                  <a:pt x="212043" y="128300"/>
                </a:cubicBezTo>
                <a:lnTo>
                  <a:pt x="201585" y="38095"/>
                </a:lnTo>
                <a:cubicBezTo>
                  <a:pt x="200143" y="37735"/>
                  <a:pt x="198700" y="37735"/>
                  <a:pt x="196897" y="37017"/>
                </a:cubicBezTo>
                <a:lnTo>
                  <a:pt x="149295" y="106737"/>
                </a:lnTo>
                <a:cubicBezTo>
                  <a:pt x="147853" y="109253"/>
                  <a:pt x="143886" y="109253"/>
                  <a:pt x="142083" y="106737"/>
                </a:cubicBezTo>
                <a:lnTo>
                  <a:pt x="94482" y="37017"/>
                </a:lnTo>
                <a:close/>
                <a:moveTo>
                  <a:pt x="203749" y="8985"/>
                </a:moveTo>
                <a:cubicBezTo>
                  <a:pt x="197979" y="8985"/>
                  <a:pt x="193652" y="13657"/>
                  <a:pt x="193652" y="19407"/>
                </a:cubicBezTo>
                <a:cubicBezTo>
                  <a:pt x="193652" y="24797"/>
                  <a:pt x="197979" y="29469"/>
                  <a:pt x="203749" y="29469"/>
                </a:cubicBezTo>
                <a:cubicBezTo>
                  <a:pt x="209519" y="29469"/>
                  <a:pt x="214207" y="24797"/>
                  <a:pt x="214207" y="19407"/>
                </a:cubicBezTo>
                <a:cubicBezTo>
                  <a:pt x="214207" y="13657"/>
                  <a:pt x="209519" y="8985"/>
                  <a:pt x="203749" y="8985"/>
                </a:cubicBezTo>
                <a:close/>
                <a:moveTo>
                  <a:pt x="87630" y="8985"/>
                </a:moveTo>
                <a:cubicBezTo>
                  <a:pt x="82221" y="8985"/>
                  <a:pt x="77533" y="13657"/>
                  <a:pt x="77533" y="19407"/>
                </a:cubicBezTo>
                <a:cubicBezTo>
                  <a:pt x="77533" y="24797"/>
                  <a:pt x="82221" y="29469"/>
                  <a:pt x="87630" y="29469"/>
                </a:cubicBezTo>
                <a:cubicBezTo>
                  <a:pt x="93400" y="29469"/>
                  <a:pt x="98088" y="24797"/>
                  <a:pt x="98088" y="19407"/>
                </a:cubicBezTo>
                <a:cubicBezTo>
                  <a:pt x="98088" y="13657"/>
                  <a:pt x="93400" y="8985"/>
                  <a:pt x="87630" y="8985"/>
                </a:cubicBezTo>
                <a:close/>
                <a:moveTo>
                  <a:pt x="87630" y="0"/>
                </a:moveTo>
                <a:cubicBezTo>
                  <a:pt x="98448" y="0"/>
                  <a:pt x="106743" y="8625"/>
                  <a:pt x="106743" y="19407"/>
                </a:cubicBezTo>
                <a:cubicBezTo>
                  <a:pt x="106743" y="24079"/>
                  <a:pt x="104940" y="28391"/>
                  <a:pt x="102055" y="31985"/>
                </a:cubicBezTo>
                <a:lnTo>
                  <a:pt x="145689" y="96674"/>
                </a:lnTo>
                <a:lnTo>
                  <a:pt x="190045" y="31985"/>
                </a:lnTo>
                <a:cubicBezTo>
                  <a:pt x="186800" y="28391"/>
                  <a:pt x="184636" y="24079"/>
                  <a:pt x="184636" y="19407"/>
                </a:cubicBezTo>
                <a:cubicBezTo>
                  <a:pt x="184636" y="8625"/>
                  <a:pt x="193291" y="0"/>
                  <a:pt x="203749" y="0"/>
                </a:cubicBezTo>
                <a:cubicBezTo>
                  <a:pt x="214567" y="0"/>
                  <a:pt x="223222" y="8625"/>
                  <a:pt x="223222" y="19407"/>
                </a:cubicBezTo>
                <a:cubicBezTo>
                  <a:pt x="223222" y="27673"/>
                  <a:pt x="217813" y="34501"/>
                  <a:pt x="210240" y="37017"/>
                </a:cubicBezTo>
                <a:lnTo>
                  <a:pt x="220337" y="120034"/>
                </a:lnTo>
                <a:lnTo>
                  <a:pt x="254596" y="96674"/>
                </a:lnTo>
                <a:cubicBezTo>
                  <a:pt x="253875" y="94518"/>
                  <a:pt x="253514" y="92002"/>
                  <a:pt x="253514" y="89846"/>
                </a:cubicBezTo>
                <a:cubicBezTo>
                  <a:pt x="253514" y="79065"/>
                  <a:pt x="261808" y="70439"/>
                  <a:pt x="272266" y="70439"/>
                </a:cubicBezTo>
                <a:cubicBezTo>
                  <a:pt x="283085" y="70439"/>
                  <a:pt x="291740" y="79065"/>
                  <a:pt x="291740" y="89846"/>
                </a:cubicBezTo>
                <a:cubicBezTo>
                  <a:pt x="291740" y="100268"/>
                  <a:pt x="283085" y="108175"/>
                  <a:pt x="272987" y="108893"/>
                </a:cubicBezTo>
                <a:lnTo>
                  <a:pt x="250269" y="216709"/>
                </a:lnTo>
                <a:cubicBezTo>
                  <a:pt x="249908" y="218865"/>
                  <a:pt x="248105" y="220303"/>
                  <a:pt x="245941" y="220303"/>
                </a:cubicBezTo>
                <a:lnTo>
                  <a:pt x="45438" y="220303"/>
                </a:lnTo>
                <a:cubicBezTo>
                  <a:pt x="43635" y="220303"/>
                  <a:pt x="41831" y="218865"/>
                  <a:pt x="41471" y="216709"/>
                </a:cubicBezTo>
                <a:lnTo>
                  <a:pt x="18752" y="108893"/>
                </a:lnTo>
                <a:cubicBezTo>
                  <a:pt x="8294" y="108175"/>
                  <a:pt x="0" y="100268"/>
                  <a:pt x="0" y="89846"/>
                </a:cubicBezTo>
                <a:cubicBezTo>
                  <a:pt x="0" y="79065"/>
                  <a:pt x="8655" y="70439"/>
                  <a:pt x="19113" y="70439"/>
                </a:cubicBezTo>
                <a:cubicBezTo>
                  <a:pt x="29931" y="70439"/>
                  <a:pt x="38225" y="79065"/>
                  <a:pt x="38225" y="89846"/>
                </a:cubicBezTo>
                <a:cubicBezTo>
                  <a:pt x="38225" y="92002"/>
                  <a:pt x="37865" y="94518"/>
                  <a:pt x="37143" y="96674"/>
                </a:cubicBezTo>
                <a:lnTo>
                  <a:pt x="71763" y="120034"/>
                </a:lnTo>
                <a:lnTo>
                  <a:pt x="81139" y="37017"/>
                </a:lnTo>
                <a:cubicBezTo>
                  <a:pt x="73926" y="34501"/>
                  <a:pt x="68517" y="27673"/>
                  <a:pt x="68517" y="19407"/>
                </a:cubicBezTo>
                <a:cubicBezTo>
                  <a:pt x="68517" y="8625"/>
                  <a:pt x="77172" y="0"/>
                  <a:pt x="87630" y="0"/>
                </a:cubicBezTo>
                <a:close/>
              </a:path>
            </a:pathLst>
          </a:custGeom>
          <a:solidFill>
            <a:srgbClr val="6B3BC4"/>
          </a:solidFill>
          <a:ln>
            <a:solidFill>
              <a:srgbClr val="6B3BC4"/>
            </a:solidFill>
          </a:ln>
          <a:effectLst/>
        </p:spPr>
        <p:txBody>
          <a:bodyPr anchor="ctr"/>
          <a:lstStyle/>
          <a:p>
            <a:endParaRPr lang="en-US" sz="1200" dirty="0">
              <a:latin typeface="Lato Light" panose="020F0502020204030203" pitchFamily="34" charset="0"/>
            </a:endParaRPr>
          </a:p>
        </p:txBody>
      </p:sp>
      <p:sp>
        <p:nvSpPr>
          <p:cNvPr id="24" name="Freeform 946">
            <a:extLst>
              <a:ext uri="{FF2B5EF4-FFF2-40B4-BE49-F238E27FC236}">
                <a16:creationId xmlns:a16="http://schemas.microsoft.com/office/drawing/2014/main" id="{529AA3C4-4309-F90B-A0AB-644FD501612F}"/>
              </a:ext>
            </a:extLst>
          </p:cNvPr>
          <p:cNvSpPr>
            <a:spLocks noChangeAspect="1" noChangeArrowheads="1"/>
          </p:cNvSpPr>
          <p:nvPr/>
        </p:nvSpPr>
        <p:spPr bwMode="auto">
          <a:xfrm>
            <a:off x="1344698" y="2866966"/>
            <a:ext cx="356743" cy="357815"/>
          </a:xfrm>
          <a:custGeom>
            <a:avLst/>
            <a:gdLst>
              <a:gd name="T0" fmla="*/ 2469061 w 291740"/>
              <a:gd name="T1" fmla="*/ 2717241 h 291739"/>
              <a:gd name="T2" fmla="*/ 2759536 w 291740"/>
              <a:gd name="T3" fmla="*/ 2182492 h 291739"/>
              <a:gd name="T4" fmla="*/ 2469061 w 291740"/>
              <a:gd name="T5" fmla="*/ 2035937 h 291739"/>
              <a:gd name="T6" fmla="*/ 804708 w 291740"/>
              <a:gd name="T7" fmla="*/ 3105420 h 291739"/>
              <a:gd name="T8" fmla="*/ 2374860 w 291740"/>
              <a:gd name="T9" fmla="*/ 2035937 h 291739"/>
              <a:gd name="T10" fmla="*/ 561337 w 291740"/>
              <a:gd name="T11" fmla="*/ 2035937 h 291739"/>
              <a:gd name="T12" fmla="*/ 420028 w 291740"/>
              <a:gd name="T13" fmla="*/ 2717241 h 291739"/>
              <a:gd name="T14" fmla="*/ 706551 w 291740"/>
              <a:gd name="T15" fmla="*/ 2035937 h 291739"/>
              <a:gd name="T16" fmla="*/ 98121 w 291740"/>
              <a:gd name="T17" fmla="*/ 1647782 h 291739"/>
              <a:gd name="T18" fmla="*/ 180571 w 291740"/>
              <a:gd name="T19" fmla="*/ 2717241 h 291739"/>
              <a:gd name="T20" fmla="*/ 321901 w 291740"/>
              <a:gd name="T21" fmla="*/ 2182492 h 291739"/>
              <a:gd name="T22" fmla="*/ 2618228 w 291740"/>
              <a:gd name="T23" fmla="*/ 1940886 h 291739"/>
              <a:gd name="T24" fmla="*/ 2857680 w 291740"/>
              <a:gd name="T25" fmla="*/ 2717241 h 291739"/>
              <a:gd name="T26" fmla="*/ 3081413 w 291740"/>
              <a:gd name="T27" fmla="*/ 2638021 h 291739"/>
              <a:gd name="T28" fmla="*/ 98121 w 291740"/>
              <a:gd name="T29" fmla="*/ 1647782 h 291739"/>
              <a:gd name="T30" fmla="*/ 877149 w 291740"/>
              <a:gd name="T31" fmla="*/ 1342648 h 291739"/>
              <a:gd name="T32" fmla="*/ 777606 w 291740"/>
              <a:gd name="T33" fmla="*/ 1342648 h 291739"/>
              <a:gd name="T34" fmla="*/ 568179 w 291740"/>
              <a:gd name="T35" fmla="*/ 1290336 h 291739"/>
              <a:gd name="T36" fmla="*/ 568179 w 291740"/>
              <a:gd name="T37" fmla="*/ 1390934 h 291739"/>
              <a:gd name="T38" fmla="*/ 568179 w 291740"/>
              <a:gd name="T39" fmla="*/ 1290336 h 291739"/>
              <a:gd name="T40" fmla="*/ 358753 w 291740"/>
              <a:gd name="T41" fmla="*/ 1342648 h 291739"/>
              <a:gd name="T42" fmla="*/ 259198 w 291740"/>
              <a:gd name="T43" fmla="*/ 1342648 h 291739"/>
              <a:gd name="T44" fmla="*/ 180571 w 291740"/>
              <a:gd name="T45" fmla="*/ 1132836 h 291739"/>
              <a:gd name="T46" fmla="*/ 98121 w 291740"/>
              <a:gd name="T47" fmla="*/ 1552706 h 291739"/>
              <a:gd name="T48" fmla="*/ 3081413 w 291740"/>
              <a:gd name="T49" fmla="*/ 1212063 h 291739"/>
              <a:gd name="T50" fmla="*/ 180571 w 291740"/>
              <a:gd name="T51" fmla="*/ 1132836 h 291739"/>
              <a:gd name="T52" fmla="*/ 2469061 w 291740"/>
              <a:gd name="T53" fmla="*/ 1033813 h 291739"/>
              <a:gd name="T54" fmla="*/ 2759536 w 291740"/>
              <a:gd name="T55" fmla="*/ 613954 h 291739"/>
              <a:gd name="T56" fmla="*/ 420028 w 291740"/>
              <a:gd name="T57" fmla="*/ 613954 h 291739"/>
              <a:gd name="T58" fmla="*/ 706551 w 291740"/>
              <a:gd name="T59" fmla="*/ 1033813 h 291739"/>
              <a:gd name="T60" fmla="*/ 420028 w 291740"/>
              <a:gd name="T61" fmla="*/ 613954 h 291739"/>
              <a:gd name="T62" fmla="*/ 804708 w 291740"/>
              <a:gd name="T63" fmla="*/ 1033813 h 291739"/>
              <a:gd name="T64" fmla="*/ 2374860 w 291740"/>
              <a:gd name="T65" fmla="*/ 95082 h 291739"/>
              <a:gd name="T66" fmla="*/ 757587 w 291740"/>
              <a:gd name="T67" fmla="*/ 0 h 291739"/>
              <a:gd name="T68" fmla="*/ 2469061 w 291740"/>
              <a:gd name="T69" fmla="*/ 47507 h 291739"/>
              <a:gd name="T70" fmla="*/ 2806632 w 291740"/>
              <a:gd name="T71" fmla="*/ 518902 h 291739"/>
              <a:gd name="T72" fmla="*/ 2857680 w 291740"/>
              <a:gd name="T73" fmla="*/ 1033813 h 291739"/>
              <a:gd name="T74" fmla="*/ 3175624 w 291740"/>
              <a:gd name="T75" fmla="*/ 1212063 h 291739"/>
              <a:gd name="T76" fmla="*/ 2998981 w 291740"/>
              <a:gd name="T77" fmla="*/ 2812299 h 291739"/>
              <a:gd name="T78" fmla="*/ 2469061 w 291740"/>
              <a:gd name="T79" fmla="*/ 3152941 h 291739"/>
              <a:gd name="T80" fmla="*/ 757587 w 291740"/>
              <a:gd name="T81" fmla="*/ 3204428 h 291739"/>
              <a:gd name="T82" fmla="*/ 706551 w 291740"/>
              <a:gd name="T83" fmla="*/ 2812299 h 291739"/>
              <a:gd name="T84" fmla="*/ 0 w 291740"/>
              <a:gd name="T85" fmla="*/ 2638021 h 291739"/>
              <a:gd name="T86" fmla="*/ 180571 w 291740"/>
              <a:gd name="T87" fmla="*/ 1033813 h 291739"/>
              <a:gd name="T88" fmla="*/ 321901 w 291740"/>
              <a:gd name="T89" fmla="*/ 562470 h 291739"/>
              <a:gd name="T90" fmla="*/ 706551 w 291740"/>
              <a:gd name="T91" fmla="*/ 518902 h 291739"/>
              <a:gd name="T92" fmla="*/ 757587 w 291740"/>
              <a:gd name="T93" fmla="*/ 0 h 29173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1740" h="291739">
                <a:moveTo>
                  <a:pt x="226828" y="185357"/>
                </a:moveTo>
                <a:lnTo>
                  <a:pt x="226828" y="247384"/>
                </a:lnTo>
                <a:lnTo>
                  <a:pt x="253514" y="247384"/>
                </a:lnTo>
                <a:lnTo>
                  <a:pt x="253514" y="198700"/>
                </a:lnTo>
                <a:cubicBezTo>
                  <a:pt x="253514" y="191488"/>
                  <a:pt x="247744" y="185357"/>
                  <a:pt x="240532" y="185357"/>
                </a:cubicBezTo>
                <a:lnTo>
                  <a:pt x="226828" y="185357"/>
                </a:lnTo>
                <a:close/>
                <a:moveTo>
                  <a:pt x="73927" y="185357"/>
                </a:moveTo>
                <a:lnTo>
                  <a:pt x="73927" y="282724"/>
                </a:lnTo>
                <a:lnTo>
                  <a:pt x="218174" y="282724"/>
                </a:lnTo>
                <a:lnTo>
                  <a:pt x="218174" y="185357"/>
                </a:lnTo>
                <a:lnTo>
                  <a:pt x="73927" y="185357"/>
                </a:lnTo>
                <a:close/>
                <a:moveTo>
                  <a:pt x="51568" y="185357"/>
                </a:moveTo>
                <a:cubicBezTo>
                  <a:pt x="44356" y="185357"/>
                  <a:pt x="38586" y="191488"/>
                  <a:pt x="38586" y="198700"/>
                </a:cubicBezTo>
                <a:lnTo>
                  <a:pt x="38586" y="247384"/>
                </a:lnTo>
                <a:lnTo>
                  <a:pt x="64911" y="247384"/>
                </a:lnTo>
                <a:lnTo>
                  <a:pt x="64911" y="185357"/>
                </a:lnTo>
                <a:lnTo>
                  <a:pt x="51568" y="185357"/>
                </a:lnTo>
                <a:close/>
                <a:moveTo>
                  <a:pt x="9015" y="150017"/>
                </a:moveTo>
                <a:lnTo>
                  <a:pt x="9015" y="240171"/>
                </a:lnTo>
                <a:cubicBezTo>
                  <a:pt x="9015" y="244138"/>
                  <a:pt x="12261" y="247384"/>
                  <a:pt x="16588" y="247384"/>
                </a:cubicBezTo>
                <a:lnTo>
                  <a:pt x="29571" y="247384"/>
                </a:lnTo>
                <a:lnTo>
                  <a:pt x="29571" y="198700"/>
                </a:lnTo>
                <a:cubicBezTo>
                  <a:pt x="29571" y="186439"/>
                  <a:pt x="39668" y="176703"/>
                  <a:pt x="51568" y="176703"/>
                </a:cubicBezTo>
                <a:lnTo>
                  <a:pt x="240532" y="176703"/>
                </a:lnTo>
                <a:cubicBezTo>
                  <a:pt x="252432" y="176703"/>
                  <a:pt x="262530" y="186439"/>
                  <a:pt x="262530" y="198700"/>
                </a:cubicBezTo>
                <a:lnTo>
                  <a:pt x="262530" y="247384"/>
                </a:lnTo>
                <a:lnTo>
                  <a:pt x="275512" y="247384"/>
                </a:lnTo>
                <a:cubicBezTo>
                  <a:pt x="279839" y="247384"/>
                  <a:pt x="283085" y="244138"/>
                  <a:pt x="283085" y="240171"/>
                </a:cubicBezTo>
                <a:lnTo>
                  <a:pt x="283085" y="150017"/>
                </a:lnTo>
                <a:lnTo>
                  <a:pt x="9015" y="150017"/>
                </a:lnTo>
                <a:close/>
                <a:moveTo>
                  <a:pt x="76010" y="117475"/>
                </a:moveTo>
                <a:cubicBezTo>
                  <a:pt x="78296" y="117475"/>
                  <a:pt x="80582" y="119673"/>
                  <a:pt x="80582" y="122238"/>
                </a:cubicBezTo>
                <a:cubicBezTo>
                  <a:pt x="80582" y="124802"/>
                  <a:pt x="78296" y="126634"/>
                  <a:pt x="76010" y="126634"/>
                </a:cubicBezTo>
                <a:cubicBezTo>
                  <a:pt x="73343" y="126634"/>
                  <a:pt x="71438" y="124802"/>
                  <a:pt x="71438" y="122238"/>
                </a:cubicBezTo>
                <a:cubicBezTo>
                  <a:pt x="71438" y="119673"/>
                  <a:pt x="73343" y="117475"/>
                  <a:pt x="76010" y="117475"/>
                </a:cubicBezTo>
                <a:close/>
                <a:moveTo>
                  <a:pt x="52197" y="117475"/>
                </a:moveTo>
                <a:cubicBezTo>
                  <a:pt x="54864" y="117475"/>
                  <a:pt x="56769" y="119673"/>
                  <a:pt x="56769" y="122238"/>
                </a:cubicBezTo>
                <a:cubicBezTo>
                  <a:pt x="56769" y="124802"/>
                  <a:pt x="54864" y="126634"/>
                  <a:pt x="52197" y="126634"/>
                </a:cubicBezTo>
                <a:cubicBezTo>
                  <a:pt x="49911" y="126634"/>
                  <a:pt x="47625" y="124802"/>
                  <a:pt x="47625" y="122238"/>
                </a:cubicBezTo>
                <a:cubicBezTo>
                  <a:pt x="47625" y="119673"/>
                  <a:pt x="49911" y="117475"/>
                  <a:pt x="52197" y="117475"/>
                </a:cubicBezTo>
                <a:close/>
                <a:moveTo>
                  <a:pt x="28385" y="117475"/>
                </a:moveTo>
                <a:cubicBezTo>
                  <a:pt x="31052" y="117475"/>
                  <a:pt x="32957" y="119673"/>
                  <a:pt x="32957" y="122238"/>
                </a:cubicBezTo>
                <a:cubicBezTo>
                  <a:pt x="32957" y="124802"/>
                  <a:pt x="31052" y="126634"/>
                  <a:pt x="28385" y="126634"/>
                </a:cubicBezTo>
                <a:cubicBezTo>
                  <a:pt x="25718" y="126634"/>
                  <a:pt x="23813" y="124802"/>
                  <a:pt x="23813" y="122238"/>
                </a:cubicBezTo>
                <a:cubicBezTo>
                  <a:pt x="23813" y="119673"/>
                  <a:pt x="25718" y="117475"/>
                  <a:pt x="28385" y="117475"/>
                </a:cubicBezTo>
                <a:close/>
                <a:moveTo>
                  <a:pt x="16588" y="103136"/>
                </a:moveTo>
                <a:cubicBezTo>
                  <a:pt x="12261" y="103136"/>
                  <a:pt x="9015" y="106382"/>
                  <a:pt x="9015" y="110349"/>
                </a:cubicBezTo>
                <a:lnTo>
                  <a:pt x="9015" y="141362"/>
                </a:lnTo>
                <a:lnTo>
                  <a:pt x="283085" y="141362"/>
                </a:lnTo>
                <a:lnTo>
                  <a:pt x="283085" y="110349"/>
                </a:lnTo>
                <a:cubicBezTo>
                  <a:pt x="283085" y="106382"/>
                  <a:pt x="279839" y="103136"/>
                  <a:pt x="275512" y="103136"/>
                </a:cubicBezTo>
                <a:lnTo>
                  <a:pt x="16588" y="103136"/>
                </a:lnTo>
                <a:close/>
                <a:moveTo>
                  <a:pt x="226828" y="55896"/>
                </a:moveTo>
                <a:lnTo>
                  <a:pt x="226828" y="94121"/>
                </a:lnTo>
                <a:lnTo>
                  <a:pt x="253514" y="94121"/>
                </a:lnTo>
                <a:lnTo>
                  <a:pt x="253514" y="55896"/>
                </a:lnTo>
                <a:lnTo>
                  <a:pt x="226828" y="55896"/>
                </a:lnTo>
                <a:close/>
                <a:moveTo>
                  <a:pt x="38586" y="55896"/>
                </a:moveTo>
                <a:lnTo>
                  <a:pt x="38586" y="94121"/>
                </a:lnTo>
                <a:lnTo>
                  <a:pt x="64911" y="94121"/>
                </a:lnTo>
                <a:lnTo>
                  <a:pt x="64911" y="55896"/>
                </a:lnTo>
                <a:lnTo>
                  <a:pt x="38586" y="55896"/>
                </a:lnTo>
                <a:close/>
                <a:moveTo>
                  <a:pt x="73927" y="8655"/>
                </a:moveTo>
                <a:lnTo>
                  <a:pt x="73927" y="94121"/>
                </a:lnTo>
                <a:lnTo>
                  <a:pt x="218174" y="94121"/>
                </a:lnTo>
                <a:lnTo>
                  <a:pt x="218174" y="8655"/>
                </a:lnTo>
                <a:lnTo>
                  <a:pt x="73927" y="8655"/>
                </a:lnTo>
                <a:close/>
                <a:moveTo>
                  <a:pt x="69599" y="0"/>
                </a:moveTo>
                <a:lnTo>
                  <a:pt x="222501" y="0"/>
                </a:lnTo>
                <a:cubicBezTo>
                  <a:pt x="225025" y="0"/>
                  <a:pt x="226828" y="1803"/>
                  <a:pt x="226828" y="4327"/>
                </a:cubicBezTo>
                <a:lnTo>
                  <a:pt x="226828" y="47241"/>
                </a:lnTo>
                <a:lnTo>
                  <a:pt x="257841" y="47241"/>
                </a:lnTo>
                <a:cubicBezTo>
                  <a:pt x="260366" y="47241"/>
                  <a:pt x="262530" y="49044"/>
                  <a:pt x="262530" y="51208"/>
                </a:cubicBezTo>
                <a:lnTo>
                  <a:pt x="262530" y="94121"/>
                </a:lnTo>
                <a:lnTo>
                  <a:pt x="275512" y="94121"/>
                </a:lnTo>
                <a:cubicBezTo>
                  <a:pt x="284527" y="94121"/>
                  <a:pt x="291740" y="101333"/>
                  <a:pt x="291740" y="110349"/>
                </a:cubicBezTo>
                <a:lnTo>
                  <a:pt x="291740" y="240171"/>
                </a:lnTo>
                <a:cubicBezTo>
                  <a:pt x="291740" y="248826"/>
                  <a:pt x="284527" y="256038"/>
                  <a:pt x="275512" y="256038"/>
                </a:cubicBezTo>
                <a:lnTo>
                  <a:pt x="226828" y="256038"/>
                </a:lnTo>
                <a:lnTo>
                  <a:pt x="226828" y="287051"/>
                </a:lnTo>
                <a:cubicBezTo>
                  <a:pt x="226828" y="289576"/>
                  <a:pt x="225025" y="291739"/>
                  <a:pt x="222501" y="291739"/>
                </a:cubicBezTo>
                <a:lnTo>
                  <a:pt x="69599" y="291739"/>
                </a:lnTo>
                <a:cubicBezTo>
                  <a:pt x="66714" y="291739"/>
                  <a:pt x="64911" y="289576"/>
                  <a:pt x="64911" y="287051"/>
                </a:cubicBezTo>
                <a:lnTo>
                  <a:pt x="64911" y="256038"/>
                </a:lnTo>
                <a:lnTo>
                  <a:pt x="16588" y="256038"/>
                </a:lnTo>
                <a:cubicBezTo>
                  <a:pt x="7212" y="256038"/>
                  <a:pt x="0" y="248826"/>
                  <a:pt x="0" y="240171"/>
                </a:cubicBezTo>
                <a:lnTo>
                  <a:pt x="0" y="110349"/>
                </a:lnTo>
                <a:cubicBezTo>
                  <a:pt x="0" y="101333"/>
                  <a:pt x="7212" y="94121"/>
                  <a:pt x="16588" y="94121"/>
                </a:cubicBezTo>
                <a:lnTo>
                  <a:pt x="29571" y="94121"/>
                </a:lnTo>
                <a:lnTo>
                  <a:pt x="29571" y="51208"/>
                </a:lnTo>
                <a:cubicBezTo>
                  <a:pt x="29571" y="49044"/>
                  <a:pt x="31734" y="47241"/>
                  <a:pt x="33898" y="47241"/>
                </a:cubicBezTo>
                <a:lnTo>
                  <a:pt x="64911" y="47241"/>
                </a:lnTo>
                <a:lnTo>
                  <a:pt x="64911" y="4327"/>
                </a:lnTo>
                <a:cubicBezTo>
                  <a:pt x="64911" y="1803"/>
                  <a:pt x="66714" y="0"/>
                  <a:pt x="69599" y="0"/>
                </a:cubicBezTo>
                <a:close/>
              </a:path>
            </a:pathLst>
          </a:custGeom>
          <a:solidFill>
            <a:srgbClr val="E03734"/>
          </a:solidFill>
          <a:ln>
            <a:solidFill>
              <a:srgbClr val="E03734"/>
            </a:solidFill>
          </a:ln>
          <a:effectLst/>
        </p:spPr>
        <p:txBody>
          <a:bodyPr anchor="ctr"/>
          <a:lstStyle/>
          <a:p>
            <a:endParaRPr lang="en-US" sz="1200" dirty="0">
              <a:latin typeface="Lato Light" panose="020F0502020204030203" pitchFamily="34" charset="0"/>
            </a:endParaRPr>
          </a:p>
        </p:txBody>
      </p:sp>
      <p:sp>
        <p:nvSpPr>
          <p:cNvPr id="25" name="Freeform 947">
            <a:extLst>
              <a:ext uri="{FF2B5EF4-FFF2-40B4-BE49-F238E27FC236}">
                <a16:creationId xmlns:a16="http://schemas.microsoft.com/office/drawing/2014/main" id="{BD94D188-AF04-DB1A-F70F-AF06DCD8F739}"/>
              </a:ext>
            </a:extLst>
          </p:cNvPr>
          <p:cNvSpPr>
            <a:spLocks noChangeAspect="1" noChangeArrowheads="1"/>
          </p:cNvSpPr>
          <p:nvPr/>
        </p:nvSpPr>
        <p:spPr bwMode="auto">
          <a:xfrm>
            <a:off x="5533655" y="927591"/>
            <a:ext cx="341745" cy="357815"/>
          </a:xfrm>
          <a:custGeom>
            <a:avLst/>
            <a:gdLst>
              <a:gd name="T0" fmla="*/ 2102423 w 279041"/>
              <a:gd name="T1" fmla="*/ 2336560 h 291739"/>
              <a:gd name="T2" fmla="*/ 2102423 w 279041"/>
              <a:gd name="T3" fmla="*/ 2436995 h 291739"/>
              <a:gd name="T4" fmla="*/ 1736729 w 279041"/>
              <a:gd name="T5" fmla="*/ 2386777 h 291739"/>
              <a:gd name="T6" fmla="*/ 377534 w 279041"/>
              <a:gd name="T7" fmla="*/ 2336560 h 291739"/>
              <a:gd name="T8" fmla="*/ 1593824 w 279041"/>
              <a:gd name="T9" fmla="*/ 2386777 h 291739"/>
              <a:gd name="T10" fmla="*/ 377534 w 279041"/>
              <a:gd name="T11" fmla="*/ 2436995 h 291739"/>
              <a:gd name="T12" fmla="*/ 377534 w 279041"/>
              <a:gd name="T13" fmla="*/ 2336560 h 291739"/>
              <a:gd name="T14" fmla="*/ 2293929 w 279041"/>
              <a:gd name="T15" fmla="*/ 2005238 h 291739"/>
              <a:gd name="T16" fmla="*/ 2293929 w 279041"/>
              <a:gd name="T17" fmla="*/ 2105850 h 291739"/>
              <a:gd name="T18" fmla="*/ 1736729 w 279041"/>
              <a:gd name="T19" fmla="*/ 2053523 h 291739"/>
              <a:gd name="T20" fmla="*/ 1020007 w 279041"/>
              <a:gd name="T21" fmla="*/ 2005238 h 291739"/>
              <a:gd name="T22" fmla="*/ 1454895 w 279041"/>
              <a:gd name="T23" fmla="*/ 2053523 h 291739"/>
              <a:gd name="T24" fmla="*/ 1020007 w 279041"/>
              <a:gd name="T25" fmla="*/ 2105850 h 291739"/>
              <a:gd name="T26" fmla="*/ 1020007 w 279041"/>
              <a:gd name="T27" fmla="*/ 2005238 h 291739"/>
              <a:gd name="T28" fmla="*/ 2171604 w 279041"/>
              <a:gd name="T29" fmla="*/ 1691381 h 291739"/>
              <a:gd name="T30" fmla="*/ 2171604 w 279041"/>
              <a:gd name="T31" fmla="*/ 1791979 h 291739"/>
              <a:gd name="T32" fmla="*/ 1736729 w 279041"/>
              <a:gd name="T33" fmla="*/ 1743693 h 291739"/>
              <a:gd name="T34" fmla="*/ 1019316 w 279041"/>
              <a:gd name="T35" fmla="*/ 1691381 h 291739"/>
              <a:gd name="T36" fmla="*/ 1576528 w 279041"/>
              <a:gd name="T37" fmla="*/ 1743693 h 291739"/>
              <a:gd name="T38" fmla="*/ 1019316 w 279041"/>
              <a:gd name="T39" fmla="*/ 1791979 h 291739"/>
              <a:gd name="T40" fmla="*/ 1019316 w 279041"/>
              <a:gd name="T41" fmla="*/ 1691381 h 291739"/>
              <a:gd name="T42" fmla="*/ 428666 w 279041"/>
              <a:gd name="T43" fmla="*/ 2006721 h 291739"/>
              <a:gd name="T44" fmla="*/ 748363 w 279041"/>
              <a:gd name="T45" fmla="*/ 1455296 h 291739"/>
              <a:gd name="T46" fmla="*/ 1783483 w 279041"/>
              <a:gd name="T47" fmla="*/ 1360082 h 291739"/>
              <a:gd name="T48" fmla="*/ 2340684 w 279041"/>
              <a:gd name="T49" fmla="*/ 1410301 h 291739"/>
              <a:gd name="T50" fmla="*/ 1783483 w 279041"/>
              <a:gd name="T51" fmla="*/ 1460525 h 291739"/>
              <a:gd name="T52" fmla="*/ 1783483 w 279041"/>
              <a:gd name="T53" fmla="*/ 1360082 h 291739"/>
              <a:gd name="T54" fmla="*/ 1525873 w 279041"/>
              <a:gd name="T55" fmla="*/ 1360082 h 291739"/>
              <a:gd name="T56" fmla="*/ 1525873 w 279041"/>
              <a:gd name="T57" fmla="*/ 1460525 h 291739"/>
              <a:gd name="T58" fmla="*/ 972573 w 279041"/>
              <a:gd name="T59" fmla="*/ 1410301 h 291739"/>
              <a:gd name="T60" fmla="*/ 377349 w 279041"/>
              <a:gd name="T61" fmla="*/ 1360082 h 291739"/>
              <a:gd name="T62" fmla="*/ 847054 w 279041"/>
              <a:gd name="T63" fmla="*/ 1407695 h 291739"/>
              <a:gd name="T64" fmla="*/ 795752 w 279041"/>
              <a:gd name="T65" fmla="*/ 2105902 h 291739"/>
              <a:gd name="T66" fmla="*/ 329987 w 279041"/>
              <a:gd name="T67" fmla="*/ 2054334 h 291739"/>
              <a:gd name="T68" fmla="*/ 377349 w 279041"/>
              <a:gd name="T69" fmla="*/ 1360082 h 291739"/>
              <a:gd name="T70" fmla="*/ 2293929 w 279041"/>
              <a:gd name="T71" fmla="*/ 1046210 h 291739"/>
              <a:gd name="T72" fmla="*/ 2293929 w 279041"/>
              <a:gd name="T73" fmla="*/ 1146823 h 291739"/>
              <a:gd name="T74" fmla="*/ 1736729 w 279041"/>
              <a:gd name="T75" fmla="*/ 1094504 h 291739"/>
              <a:gd name="T76" fmla="*/ 377534 w 279041"/>
              <a:gd name="T77" fmla="*/ 1046210 h 291739"/>
              <a:gd name="T78" fmla="*/ 1593824 w 279041"/>
              <a:gd name="T79" fmla="*/ 1094504 h 291739"/>
              <a:gd name="T80" fmla="*/ 377534 w 279041"/>
              <a:gd name="T81" fmla="*/ 1146823 h 291739"/>
              <a:gd name="T82" fmla="*/ 377534 w 279041"/>
              <a:gd name="T83" fmla="*/ 1046210 h 291739"/>
              <a:gd name="T84" fmla="*/ 2663748 w 279041"/>
              <a:gd name="T85" fmla="*/ 2764764 h 291739"/>
              <a:gd name="T86" fmla="*/ 483251 w 279041"/>
              <a:gd name="T87" fmla="*/ 2812299 h 291739"/>
              <a:gd name="T88" fmla="*/ 2954478 w 279041"/>
              <a:gd name="T89" fmla="*/ 3105420 h 291739"/>
              <a:gd name="T90" fmla="*/ 2663748 w 279041"/>
              <a:gd name="T91" fmla="*/ 483251 h 291739"/>
              <a:gd name="T92" fmla="*/ 428440 w 279041"/>
              <a:gd name="T93" fmla="*/ 721093 h 291739"/>
              <a:gd name="T94" fmla="*/ 2259547 w 279041"/>
              <a:gd name="T95" fmla="*/ 429739 h 291739"/>
              <a:gd name="T96" fmla="*/ 377243 w 279041"/>
              <a:gd name="T97" fmla="*/ 331293 h 291739"/>
              <a:gd name="T98" fmla="*/ 2358000 w 279041"/>
              <a:gd name="T99" fmla="*/ 382465 h 291739"/>
              <a:gd name="T100" fmla="*/ 2310743 w 279041"/>
              <a:gd name="T101" fmla="*/ 815580 h 291739"/>
              <a:gd name="T102" fmla="*/ 329987 w 279041"/>
              <a:gd name="T103" fmla="*/ 768358 h 291739"/>
              <a:gd name="T104" fmla="*/ 377243 w 279041"/>
              <a:gd name="T105" fmla="*/ 331293 h 291739"/>
              <a:gd name="T106" fmla="*/ 98246 w 279041"/>
              <a:gd name="T107" fmla="*/ 2717241 h 291739"/>
              <a:gd name="T108" fmla="*/ 2569462 w 279041"/>
              <a:gd name="T109" fmla="*/ 95082 h 291739"/>
              <a:gd name="T110" fmla="*/ 47167 w 279041"/>
              <a:gd name="T111" fmla="*/ 0 h 291739"/>
              <a:gd name="T112" fmla="*/ 2663748 w 279041"/>
              <a:gd name="T113" fmla="*/ 47507 h 291739"/>
              <a:gd name="T114" fmla="*/ 3001616 w 279041"/>
              <a:gd name="T115" fmla="*/ 388179 h 291739"/>
              <a:gd name="T116" fmla="*/ 3052695 w 279041"/>
              <a:gd name="T117" fmla="*/ 3152941 h 291739"/>
              <a:gd name="T118" fmla="*/ 432175 w 279041"/>
              <a:gd name="T119" fmla="*/ 3204428 h 291739"/>
              <a:gd name="T120" fmla="*/ 385020 w 279041"/>
              <a:gd name="T121" fmla="*/ 2812299 h 291739"/>
              <a:gd name="T122" fmla="*/ 0 w 279041"/>
              <a:gd name="T123" fmla="*/ 2764764 h 291739"/>
              <a:gd name="T124" fmla="*/ 47167 w 279041"/>
              <a:gd name="T125" fmla="*/ 0 h 29173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9041" h="291739">
                <a:moveTo>
                  <a:pt x="163063" y="212725"/>
                </a:moveTo>
                <a:lnTo>
                  <a:pt x="192177" y="212725"/>
                </a:lnTo>
                <a:cubicBezTo>
                  <a:pt x="194694" y="212725"/>
                  <a:pt x="196491" y="215011"/>
                  <a:pt x="196491" y="217297"/>
                </a:cubicBezTo>
                <a:cubicBezTo>
                  <a:pt x="196491" y="219964"/>
                  <a:pt x="194694" y="221869"/>
                  <a:pt x="192177" y="221869"/>
                </a:cubicBezTo>
                <a:lnTo>
                  <a:pt x="163063" y="221869"/>
                </a:lnTo>
                <a:cubicBezTo>
                  <a:pt x="160547" y="221869"/>
                  <a:pt x="158750" y="219964"/>
                  <a:pt x="158750" y="217297"/>
                </a:cubicBezTo>
                <a:cubicBezTo>
                  <a:pt x="158750" y="215011"/>
                  <a:pt x="160547" y="212725"/>
                  <a:pt x="163063" y="212725"/>
                </a:cubicBezTo>
                <a:close/>
                <a:moveTo>
                  <a:pt x="34509" y="212725"/>
                </a:moveTo>
                <a:lnTo>
                  <a:pt x="140980" y="212725"/>
                </a:lnTo>
                <a:cubicBezTo>
                  <a:pt x="143515" y="212725"/>
                  <a:pt x="145688" y="215011"/>
                  <a:pt x="145688" y="217297"/>
                </a:cubicBezTo>
                <a:cubicBezTo>
                  <a:pt x="145688" y="219964"/>
                  <a:pt x="143515" y="221869"/>
                  <a:pt x="140980" y="221869"/>
                </a:cubicBezTo>
                <a:lnTo>
                  <a:pt x="34509" y="221869"/>
                </a:lnTo>
                <a:cubicBezTo>
                  <a:pt x="32336" y="221869"/>
                  <a:pt x="30163" y="219964"/>
                  <a:pt x="30163" y="217297"/>
                </a:cubicBezTo>
                <a:cubicBezTo>
                  <a:pt x="30163" y="215011"/>
                  <a:pt x="32336" y="212725"/>
                  <a:pt x="34509" y="212725"/>
                </a:cubicBezTo>
                <a:close/>
                <a:moveTo>
                  <a:pt x="163024" y="182562"/>
                </a:moveTo>
                <a:lnTo>
                  <a:pt x="209683" y="182562"/>
                </a:lnTo>
                <a:cubicBezTo>
                  <a:pt x="211820" y="182562"/>
                  <a:pt x="213957" y="184760"/>
                  <a:pt x="213957" y="186958"/>
                </a:cubicBezTo>
                <a:cubicBezTo>
                  <a:pt x="213957" y="189523"/>
                  <a:pt x="211820" y="191721"/>
                  <a:pt x="209683" y="191721"/>
                </a:cubicBezTo>
                <a:lnTo>
                  <a:pt x="163024" y="191721"/>
                </a:lnTo>
                <a:cubicBezTo>
                  <a:pt x="160531" y="191721"/>
                  <a:pt x="158750" y="189523"/>
                  <a:pt x="158750" y="186958"/>
                </a:cubicBezTo>
                <a:cubicBezTo>
                  <a:pt x="158750" y="184760"/>
                  <a:pt x="160531" y="182562"/>
                  <a:pt x="163024" y="182562"/>
                </a:cubicBezTo>
                <a:close/>
                <a:moveTo>
                  <a:pt x="93237" y="182562"/>
                </a:moveTo>
                <a:lnTo>
                  <a:pt x="128291" y="182562"/>
                </a:lnTo>
                <a:cubicBezTo>
                  <a:pt x="130820" y="182562"/>
                  <a:pt x="132989" y="184760"/>
                  <a:pt x="132989" y="186958"/>
                </a:cubicBezTo>
                <a:cubicBezTo>
                  <a:pt x="132989" y="189523"/>
                  <a:pt x="130820" y="191721"/>
                  <a:pt x="128291" y="191721"/>
                </a:cubicBezTo>
                <a:lnTo>
                  <a:pt x="93237" y="191721"/>
                </a:lnTo>
                <a:cubicBezTo>
                  <a:pt x="90707" y="191721"/>
                  <a:pt x="88900" y="189523"/>
                  <a:pt x="88900" y="186958"/>
                </a:cubicBezTo>
                <a:cubicBezTo>
                  <a:pt x="88900" y="184760"/>
                  <a:pt x="90707" y="182562"/>
                  <a:pt x="93237" y="182562"/>
                </a:cubicBezTo>
                <a:close/>
                <a:moveTo>
                  <a:pt x="163087" y="153987"/>
                </a:moveTo>
                <a:lnTo>
                  <a:pt x="198502" y="153987"/>
                </a:lnTo>
                <a:cubicBezTo>
                  <a:pt x="201032" y="153987"/>
                  <a:pt x="202839" y="156185"/>
                  <a:pt x="202839" y="158750"/>
                </a:cubicBezTo>
                <a:cubicBezTo>
                  <a:pt x="202839" y="161314"/>
                  <a:pt x="201032" y="163146"/>
                  <a:pt x="198502" y="163146"/>
                </a:cubicBezTo>
                <a:lnTo>
                  <a:pt x="163087" y="163146"/>
                </a:lnTo>
                <a:cubicBezTo>
                  <a:pt x="160557" y="163146"/>
                  <a:pt x="158750" y="161314"/>
                  <a:pt x="158750" y="158750"/>
                </a:cubicBezTo>
                <a:cubicBezTo>
                  <a:pt x="158750" y="156185"/>
                  <a:pt x="160557" y="153987"/>
                  <a:pt x="163087" y="153987"/>
                </a:cubicBezTo>
                <a:close/>
                <a:moveTo>
                  <a:pt x="93174" y="153987"/>
                </a:moveTo>
                <a:lnTo>
                  <a:pt x="139477" y="153987"/>
                </a:lnTo>
                <a:cubicBezTo>
                  <a:pt x="141970" y="153987"/>
                  <a:pt x="144107" y="156185"/>
                  <a:pt x="144107" y="158750"/>
                </a:cubicBezTo>
                <a:cubicBezTo>
                  <a:pt x="144107" y="161314"/>
                  <a:pt x="141970" y="163146"/>
                  <a:pt x="139477" y="163146"/>
                </a:cubicBezTo>
                <a:lnTo>
                  <a:pt x="93174" y="163146"/>
                </a:lnTo>
                <a:cubicBezTo>
                  <a:pt x="90681" y="163146"/>
                  <a:pt x="88900" y="161314"/>
                  <a:pt x="88900" y="158750"/>
                </a:cubicBezTo>
                <a:cubicBezTo>
                  <a:pt x="88900" y="156185"/>
                  <a:pt x="90681" y="153987"/>
                  <a:pt x="93174" y="153987"/>
                </a:cubicBezTo>
                <a:close/>
                <a:moveTo>
                  <a:pt x="39183" y="132493"/>
                </a:moveTo>
                <a:lnTo>
                  <a:pt x="39183" y="182697"/>
                </a:lnTo>
                <a:lnTo>
                  <a:pt x="68407" y="182697"/>
                </a:lnTo>
                <a:lnTo>
                  <a:pt x="68407" y="132493"/>
                </a:lnTo>
                <a:lnTo>
                  <a:pt x="39183" y="132493"/>
                </a:lnTo>
                <a:close/>
                <a:moveTo>
                  <a:pt x="163024" y="123825"/>
                </a:moveTo>
                <a:lnTo>
                  <a:pt x="209683" y="123825"/>
                </a:lnTo>
                <a:cubicBezTo>
                  <a:pt x="211820" y="123825"/>
                  <a:pt x="213957" y="126111"/>
                  <a:pt x="213957" y="128397"/>
                </a:cubicBezTo>
                <a:cubicBezTo>
                  <a:pt x="213957" y="131064"/>
                  <a:pt x="211820" y="132969"/>
                  <a:pt x="209683" y="132969"/>
                </a:cubicBezTo>
                <a:lnTo>
                  <a:pt x="163024" y="132969"/>
                </a:lnTo>
                <a:cubicBezTo>
                  <a:pt x="160531" y="132969"/>
                  <a:pt x="158750" y="131064"/>
                  <a:pt x="158750" y="128397"/>
                </a:cubicBezTo>
                <a:cubicBezTo>
                  <a:pt x="158750" y="126111"/>
                  <a:pt x="160531" y="123825"/>
                  <a:pt x="163024" y="123825"/>
                </a:cubicBezTo>
                <a:close/>
                <a:moveTo>
                  <a:pt x="93174" y="123825"/>
                </a:moveTo>
                <a:lnTo>
                  <a:pt x="139477" y="123825"/>
                </a:lnTo>
                <a:cubicBezTo>
                  <a:pt x="141970" y="123825"/>
                  <a:pt x="144107" y="126111"/>
                  <a:pt x="144107" y="128397"/>
                </a:cubicBezTo>
                <a:cubicBezTo>
                  <a:pt x="144107" y="131064"/>
                  <a:pt x="141970" y="132969"/>
                  <a:pt x="139477" y="132969"/>
                </a:cubicBezTo>
                <a:lnTo>
                  <a:pt x="93174" y="132969"/>
                </a:lnTo>
                <a:cubicBezTo>
                  <a:pt x="90681" y="132969"/>
                  <a:pt x="88900" y="131064"/>
                  <a:pt x="88900" y="128397"/>
                </a:cubicBezTo>
                <a:cubicBezTo>
                  <a:pt x="88900" y="126111"/>
                  <a:pt x="90681" y="123825"/>
                  <a:pt x="93174" y="123825"/>
                </a:cubicBezTo>
                <a:close/>
                <a:moveTo>
                  <a:pt x="34493" y="123825"/>
                </a:moveTo>
                <a:lnTo>
                  <a:pt x="72737" y="123825"/>
                </a:lnTo>
                <a:cubicBezTo>
                  <a:pt x="75623" y="123825"/>
                  <a:pt x="77427" y="125992"/>
                  <a:pt x="77427" y="128159"/>
                </a:cubicBezTo>
                <a:lnTo>
                  <a:pt x="77427" y="187031"/>
                </a:lnTo>
                <a:cubicBezTo>
                  <a:pt x="77427" y="189559"/>
                  <a:pt x="75623" y="191726"/>
                  <a:pt x="72737" y="191726"/>
                </a:cubicBezTo>
                <a:lnTo>
                  <a:pt x="34493" y="191726"/>
                </a:lnTo>
                <a:cubicBezTo>
                  <a:pt x="32328" y="191726"/>
                  <a:pt x="30163" y="189559"/>
                  <a:pt x="30163" y="187031"/>
                </a:cubicBezTo>
                <a:lnTo>
                  <a:pt x="30163" y="128159"/>
                </a:lnTo>
                <a:cubicBezTo>
                  <a:pt x="30163" y="125992"/>
                  <a:pt x="32328" y="123825"/>
                  <a:pt x="34493" y="123825"/>
                </a:cubicBezTo>
                <a:close/>
                <a:moveTo>
                  <a:pt x="163024" y="95250"/>
                </a:moveTo>
                <a:lnTo>
                  <a:pt x="209683" y="95250"/>
                </a:lnTo>
                <a:cubicBezTo>
                  <a:pt x="211820" y="95250"/>
                  <a:pt x="213957" y="97082"/>
                  <a:pt x="213957" y="99646"/>
                </a:cubicBezTo>
                <a:cubicBezTo>
                  <a:pt x="213957" y="102577"/>
                  <a:pt x="211820" y="104409"/>
                  <a:pt x="209683" y="104409"/>
                </a:cubicBezTo>
                <a:lnTo>
                  <a:pt x="163024" y="104409"/>
                </a:lnTo>
                <a:cubicBezTo>
                  <a:pt x="160531" y="104409"/>
                  <a:pt x="158750" y="102577"/>
                  <a:pt x="158750" y="99646"/>
                </a:cubicBezTo>
                <a:cubicBezTo>
                  <a:pt x="158750" y="97082"/>
                  <a:pt x="160531" y="95250"/>
                  <a:pt x="163024" y="95250"/>
                </a:cubicBezTo>
                <a:close/>
                <a:moveTo>
                  <a:pt x="34509" y="95250"/>
                </a:moveTo>
                <a:lnTo>
                  <a:pt x="140980" y="95250"/>
                </a:lnTo>
                <a:cubicBezTo>
                  <a:pt x="143515" y="95250"/>
                  <a:pt x="145688" y="97082"/>
                  <a:pt x="145688" y="99646"/>
                </a:cubicBezTo>
                <a:cubicBezTo>
                  <a:pt x="145688" y="102577"/>
                  <a:pt x="143515" y="104409"/>
                  <a:pt x="140980" y="104409"/>
                </a:cubicBezTo>
                <a:lnTo>
                  <a:pt x="34509" y="104409"/>
                </a:lnTo>
                <a:cubicBezTo>
                  <a:pt x="32336" y="104409"/>
                  <a:pt x="30163" y="102577"/>
                  <a:pt x="30163" y="99646"/>
                </a:cubicBezTo>
                <a:cubicBezTo>
                  <a:pt x="30163" y="97082"/>
                  <a:pt x="32336" y="95250"/>
                  <a:pt x="34509" y="95250"/>
                </a:cubicBezTo>
                <a:close/>
                <a:moveTo>
                  <a:pt x="243488" y="43995"/>
                </a:moveTo>
                <a:lnTo>
                  <a:pt x="243488" y="251711"/>
                </a:lnTo>
                <a:cubicBezTo>
                  <a:pt x="243488" y="254235"/>
                  <a:pt x="241692" y="256038"/>
                  <a:pt x="239178" y="256038"/>
                </a:cubicBezTo>
                <a:lnTo>
                  <a:pt x="44173" y="256038"/>
                </a:lnTo>
                <a:lnTo>
                  <a:pt x="44173" y="282724"/>
                </a:lnTo>
                <a:lnTo>
                  <a:pt x="270063" y="282724"/>
                </a:lnTo>
                <a:lnTo>
                  <a:pt x="270063" y="43995"/>
                </a:lnTo>
                <a:lnTo>
                  <a:pt x="243488" y="43995"/>
                </a:lnTo>
                <a:close/>
                <a:moveTo>
                  <a:pt x="39162" y="39124"/>
                </a:moveTo>
                <a:lnTo>
                  <a:pt x="39162" y="65650"/>
                </a:lnTo>
                <a:lnTo>
                  <a:pt x="206541" y="65650"/>
                </a:lnTo>
                <a:lnTo>
                  <a:pt x="206541" y="39124"/>
                </a:lnTo>
                <a:lnTo>
                  <a:pt x="39162" y="39124"/>
                </a:lnTo>
                <a:close/>
                <a:moveTo>
                  <a:pt x="34483" y="30162"/>
                </a:moveTo>
                <a:lnTo>
                  <a:pt x="211221" y="30162"/>
                </a:lnTo>
                <a:cubicBezTo>
                  <a:pt x="213380" y="30162"/>
                  <a:pt x="215540" y="32313"/>
                  <a:pt x="215540" y="34822"/>
                </a:cubicBezTo>
                <a:lnTo>
                  <a:pt x="215540" y="69952"/>
                </a:lnTo>
                <a:cubicBezTo>
                  <a:pt x="215540" y="72103"/>
                  <a:pt x="213380" y="74253"/>
                  <a:pt x="211221" y="74253"/>
                </a:cubicBezTo>
                <a:lnTo>
                  <a:pt x="34483" y="74253"/>
                </a:lnTo>
                <a:cubicBezTo>
                  <a:pt x="32323" y="74253"/>
                  <a:pt x="30163" y="72103"/>
                  <a:pt x="30163" y="69952"/>
                </a:cubicBezTo>
                <a:lnTo>
                  <a:pt x="30163" y="34822"/>
                </a:lnTo>
                <a:cubicBezTo>
                  <a:pt x="30163" y="32313"/>
                  <a:pt x="32323" y="30162"/>
                  <a:pt x="34483" y="30162"/>
                </a:cubicBezTo>
                <a:close/>
                <a:moveTo>
                  <a:pt x="8978" y="8655"/>
                </a:moveTo>
                <a:lnTo>
                  <a:pt x="8978" y="247384"/>
                </a:lnTo>
                <a:lnTo>
                  <a:pt x="234869" y="247384"/>
                </a:lnTo>
                <a:lnTo>
                  <a:pt x="234869" y="8655"/>
                </a:lnTo>
                <a:lnTo>
                  <a:pt x="8978" y="8655"/>
                </a:lnTo>
                <a:close/>
                <a:moveTo>
                  <a:pt x="4309" y="0"/>
                </a:moveTo>
                <a:lnTo>
                  <a:pt x="239178" y="0"/>
                </a:lnTo>
                <a:cubicBezTo>
                  <a:pt x="241692" y="0"/>
                  <a:pt x="243488" y="1803"/>
                  <a:pt x="243488" y="4327"/>
                </a:cubicBezTo>
                <a:lnTo>
                  <a:pt x="243488" y="35340"/>
                </a:lnTo>
                <a:lnTo>
                  <a:pt x="274372" y="35340"/>
                </a:lnTo>
                <a:cubicBezTo>
                  <a:pt x="276886" y="35340"/>
                  <a:pt x="279041" y="37144"/>
                  <a:pt x="279041" y="39668"/>
                </a:cubicBezTo>
                <a:lnTo>
                  <a:pt x="279041" y="287051"/>
                </a:lnTo>
                <a:cubicBezTo>
                  <a:pt x="279041" y="289576"/>
                  <a:pt x="276886" y="291739"/>
                  <a:pt x="274372" y="291739"/>
                </a:cubicBezTo>
                <a:lnTo>
                  <a:pt x="39504" y="291739"/>
                </a:lnTo>
                <a:cubicBezTo>
                  <a:pt x="37349" y="291739"/>
                  <a:pt x="35194" y="289576"/>
                  <a:pt x="35194" y="287051"/>
                </a:cubicBezTo>
                <a:lnTo>
                  <a:pt x="35194" y="256038"/>
                </a:lnTo>
                <a:lnTo>
                  <a:pt x="4309" y="256038"/>
                </a:lnTo>
                <a:cubicBezTo>
                  <a:pt x="2155" y="256038"/>
                  <a:pt x="0" y="254235"/>
                  <a:pt x="0" y="251711"/>
                </a:cubicBezTo>
                <a:lnTo>
                  <a:pt x="0" y="4327"/>
                </a:lnTo>
                <a:cubicBezTo>
                  <a:pt x="0" y="1803"/>
                  <a:pt x="2155" y="0"/>
                  <a:pt x="4309" y="0"/>
                </a:cubicBezTo>
                <a:close/>
              </a:path>
            </a:pathLst>
          </a:custGeom>
          <a:solidFill>
            <a:srgbClr val="00B0C9"/>
          </a:solidFill>
          <a:ln>
            <a:solidFill>
              <a:srgbClr val="00B0C9"/>
            </a:solidFill>
          </a:ln>
          <a:effectLst/>
        </p:spPr>
        <p:txBody>
          <a:bodyPr anchor="ctr"/>
          <a:lstStyle/>
          <a:p>
            <a:endParaRPr lang="en-US" sz="1200" dirty="0">
              <a:latin typeface="Lato Light" panose="020F0502020204030203" pitchFamily="34" charset="0"/>
            </a:endParaRPr>
          </a:p>
        </p:txBody>
      </p:sp>
      <p:sp>
        <p:nvSpPr>
          <p:cNvPr id="26" name="TextBox 25">
            <a:extLst>
              <a:ext uri="{FF2B5EF4-FFF2-40B4-BE49-F238E27FC236}">
                <a16:creationId xmlns:a16="http://schemas.microsoft.com/office/drawing/2014/main" id="{6FC708B4-E28F-1C2E-0B77-C1B535375C68}"/>
              </a:ext>
            </a:extLst>
          </p:cNvPr>
          <p:cNvSpPr txBox="1"/>
          <p:nvPr/>
        </p:nvSpPr>
        <p:spPr>
          <a:xfrm>
            <a:off x="7898447" y="1307228"/>
            <a:ext cx="1601721" cy="400110"/>
          </a:xfrm>
          <a:prstGeom prst="rect">
            <a:avLst/>
          </a:prstGeom>
          <a:noFill/>
        </p:spPr>
        <p:txBody>
          <a:bodyPr wrap="none" rtlCol="0" anchor="b" anchorCtr="0">
            <a:spAutoFit/>
          </a:bodyPr>
          <a:lstStyle/>
          <a:p>
            <a:r>
              <a:rPr lang="en-US" sz="2000" b="1" dirty="0">
                <a:solidFill>
                  <a:srgbClr val="E32D8E"/>
                </a:solidFill>
                <a:latin typeface="Poppins"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2A0787E0-1389-3F64-56B8-11606D8AF88B}"/>
              </a:ext>
            </a:extLst>
          </p:cNvPr>
          <p:cNvSpPr txBox="1">
            <a:spLocks/>
          </p:cNvSpPr>
          <p:nvPr/>
        </p:nvSpPr>
        <p:spPr>
          <a:xfrm>
            <a:off x="7898447" y="1729919"/>
            <a:ext cx="234608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28" name="TextBox 27">
            <a:extLst>
              <a:ext uri="{FF2B5EF4-FFF2-40B4-BE49-F238E27FC236}">
                <a16:creationId xmlns:a16="http://schemas.microsoft.com/office/drawing/2014/main" id="{3FD8C97A-20FC-81CE-03D3-75CF4ADFA758}"/>
              </a:ext>
            </a:extLst>
          </p:cNvPr>
          <p:cNvSpPr txBox="1"/>
          <p:nvPr/>
        </p:nvSpPr>
        <p:spPr>
          <a:xfrm>
            <a:off x="8161723" y="3273697"/>
            <a:ext cx="1601721" cy="400110"/>
          </a:xfrm>
          <a:prstGeom prst="rect">
            <a:avLst/>
          </a:prstGeom>
          <a:noFill/>
        </p:spPr>
        <p:txBody>
          <a:bodyPr wrap="none" rtlCol="0" anchor="b" anchorCtr="0">
            <a:spAutoFit/>
          </a:bodyPr>
          <a:lstStyle/>
          <a:p>
            <a:r>
              <a:rPr lang="en-US" sz="2000" b="1" dirty="0">
                <a:solidFill>
                  <a:srgbClr val="6B3BC4"/>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75197FF5-8145-FA38-3228-B6CF7A09D296}"/>
              </a:ext>
            </a:extLst>
          </p:cNvPr>
          <p:cNvSpPr txBox="1">
            <a:spLocks/>
          </p:cNvSpPr>
          <p:nvPr/>
        </p:nvSpPr>
        <p:spPr>
          <a:xfrm>
            <a:off x="8161723" y="3696387"/>
            <a:ext cx="234608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30" name="TextBox 29">
            <a:extLst>
              <a:ext uri="{FF2B5EF4-FFF2-40B4-BE49-F238E27FC236}">
                <a16:creationId xmlns:a16="http://schemas.microsoft.com/office/drawing/2014/main" id="{F505AE61-0802-F15D-9F13-0CE3606F472F}"/>
              </a:ext>
            </a:extLst>
          </p:cNvPr>
          <p:cNvSpPr txBox="1"/>
          <p:nvPr/>
        </p:nvSpPr>
        <p:spPr>
          <a:xfrm>
            <a:off x="3660654" y="905600"/>
            <a:ext cx="1601721" cy="400110"/>
          </a:xfrm>
          <a:prstGeom prst="rect">
            <a:avLst/>
          </a:prstGeom>
          <a:noFill/>
        </p:spPr>
        <p:txBody>
          <a:bodyPr wrap="none" rtlCol="0" anchor="b" anchorCtr="0">
            <a:spAutoFit/>
          </a:bodyPr>
          <a:lstStyle/>
          <a:p>
            <a:r>
              <a:rPr lang="en-US" sz="2000" b="1" dirty="0">
                <a:solidFill>
                  <a:srgbClr val="00B0C9"/>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9374F036-4808-3FBB-18EB-BC0163392409}"/>
              </a:ext>
            </a:extLst>
          </p:cNvPr>
          <p:cNvSpPr txBox="1">
            <a:spLocks/>
          </p:cNvSpPr>
          <p:nvPr/>
        </p:nvSpPr>
        <p:spPr>
          <a:xfrm>
            <a:off x="3660654" y="1328291"/>
            <a:ext cx="234608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32" name="TextBox 31">
            <a:extLst>
              <a:ext uri="{FF2B5EF4-FFF2-40B4-BE49-F238E27FC236}">
                <a16:creationId xmlns:a16="http://schemas.microsoft.com/office/drawing/2014/main" id="{839896E2-56E8-C96B-F60A-574BB9C54E18}"/>
              </a:ext>
            </a:extLst>
          </p:cNvPr>
          <p:cNvSpPr txBox="1"/>
          <p:nvPr/>
        </p:nvSpPr>
        <p:spPr>
          <a:xfrm>
            <a:off x="8071661" y="5387927"/>
            <a:ext cx="1601721" cy="400110"/>
          </a:xfrm>
          <a:prstGeom prst="rect">
            <a:avLst/>
          </a:prstGeom>
          <a:noFill/>
        </p:spPr>
        <p:txBody>
          <a:bodyPr wrap="none" rtlCol="0" anchor="b" anchorCtr="0">
            <a:spAutoFit/>
          </a:bodyPr>
          <a:lstStyle/>
          <a:p>
            <a:pPr algn="r"/>
            <a:r>
              <a:rPr lang="en-US" sz="2000" b="1" dirty="0">
                <a:solidFill>
                  <a:srgbClr val="FFA200"/>
                </a:solidFill>
                <a:latin typeface="Poppins" pitchFamily="2" charset="77"/>
                <a:ea typeface="League Spartan" charset="0"/>
                <a:cs typeface="Poppins" pitchFamily="2" charset="77"/>
              </a:rPr>
              <a:t>YOUR TITLE</a:t>
            </a:r>
          </a:p>
        </p:txBody>
      </p:sp>
      <p:sp>
        <p:nvSpPr>
          <p:cNvPr id="33" name="Subtitle 2">
            <a:extLst>
              <a:ext uri="{FF2B5EF4-FFF2-40B4-BE49-F238E27FC236}">
                <a16:creationId xmlns:a16="http://schemas.microsoft.com/office/drawing/2014/main" id="{ACAD3AF8-15BB-8713-1272-2B38544E31A1}"/>
              </a:ext>
            </a:extLst>
          </p:cNvPr>
          <p:cNvSpPr txBox="1">
            <a:spLocks/>
          </p:cNvSpPr>
          <p:nvPr/>
        </p:nvSpPr>
        <p:spPr>
          <a:xfrm>
            <a:off x="7327295" y="5810618"/>
            <a:ext cx="234608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34" name="TextBox 33">
            <a:extLst>
              <a:ext uri="{FF2B5EF4-FFF2-40B4-BE49-F238E27FC236}">
                <a16:creationId xmlns:a16="http://schemas.microsoft.com/office/drawing/2014/main" id="{72BEB3CC-0B87-CACF-AC78-3A44B9E447DC}"/>
              </a:ext>
            </a:extLst>
          </p:cNvPr>
          <p:cNvSpPr txBox="1"/>
          <p:nvPr/>
        </p:nvSpPr>
        <p:spPr>
          <a:xfrm>
            <a:off x="3663396" y="5089494"/>
            <a:ext cx="1601721" cy="400110"/>
          </a:xfrm>
          <a:prstGeom prst="rect">
            <a:avLst/>
          </a:prstGeom>
          <a:noFill/>
        </p:spPr>
        <p:txBody>
          <a:bodyPr wrap="none" rtlCol="0" anchor="b" anchorCtr="0">
            <a:spAutoFit/>
          </a:bodyPr>
          <a:lstStyle/>
          <a:p>
            <a:pPr algn="r"/>
            <a:r>
              <a:rPr lang="en-US" sz="2000" b="1" dirty="0">
                <a:solidFill>
                  <a:srgbClr val="72BA00"/>
                </a:solidFill>
                <a:latin typeface="Poppins" pitchFamily="2" charset="77"/>
                <a:ea typeface="League Spartan" charset="0"/>
                <a:cs typeface="Poppins" pitchFamily="2" charset="77"/>
              </a:rPr>
              <a:t>YOUR TITLE</a:t>
            </a:r>
          </a:p>
        </p:txBody>
      </p:sp>
      <p:sp>
        <p:nvSpPr>
          <p:cNvPr id="35" name="Subtitle 2">
            <a:extLst>
              <a:ext uri="{FF2B5EF4-FFF2-40B4-BE49-F238E27FC236}">
                <a16:creationId xmlns:a16="http://schemas.microsoft.com/office/drawing/2014/main" id="{29BE2943-FB0F-2C8F-8661-A274664541BB}"/>
              </a:ext>
            </a:extLst>
          </p:cNvPr>
          <p:cNvSpPr txBox="1">
            <a:spLocks/>
          </p:cNvSpPr>
          <p:nvPr/>
        </p:nvSpPr>
        <p:spPr>
          <a:xfrm>
            <a:off x="2919030" y="5512185"/>
            <a:ext cx="234608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
        <p:nvSpPr>
          <p:cNvPr id="36" name="TextBox 35">
            <a:extLst>
              <a:ext uri="{FF2B5EF4-FFF2-40B4-BE49-F238E27FC236}">
                <a16:creationId xmlns:a16="http://schemas.microsoft.com/office/drawing/2014/main" id="{8D33746E-7B36-63AA-8515-C4F3D0D51D98}"/>
              </a:ext>
            </a:extLst>
          </p:cNvPr>
          <p:cNvSpPr txBox="1"/>
          <p:nvPr/>
        </p:nvSpPr>
        <p:spPr>
          <a:xfrm>
            <a:off x="1817738" y="2856739"/>
            <a:ext cx="1601721" cy="400110"/>
          </a:xfrm>
          <a:prstGeom prst="rect">
            <a:avLst/>
          </a:prstGeom>
          <a:noFill/>
        </p:spPr>
        <p:txBody>
          <a:bodyPr wrap="none" rtlCol="0" anchor="b" anchorCtr="0">
            <a:spAutoFit/>
          </a:bodyPr>
          <a:lstStyle/>
          <a:p>
            <a:pPr algn="r"/>
            <a:r>
              <a:rPr lang="en-US" sz="2000" b="1" dirty="0">
                <a:solidFill>
                  <a:srgbClr val="FF0000"/>
                </a:solidFill>
                <a:latin typeface="Poppins" pitchFamily="2" charset="77"/>
                <a:ea typeface="League Spartan" charset="0"/>
                <a:cs typeface="Poppins" pitchFamily="2" charset="77"/>
              </a:rPr>
              <a:t>YOUR TITLE</a:t>
            </a:r>
          </a:p>
        </p:txBody>
      </p:sp>
      <p:sp>
        <p:nvSpPr>
          <p:cNvPr id="37" name="Subtitle 2">
            <a:extLst>
              <a:ext uri="{FF2B5EF4-FFF2-40B4-BE49-F238E27FC236}">
                <a16:creationId xmlns:a16="http://schemas.microsoft.com/office/drawing/2014/main" id="{039C1018-A3FF-FD66-9892-0B5683EC2A61}"/>
              </a:ext>
            </a:extLst>
          </p:cNvPr>
          <p:cNvSpPr txBox="1">
            <a:spLocks/>
          </p:cNvSpPr>
          <p:nvPr/>
        </p:nvSpPr>
        <p:spPr>
          <a:xfrm>
            <a:off x="1073372" y="3279430"/>
            <a:ext cx="234608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a:t>
            </a:r>
          </a:p>
        </p:txBody>
      </p:sp>
    </p:spTree>
    <p:extLst>
      <p:ext uri="{BB962C8B-B14F-4D97-AF65-F5344CB8AC3E}">
        <p14:creationId xmlns:p14="http://schemas.microsoft.com/office/powerpoint/2010/main" val="1392565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849F3A2E-0362-36DF-D500-14B380A17457}"/>
              </a:ext>
            </a:extLst>
          </p:cNvPr>
          <p:cNvSpPr/>
          <p:nvPr/>
        </p:nvSpPr>
        <p:spPr>
          <a:xfrm>
            <a:off x="4854271" y="1029933"/>
            <a:ext cx="3101211" cy="1738003"/>
          </a:xfrm>
          <a:prstGeom prst="roundRect">
            <a:avLst/>
          </a:prstGeom>
          <a:noFill/>
          <a:ln w="12700" cap="rnd">
            <a:solidFill>
              <a:srgbClr val="FFA2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425CAF79-A140-DFF5-A5BB-D5E40AF3250D}"/>
              </a:ext>
            </a:extLst>
          </p:cNvPr>
          <p:cNvSpPr/>
          <p:nvPr/>
        </p:nvSpPr>
        <p:spPr>
          <a:xfrm>
            <a:off x="4854271" y="2833788"/>
            <a:ext cx="3101211" cy="1673007"/>
          </a:xfrm>
          <a:prstGeom prst="roundRect">
            <a:avLst/>
          </a:prstGeom>
          <a:noFill/>
          <a:ln w="12700" cap="rnd">
            <a:solidFill>
              <a:srgbClr val="E32D8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D8F7B702-5160-A277-EE18-05B81BA9DD17}"/>
              </a:ext>
            </a:extLst>
          </p:cNvPr>
          <p:cNvSpPr/>
          <p:nvPr/>
        </p:nvSpPr>
        <p:spPr>
          <a:xfrm>
            <a:off x="4854271" y="4588612"/>
            <a:ext cx="3101211" cy="1878754"/>
          </a:xfrm>
          <a:prstGeom prst="roundRect">
            <a:avLst/>
          </a:prstGeom>
          <a:noFill/>
          <a:ln w="12700" cap="rnd">
            <a:solidFill>
              <a:srgbClr val="00B0C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36B9D05D-E060-E59B-88F4-DD57138FF846}"/>
              </a:ext>
            </a:extLst>
          </p:cNvPr>
          <p:cNvSpPr/>
          <p:nvPr/>
        </p:nvSpPr>
        <p:spPr>
          <a:xfrm>
            <a:off x="8167097" y="969973"/>
            <a:ext cx="3101211" cy="1738003"/>
          </a:xfrm>
          <a:prstGeom prst="roundRect">
            <a:avLst/>
          </a:prstGeom>
          <a:noFill/>
          <a:ln w="12700" cap="rnd">
            <a:solidFill>
              <a:srgbClr val="6B3BC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D9BB51F4-0BBA-B090-9E90-E79A3F1785B4}"/>
              </a:ext>
            </a:extLst>
          </p:cNvPr>
          <p:cNvSpPr/>
          <p:nvPr/>
        </p:nvSpPr>
        <p:spPr>
          <a:xfrm>
            <a:off x="8167097" y="2773828"/>
            <a:ext cx="3101211" cy="1673007"/>
          </a:xfrm>
          <a:prstGeom prst="roundRect">
            <a:avLst/>
          </a:prstGeom>
          <a:noFill/>
          <a:ln w="12700" cap="rnd">
            <a:solidFill>
              <a:srgbClr val="E0373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AB56CE09-A020-FBC2-D486-A89261760F3A}"/>
              </a:ext>
            </a:extLst>
          </p:cNvPr>
          <p:cNvSpPr/>
          <p:nvPr/>
        </p:nvSpPr>
        <p:spPr>
          <a:xfrm>
            <a:off x="8167097" y="4528652"/>
            <a:ext cx="3101211" cy="1878754"/>
          </a:xfrm>
          <a:prstGeom prst="roundRect">
            <a:avLst/>
          </a:prstGeom>
          <a:noFill/>
          <a:ln w="12700" cap="rnd">
            <a:solidFill>
              <a:srgbClr val="72BA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9" name="Group 38">
            <a:extLst>
              <a:ext uri="{FF2B5EF4-FFF2-40B4-BE49-F238E27FC236}">
                <a16:creationId xmlns:a16="http://schemas.microsoft.com/office/drawing/2014/main" id="{C1E1A301-8AAC-4F25-5D55-4B9E7106FD14}"/>
              </a:ext>
            </a:extLst>
          </p:cNvPr>
          <p:cNvGrpSpPr/>
          <p:nvPr/>
        </p:nvGrpSpPr>
        <p:grpSpPr>
          <a:xfrm>
            <a:off x="5111572" y="1214328"/>
            <a:ext cx="2532047" cy="1414000"/>
            <a:chOff x="1247694" y="1304659"/>
            <a:chExt cx="2532047" cy="1414000"/>
          </a:xfrm>
        </p:grpSpPr>
        <p:sp>
          <p:nvSpPr>
            <p:cNvPr id="11" name="Freeform 928">
              <a:extLst>
                <a:ext uri="{FF2B5EF4-FFF2-40B4-BE49-F238E27FC236}">
                  <a16:creationId xmlns:a16="http://schemas.microsoft.com/office/drawing/2014/main" id="{CADEF3B2-81FB-10CB-67DA-FC409B4A3956}"/>
                </a:ext>
              </a:extLst>
            </p:cNvPr>
            <p:cNvSpPr>
              <a:spLocks noChangeArrowheads="1"/>
            </p:cNvSpPr>
            <p:nvPr/>
          </p:nvSpPr>
          <p:spPr bwMode="auto">
            <a:xfrm>
              <a:off x="3349674" y="1304659"/>
              <a:ext cx="430067" cy="430067"/>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rgbClr val="FFA200"/>
            </a:solidFill>
            <a:ln>
              <a:solidFill>
                <a:srgbClr val="FFA200"/>
              </a:solidFill>
            </a:ln>
            <a:effectLst/>
          </p:spPr>
          <p:txBody>
            <a:bodyPr anchor="ctr"/>
            <a:lstStyle/>
            <a:p>
              <a:endParaRPr lang="en-US" sz="1200" dirty="0">
                <a:latin typeface="Lato Light" panose="020F0502020204030203" pitchFamily="34" charset="0"/>
              </a:endParaRPr>
            </a:p>
          </p:txBody>
        </p:sp>
        <p:sp>
          <p:nvSpPr>
            <p:cNvPr id="12" name="TextBox 11">
              <a:extLst>
                <a:ext uri="{FF2B5EF4-FFF2-40B4-BE49-F238E27FC236}">
                  <a16:creationId xmlns:a16="http://schemas.microsoft.com/office/drawing/2014/main" id="{5970988A-AFCC-AEEF-5F51-1B52E5DE79BE}"/>
                </a:ext>
              </a:extLst>
            </p:cNvPr>
            <p:cNvSpPr txBox="1"/>
            <p:nvPr/>
          </p:nvSpPr>
          <p:spPr>
            <a:xfrm>
              <a:off x="1247694" y="1319637"/>
              <a:ext cx="1601721" cy="400110"/>
            </a:xfrm>
            <a:prstGeom prst="rect">
              <a:avLst/>
            </a:prstGeom>
            <a:noFill/>
          </p:spPr>
          <p:txBody>
            <a:bodyPr wrap="none" rtlCol="0" anchor="b" anchorCtr="0">
              <a:spAutoFit/>
            </a:bodyPr>
            <a:lstStyle/>
            <a:p>
              <a:r>
                <a:rPr lang="en-US" sz="2000" b="1" dirty="0">
                  <a:solidFill>
                    <a:srgbClr val="FFA200"/>
                  </a:solidFill>
                  <a:latin typeface="Poppins" pitchFamily="2" charset="77"/>
                  <a:ea typeface="League Spartan" charset="0"/>
                  <a:cs typeface="Poppins" pitchFamily="2" charset="77"/>
                </a:rPr>
                <a:t>YOUR TITLE</a:t>
              </a:r>
            </a:p>
          </p:txBody>
        </p:sp>
        <p:sp>
          <p:nvSpPr>
            <p:cNvPr id="13" name="Subtitle 2">
              <a:extLst>
                <a:ext uri="{FF2B5EF4-FFF2-40B4-BE49-F238E27FC236}">
                  <a16:creationId xmlns:a16="http://schemas.microsoft.com/office/drawing/2014/main" id="{58501200-85D5-EED1-93E0-BD3C726D0C5E}"/>
                </a:ext>
              </a:extLst>
            </p:cNvPr>
            <p:cNvSpPr txBox="1">
              <a:spLocks/>
            </p:cNvSpPr>
            <p:nvPr/>
          </p:nvSpPr>
          <p:spPr>
            <a:xfrm>
              <a:off x="1247694" y="1764552"/>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grpSp>
      <p:grpSp>
        <p:nvGrpSpPr>
          <p:cNvPr id="40" name="Group 39">
            <a:extLst>
              <a:ext uri="{FF2B5EF4-FFF2-40B4-BE49-F238E27FC236}">
                <a16:creationId xmlns:a16="http://schemas.microsoft.com/office/drawing/2014/main" id="{485B4015-2EA6-93ED-5F68-A41358B8F478}"/>
              </a:ext>
            </a:extLst>
          </p:cNvPr>
          <p:cNvGrpSpPr/>
          <p:nvPr/>
        </p:nvGrpSpPr>
        <p:grpSpPr>
          <a:xfrm>
            <a:off x="5111572" y="2991741"/>
            <a:ext cx="2444512" cy="1398798"/>
            <a:chOff x="1247694" y="2887277"/>
            <a:chExt cx="2444512" cy="1398798"/>
          </a:xfrm>
        </p:grpSpPr>
        <p:sp>
          <p:nvSpPr>
            <p:cNvPr id="10" name="Freeform 927">
              <a:extLst>
                <a:ext uri="{FF2B5EF4-FFF2-40B4-BE49-F238E27FC236}">
                  <a16:creationId xmlns:a16="http://schemas.microsoft.com/office/drawing/2014/main" id="{C04E4181-072E-8280-C93C-3347D12D55EE}"/>
                </a:ext>
              </a:extLst>
            </p:cNvPr>
            <p:cNvSpPr>
              <a:spLocks noChangeArrowheads="1"/>
            </p:cNvSpPr>
            <p:nvPr/>
          </p:nvSpPr>
          <p:spPr bwMode="auto">
            <a:xfrm>
              <a:off x="3349674" y="2887277"/>
              <a:ext cx="342532" cy="430066"/>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rgbClr val="E32D8E"/>
            </a:solidFill>
            <a:ln>
              <a:solidFill>
                <a:srgbClr val="E32D8E"/>
              </a:solidFill>
            </a:ln>
            <a:effectLst/>
          </p:spPr>
          <p:txBody>
            <a:bodyPr anchor="ctr"/>
            <a:lstStyle/>
            <a:p>
              <a:endParaRPr lang="en-US" sz="1200" dirty="0">
                <a:latin typeface="Lato Light" panose="020F0502020204030203" pitchFamily="34" charset="0"/>
              </a:endParaRPr>
            </a:p>
          </p:txBody>
        </p:sp>
        <p:sp>
          <p:nvSpPr>
            <p:cNvPr id="14" name="TextBox 13">
              <a:extLst>
                <a:ext uri="{FF2B5EF4-FFF2-40B4-BE49-F238E27FC236}">
                  <a16:creationId xmlns:a16="http://schemas.microsoft.com/office/drawing/2014/main" id="{0A90951F-A455-73FA-5BD2-D7228BE15774}"/>
                </a:ext>
              </a:extLst>
            </p:cNvPr>
            <p:cNvSpPr txBox="1"/>
            <p:nvPr/>
          </p:nvSpPr>
          <p:spPr>
            <a:xfrm>
              <a:off x="1247695" y="2902255"/>
              <a:ext cx="1601721" cy="400110"/>
            </a:xfrm>
            <a:prstGeom prst="rect">
              <a:avLst/>
            </a:prstGeom>
            <a:noFill/>
          </p:spPr>
          <p:txBody>
            <a:bodyPr wrap="none" rtlCol="0" anchor="b" anchorCtr="0">
              <a:spAutoFit/>
            </a:bodyPr>
            <a:lstStyle/>
            <a:p>
              <a:r>
                <a:rPr lang="en-US" sz="2000" b="1" dirty="0">
                  <a:solidFill>
                    <a:srgbClr val="E32D8E"/>
                  </a:solidFill>
                  <a:latin typeface="Poppins" pitchFamily="2" charset="77"/>
                  <a:ea typeface="League Spartan" charset="0"/>
                  <a:cs typeface="Poppins" pitchFamily="2" charset="77"/>
                </a:rPr>
                <a:t>YOUR TITLE</a:t>
              </a:r>
            </a:p>
          </p:txBody>
        </p:sp>
        <p:sp>
          <p:nvSpPr>
            <p:cNvPr id="15" name="Subtitle 2">
              <a:extLst>
                <a:ext uri="{FF2B5EF4-FFF2-40B4-BE49-F238E27FC236}">
                  <a16:creationId xmlns:a16="http://schemas.microsoft.com/office/drawing/2014/main" id="{F725A2BE-74F5-BAF6-9390-0BC866DEFF48}"/>
                </a:ext>
              </a:extLst>
            </p:cNvPr>
            <p:cNvSpPr txBox="1">
              <a:spLocks/>
            </p:cNvSpPr>
            <p:nvPr/>
          </p:nvSpPr>
          <p:spPr>
            <a:xfrm>
              <a:off x="1247694" y="3331968"/>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grpSp>
      <p:grpSp>
        <p:nvGrpSpPr>
          <p:cNvPr id="41" name="Group 40">
            <a:extLst>
              <a:ext uri="{FF2B5EF4-FFF2-40B4-BE49-F238E27FC236}">
                <a16:creationId xmlns:a16="http://schemas.microsoft.com/office/drawing/2014/main" id="{1986A3FA-BDA9-04C3-9A2B-6B4C40188B64}"/>
              </a:ext>
            </a:extLst>
          </p:cNvPr>
          <p:cNvGrpSpPr/>
          <p:nvPr/>
        </p:nvGrpSpPr>
        <p:grpSpPr>
          <a:xfrm>
            <a:off x="5108270" y="4728955"/>
            <a:ext cx="2532047" cy="1534604"/>
            <a:chOff x="1247694" y="4651103"/>
            <a:chExt cx="2532047" cy="1534604"/>
          </a:xfrm>
        </p:grpSpPr>
        <p:sp>
          <p:nvSpPr>
            <p:cNvPr id="9" name="Freeform 926">
              <a:extLst>
                <a:ext uri="{FF2B5EF4-FFF2-40B4-BE49-F238E27FC236}">
                  <a16:creationId xmlns:a16="http://schemas.microsoft.com/office/drawing/2014/main" id="{1A643E72-0783-5ABF-B31E-D4B7D170F4BE}"/>
                </a:ext>
              </a:extLst>
            </p:cNvPr>
            <p:cNvSpPr>
              <a:spLocks noChangeArrowheads="1"/>
            </p:cNvSpPr>
            <p:nvPr/>
          </p:nvSpPr>
          <p:spPr bwMode="auto">
            <a:xfrm>
              <a:off x="3349674" y="4651103"/>
              <a:ext cx="430067" cy="430067"/>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rgbClr val="00B0C9"/>
            </a:solidFill>
            <a:ln>
              <a:solidFill>
                <a:srgbClr val="00B0C9"/>
              </a:solidFill>
            </a:ln>
            <a:effectLst/>
          </p:spPr>
          <p:txBody>
            <a:bodyPr anchor="ctr"/>
            <a:lstStyle/>
            <a:p>
              <a:endParaRPr lang="en-US" sz="1200" dirty="0">
                <a:latin typeface="Lato Light" panose="020F0502020204030203" pitchFamily="34" charset="0"/>
              </a:endParaRPr>
            </a:p>
          </p:txBody>
        </p:sp>
        <p:sp>
          <p:nvSpPr>
            <p:cNvPr id="16" name="TextBox 15">
              <a:extLst>
                <a:ext uri="{FF2B5EF4-FFF2-40B4-BE49-F238E27FC236}">
                  <a16:creationId xmlns:a16="http://schemas.microsoft.com/office/drawing/2014/main" id="{5C7C4A03-7B11-A993-A798-B91D29AE981A}"/>
                </a:ext>
              </a:extLst>
            </p:cNvPr>
            <p:cNvSpPr txBox="1"/>
            <p:nvPr/>
          </p:nvSpPr>
          <p:spPr>
            <a:xfrm>
              <a:off x="1247694" y="4666081"/>
              <a:ext cx="1601721" cy="400110"/>
            </a:xfrm>
            <a:prstGeom prst="rect">
              <a:avLst/>
            </a:prstGeom>
            <a:noFill/>
          </p:spPr>
          <p:txBody>
            <a:bodyPr wrap="none" rtlCol="0" anchor="b" anchorCtr="0">
              <a:spAutoFit/>
            </a:bodyPr>
            <a:lstStyle/>
            <a:p>
              <a:r>
                <a:rPr lang="en-US" sz="2000" b="1" dirty="0">
                  <a:solidFill>
                    <a:srgbClr val="00B0C9"/>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1CDA5260-6582-7E11-AC3A-15B31E10EFF4}"/>
                </a:ext>
              </a:extLst>
            </p:cNvPr>
            <p:cNvSpPr txBox="1">
              <a:spLocks/>
            </p:cNvSpPr>
            <p:nvPr/>
          </p:nvSpPr>
          <p:spPr>
            <a:xfrm>
              <a:off x="1247694" y="5231600"/>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grpSp>
      <p:grpSp>
        <p:nvGrpSpPr>
          <p:cNvPr id="42" name="Group 41">
            <a:extLst>
              <a:ext uri="{FF2B5EF4-FFF2-40B4-BE49-F238E27FC236}">
                <a16:creationId xmlns:a16="http://schemas.microsoft.com/office/drawing/2014/main" id="{D34DE943-C4DC-3913-EEAA-F966AF457756}"/>
              </a:ext>
            </a:extLst>
          </p:cNvPr>
          <p:cNvGrpSpPr/>
          <p:nvPr/>
        </p:nvGrpSpPr>
        <p:grpSpPr>
          <a:xfrm>
            <a:off x="8547950" y="1209368"/>
            <a:ext cx="2437177" cy="1416274"/>
            <a:chOff x="4684072" y="1299699"/>
            <a:chExt cx="2437177" cy="1416274"/>
          </a:xfrm>
        </p:grpSpPr>
        <p:sp>
          <p:nvSpPr>
            <p:cNvPr id="21" name="TextBox 20">
              <a:extLst>
                <a:ext uri="{FF2B5EF4-FFF2-40B4-BE49-F238E27FC236}">
                  <a16:creationId xmlns:a16="http://schemas.microsoft.com/office/drawing/2014/main" id="{9F393E4C-E3D3-8CD0-3776-F3DAC528137B}"/>
                </a:ext>
              </a:extLst>
            </p:cNvPr>
            <p:cNvSpPr txBox="1"/>
            <p:nvPr/>
          </p:nvSpPr>
          <p:spPr>
            <a:xfrm>
              <a:off x="4684072" y="1319637"/>
              <a:ext cx="1601721" cy="400110"/>
            </a:xfrm>
            <a:prstGeom prst="rect">
              <a:avLst/>
            </a:prstGeom>
            <a:noFill/>
          </p:spPr>
          <p:txBody>
            <a:bodyPr wrap="none" rtlCol="0" anchor="b" anchorCtr="0">
              <a:spAutoFit/>
            </a:bodyPr>
            <a:lstStyle/>
            <a:p>
              <a:r>
                <a:rPr lang="en-US" sz="2000" b="1" dirty="0">
                  <a:solidFill>
                    <a:srgbClr val="6B3BC4"/>
                  </a:solidFill>
                  <a:latin typeface="Poppins" pitchFamily="2" charset="77"/>
                  <a:ea typeface="League Spartan" charset="0"/>
                  <a:cs typeface="Poppins" pitchFamily="2" charset="77"/>
                </a:rPr>
                <a:t>YOUR TITLE</a:t>
              </a:r>
            </a:p>
          </p:txBody>
        </p:sp>
        <p:sp>
          <p:nvSpPr>
            <p:cNvPr id="22" name="Subtitle 2">
              <a:extLst>
                <a:ext uri="{FF2B5EF4-FFF2-40B4-BE49-F238E27FC236}">
                  <a16:creationId xmlns:a16="http://schemas.microsoft.com/office/drawing/2014/main" id="{D1B0B45E-B793-5514-68C1-29949EC1733F}"/>
                </a:ext>
              </a:extLst>
            </p:cNvPr>
            <p:cNvSpPr txBox="1">
              <a:spLocks/>
            </p:cNvSpPr>
            <p:nvPr/>
          </p:nvSpPr>
          <p:spPr>
            <a:xfrm>
              <a:off x="4684072" y="1761866"/>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7" name="Freeform 753">
              <a:extLst>
                <a:ext uri="{FF2B5EF4-FFF2-40B4-BE49-F238E27FC236}">
                  <a16:creationId xmlns:a16="http://schemas.microsoft.com/office/drawing/2014/main" id="{72DC0DBD-AB5D-B3CE-0B26-83E3A87149E1}"/>
                </a:ext>
              </a:extLst>
            </p:cNvPr>
            <p:cNvSpPr>
              <a:spLocks noChangeArrowheads="1"/>
            </p:cNvSpPr>
            <p:nvPr/>
          </p:nvSpPr>
          <p:spPr bwMode="auto">
            <a:xfrm>
              <a:off x="6736702" y="1299699"/>
              <a:ext cx="350244" cy="439986"/>
            </a:xfrm>
            <a:custGeom>
              <a:avLst/>
              <a:gdLst>
                <a:gd name="T0" fmla="*/ 2599566 w 245700"/>
                <a:gd name="T1" fmla="*/ 3243755 h 309197"/>
                <a:gd name="T2" fmla="*/ 2599566 w 245700"/>
                <a:gd name="T3" fmla="*/ 3342777 h 309197"/>
                <a:gd name="T4" fmla="*/ 1691314 w 245700"/>
                <a:gd name="T5" fmla="*/ 3295249 h 309197"/>
                <a:gd name="T6" fmla="*/ 1692326 w 245700"/>
                <a:gd name="T7" fmla="*/ 1130682 h 309197"/>
                <a:gd name="T8" fmla="*/ 1594050 w 245700"/>
                <a:gd name="T9" fmla="*/ 2407750 h 309197"/>
                <a:gd name="T10" fmla="*/ 1527226 w 245700"/>
                <a:gd name="T11" fmla="*/ 2458216 h 309197"/>
                <a:gd name="T12" fmla="*/ 969059 w 245700"/>
                <a:gd name="T13" fmla="*/ 2590189 h 309197"/>
                <a:gd name="T14" fmla="*/ 1193103 w 245700"/>
                <a:gd name="T15" fmla="*/ 2648418 h 309197"/>
                <a:gd name="T16" fmla="*/ 1633365 w 245700"/>
                <a:gd name="T17" fmla="*/ 2877430 h 309197"/>
                <a:gd name="T18" fmla="*/ 2545321 w 245700"/>
                <a:gd name="T19" fmla="*/ 3001654 h 309197"/>
                <a:gd name="T20" fmla="*/ 2568900 w 245700"/>
                <a:gd name="T21" fmla="*/ 2054522 h 309197"/>
                <a:gd name="T22" fmla="*/ 2454916 w 245700"/>
                <a:gd name="T23" fmla="*/ 1949714 h 309197"/>
                <a:gd name="T24" fmla="*/ 2352714 w 245700"/>
                <a:gd name="T25" fmla="*/ 1965241 h 309197"/>
                <a:gd name="T26" fmla="*/ 2215138 w 245700"/>
                <a:gd name="T27" fmla="*/ 1841031 h 309197"/>
                <a:gd name="T28" fmla="*/ 2097202 w 245700"/>
                <a:gd name="T29" fmla="*/ 1883723 h 309197"/>
                <a:gd name="T30" fmla="*/ 1971420 w 245700"/>
                <a:gd name="T31" fmla="*/ 1817736 h 309197"/>
                <a:gd name="T32" fmla="*/ 1822047 w 245700"/>
                <a:gd name="T33" fmla="*/ 1879847 h 309197"/>
                <a:gd name="T34" fmla="*/ 1786670 w 245700"/>
                <a:gd name="T35" fmla="*/ 1204438 h 309197"/>
                <a:gd name="T36" fmla="*/ 1692326 w 245700"/>
                <a:gd name="T37" fmla="*/ 1029761 h 309197"/>
                <a:gd name="T38" fmla="*/ 1888869 w 245700"/>
                <a:gd name="T39" fmla="*/ 1732347 h 309197"/>
                <a:gd name="T40" fmla="*/ 2215138 w 245700"/>
                <a:gd name="T41" fmla="*/ 1740109 h 309197"/>
                <a:gd name="T42" fmla="*/ 2454916 w 245700"/>
                <a:gd name="T43" fmla="*/ 1848793 h 309197"/>
                <a:gd name="T44" fmla="*/ 2671103 w 245700"/>
                <a:gd name="T45" fmla="*/ 2054522 h 309197"/>
                <a:gd name="T46" fmla="*/ 2545321 w 245700"/>
                <a:gd name="T47" fmla="*/ 3102571 h 309197"/>
                <a:gd name="T48" fmla="*/ 1570471 w 245700"/>
                <a:gd name="T49" fmla="*/ 2955068 h 309197"/>
                <a:gd name="T50" fmla="*/ 949396 w 245700"/>
                <a:gd name="T51" fmla="*/ 2776509 h 309197"/>
                <a:gd name="T52" fmla="*/ 866856 w 245700"/>
                <a:gd name="T53" fmla="*/ 2586307 h 309197"/>
                <a:gd name="T54" fmla="*/ 1491849 w 245700"/>
                <a:gd name="T55" fmla="*/ 2345645 h 309197"/>
                <a:gd name="T56" fmla="*/ 1692326 w 245700"/>
                <a:gd name="T57" fmla="*/ 1029761 h 309197"/>
                <a:gd name="T58" fmla="*/ 1301043 w 245700"/>
                <a:gd name="T59" fmla="*/ 838071 h 309197"/>
                <a:gd name="T60" fmla="*/ 2187899 w 245700"/>
                <a:gd name="T61" fmla="*/ 1151744 h 309197"/>
                <a:gd name="T62" fmla="*/ 2082418 w 245700"/>
                <a:gd name="T63" fmla="*/ 1403475 h 309197"/>
                <a:gd name="T64" fmla="*/ 2086321 w 245700"/>
                <a:gd name="T65" fmla="*/ 1151744 h 309197"/>
                <a:gd name="T66" fmla="*/ 1344019 w 245700"/>
                <a:gd name="T67" fmla="*/ 946491 h 309197"/>
                <a:gd name="T68" fmla="*/ 914273 w 245700"/>
                <a:gd name="T69" fmla="*/ 756736 h 309197"/>
                <a:gd name="T70" fmla="*/ 1219009 w 245700"/>
                <a:gd name="T71" fmla="*/ 2065686 h 309197"/>
                <a:gd name="T72" fmla="*/ 1187751 w 245700"/>
                <a:gd name="T73" fmla="*/ 2158629 h 309197"/>
                <a:gd name="T74" fmla="*/ 414197 w 245700"/>
                <a:gd name="T75" fmla="*/ 1151744 h 309197"/>
                <a:gd name="T76" fmla="*/ 1301043 w 245700"/>
                <a:gd name="T77" fmla="*/ 0 h 309197"/>
                <a:gd name="T78" fmla="*/ 2570740 w 245700"/>
                <a:gd name="T79" fmla="*/ 1570047 h 309197"/>
                <a:gd name="T80" fmla="*/ 2472762 w 245700"/>
                <a:gd name="T81" fmla="*/ 1550529 h 309197"/>
                <a:gd name="T82" fmla="*/ 1301043 w 245700"/>
                <a:gd name="T83" fmla="*/ 101539 h 309197"/>
                <a:gd name="T84" fmla="*/ 709307 w 245700"/>
                <a:gd name="T85" fmla="*/ 2335553 h 309197"/>
                <a:gd name="T86" fmla="*/ 689715 w 245700"/>
                <a:gd name="T87" fmla="*/ 2433187 h 309197"/>
                <a:gd name="T88" fmla="*/ 0 w 245700"/>
                <a:gd name="T89" fmla="*/ 1296661 h 30919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5700" h="309197">
                  <a:moveTo>
                    <a:pt x="160216" y="300038"/>
                  </a:moveTo>
                  <a:lnTo>
                    <a:pt x="239120" y="300038"/>
                  </a:lnTo>
                  <a:cubicBezTo>
                    <a:pt x="241976" y="300038"/>
                    <a:pt x="244118" y="301870"/>
                    <a:pt x="244118" y="304801"/>
                  </a:cubicBezTo>
                  <a:cubicBezTo>
                    <a:pt x="244118" y="307365"/>
                    <a:pt x="241976" y="309197"/>
                    <a:pt x="239120" y="309197"/>
                  </a:cubicBezTo>
                  <a:lnTo>
                    <a:pt x="160216" y="309197"/>
                  </a:lnTo>
                  <a:cubicBezTo>
                    <a:pt x="157717" y="309197"/>
                    <a:pt x="155575" y="307365"/>
                    <a:pt x="155575" y="304801"/>
                  </a:cubicBezTo>
                  <a:cubicBezTo>
                    <a:pt x="155575" y="301870"/>
                    <a:pt x="157717" y="300038"/>
                    <a:pt x="160216" y="300038"/>
                  </a:cubicBezTo>
                  <a:close/>
                  <a:moveTo>
                    <a:pt x="155668" y="104585"/>
                  </a:moveTo>
                  <a:cubicBezTo>
                    <a:pt x="150967" y="104585"/>
                    <a:pt x="146628" y="107816"/>
                    <a:pt x="146628" y="111407"/>
                  </a:cubicBezTo>
                  <a:lnTo>
                    <a:pt x="146628" y="222710"/>
                  </a:lnTo>
                  <a:cubicBezTo>
                    <a:pt x="146628" y="224505"/>
                    <a:pt x="145905" y="225582"/>
                    <a:pt x="144820" y="226659"/>
                  </a:cubicBezTo>
                  <a:cubicBezTo>
                    <a:pt x="143736" y="227378"/>
                    <a:pt x="141928" y="227737"/>
                    <a:pt x="140481" y="227378"/>
                  </a:cubicBezTo>
                  <a:cubicBezTo>
                    <a:pt x="136866" y="226300"/>
                    <a:pt x="126380" y="223787"/>
                    <a:pt x="114086" y="224864"/>
                  </a:cubicBezTo>
                  <a:cubicBezTo>
                    <a:pt x="99985" y="226300"/>
                    <a:pt x="89499" y="232404"/>
                    <a:pt x="89138" y="239585"/>
                  </a:cubicBezTo>
                  <a:cubicBezTo>
                    <a:pt x="89138" y="242816"/>
                    <a:pt x="89499" y="245330"/>
                    <a:pt x="89499" y="246766"/>
                  </a:cubicBezTo>
                  <a:cubicBezTo>
                    <a:pt x="94561" y="246048"/>
                    <a:pt x="103239" y="244971"/>
                    <a:pt x="109747" y="244971"/>
                  </a:cubicBezTo>
                  <a:cubicBezTo>
                    <a:pt x="113002" y="244971"/>
                    <a:pt x="115894" y="244971"/>
                    <a:pt x="118064" y="245689"/>
                  </a:cubicBezTo>
                  <a:cubicBezTo>
                    <a:pt x="129996" y="249638"/>
                    <a:pt x="140843" y="258255"/>
                    <a:pt x="150244" y="266154"/>
                  </a:cubicBezTo>
                  <a:cubicBezTo>
                    <a:pt x="157114" y="271540"/>
                    <a:pt x="164707" y="277644"/>
                    <a:pt x="168323" y="277644"/>
                  </a:cubicBezTo>
                  <a:lnTo>
                    <a:pt x="234130" y="277644"/>
                  </a:lnTo>
                  <a:cubicBezTo>
                    <a:pt x="235215" y="277644"/>
                    <a:pt x="236299" y="276926"/>
                    <a:pt x="236299" y="275848"/>
                  </a:cubicBezTo>
                  <a:lnTo>
                    <a:pt x="236299" y="190037"/>
                  </a:lnTo>
                  <a:lnTo>
                    <a:pt x="236299" y="189678"/>
                  </a:lnTo>
                  <a:cubicBezTo>
                    <a:pt x="235576" y="184292"/>
                    <a:pt x="231237" y="180343"/>
                    <a:pt x="225814" y="180343"/>
                  </a:cubicBezTo>
                  <a:cubicBezTo>
                    <a:pt x="224006" y="180343"/>
                    <a:pt x="222198" y="180702"/>
                    <a:pt x="220752" y="181420"/>
                  </a:cubicBezTo>
                  <a:cubicBezTo>
                    <a:pt x="219305" y="182138"/>
                    <a:pt x="217859" y="182497"/>
                    <a:pt x="216413" y="181779"/>
                  </a:cubicBezTo>
                  <a:cubicBezTo>
                    <a:pt x="214966" y="181061"/>
                    <a:pt x="214243" y="179984"/>
                    <a:pt x="213882" y="178189"/>
                  </a:cubicBezTo>
                  <a:cubicBezTo>
                    <a:pt x="212797" y="173880"/>
                    <a:pt x="208458" y="170290"/>
                    <a:pt x="203758" y="170290"/>
                  </a:cubicBezTo>
                  <a:cubicBezTo>
                    <a:pt x="201227" y="170290"/>
                    <a:pt x="198695" y="171008"/>
                    <a:pt x="196526" y="173162"/>
                  </a:cubicBezTo>
                  <a:cubicBezTo>
                    <a:pt x="195803" y="173880"/>
                    <a:pt x="194357" y="174239"/>
                    <a:pt x="192910" y="174239"/>
                  </a:cubicBezTo>
                  <a:cubicBezTo>
                    <a:pt x="191464" y="174239"/>
                    <a:pt x="190379" y="173521"/>
                    <a:pt x="189656" y="172444"/>
                  </a:cubicBezTo>
                  <a:cubicBezTo>
                    <a:pt x="187487" y="169572"/>
                    <a:pt x="184594" y="168135"/>
                    <a:pt x="181340" y="168135"/>
                  </a:cubicBezTo>
                  <a:cubicBezTo>
                    <a:pt x="178086" y="168135"/>
                    <a:pt x="174831" y="169572"/>
                    <a:pt x="173024" y="172444"/>
                  </a:cubicBezTo>
                  <a:cubicBezTo>
                    <a:pt x="171577" y="173880"/>
                    <a:pt x="169408" y="174598"/>
                    <a:pt x="167600" y="173880"/>
                  </a:cubicBezTo>
                  <a:cubicBezTo>
                    <a:pt x="165792" y="173162"/>
                    <a:pt x="164346" y="171726"/>
                    <a:pt x="164346" y="169572"/>
                  </a:cubicBezTo>
                  <a:lnTo>
                    <a:pt x="164346" y="111407"/>
                  </a:lnTo>
                  <a:cubicBezTo>
                    <a:pt x="164346" y="107816"/>
                    <a:pt x="160368" y="104585"/>
                    <a:pt x="155668" y="104585"/>
                  </a:cubicBezTo>
                  <a:close/>
                  <a:moveTo>
                    <a:pt x="155668" y="95250"/>
                  </a:moveTo>
                  <a:cubicBezTo>
                    <a:pt x="165792" y="95250"/>
                    <a:pt x="173747" y="102431"/>
                    <a:pt x="173747" y="111407"/>
                  </a:cubicBezTo>
                  <a:lnTo>
                    <a:pt x="173747" y="160237"/>
                  </a:lnTo>
                  <a:cubicBezTo>
                    <a:pt x="180255" y="157723"/>
                    <a:pt x="188571" y="158800"/>
                    <a:pt x="193995" y="163468"/>
                  </a:cubicBezTo>
                  <a:cubicBezTo>
                    <a:pt x="196888" y="161673"/>
                    <a:pt x="200142" y="160955"/>
                    <a:pt x="203758" y="160955"/>
                  </a:cubicBezTo>
                  <a:cubicBezTo>
                    <a:pt x="210989" y="160955"/>
                    <a:pt x="217859" y="165263"/>
                    <a:pt x="221475" y="171367"/>
                  </a:cubicBezTo>
                  <a:cubicBezTo>
                    <a:pt x="222921" y="171008"/>
                    <a:pt x="224367" y="171008"/>
                    <a:pt x="225814" y="171008"/>
                  </a:cubicBezTo>
                  <a:cubicBezTo>
                    <a:pt x="235938" y="171008"/>
                    <a:pt x="244254" y="178548"/>
                    <a:pt x="245700" y="188601"/>
                  </a:cubicBezTo>
                  <a:cubicBezTo>
                    <a:pt x="245700" y="188960"/>
                    <a:pt x="245700" y="189678"/>
                    <a:pt x="245700" y="190037"/>
                  </a:cubicBezTo>
                  <a:lnTo>
                    <a:pt x="245700" y="275848"/>
                  </a:lnTo>
                  <a:cubicBezTo>
                    <a:pt x="245700" y="281952"/>
                    <a:pt x="240638" y="286979"/>
                    <a:pt x="234130" y="286979"/>
                  </a:cubicBezTo>
                  <a:lnTo>
                    <a:pt x="168323" y="286979"/>
                  </a:lnTo>
                  <a:cubicBezTo>
                    <a:pt x="161091" y="286979"/>
                    <a:pt x="153860" y="280875"/>
                    <a:pt x="144459" y="273335"/>
                  </a:cubicBezTo>
                  <a:cubicBezTo>
                    <a:pt x="135419" y="266154"/>
                    <a:pt x="125295" y="257896"/>
                    <a:pt x="115171" y="254665"/>
                  </a:cubicBezTo>
                  <a:cubicBezTo>
                    <a:pt x="110832" y="253229"/>
                    <a:pt x="96369" y="255024"/>
                    <a:pt x="87330" y="256819"/>
                  </a:cubicBezTo>
                  <a:cubicBezTo>
                    <a:pt x="85522" y="257178"/>
                    <a:pt x="83352" y="256460"/>
                    <a:pt x="82268" y="254665"/>
                  </a:cubicBezTo>
                  <a:cubicBezTo>
                    <a:pt x="81906" y="253947"/>
                    <a:pt x="79375" y="249638"/>
                    <a:pt x="79737" y="239226"/>
                  </a:cubicBezTo>
                  <a:cubicBezTo>
                    <a:pt x="80460" y="227019"/>
                    <a:pt x="93838" y="217324"/>
                    <a:pt x="113363" y="215529"/>
                  </a:cubicBezTo>
                  <a:cubicBezTo>
                    <a:pt x="122764" y="214811"/>
                    <a:pt x="131442" y="215888"/>
                    <a:pt x="137227" y="216965"/>
                  </a:cubicBezTo>
                  <a:lnTo>
                    <a:pt x="137227" y="111407"/>
                  </a:lnTo>
                  <a:cubicBezTo>
                    <a:pt x="137227" y="102431"/>
                    <a:pt x="145544" y="95250"/>
                    <a:pt x="155668" y="95250"/>
                  </a:cubicBezTo>
                  <a:close/>
                  <a:moveTo>
                    <a:pt x="84099" y="60325"/>
                  </a:moveTo>
                  <a:cubicBezTo>
                    <a:pt x="97755" y="60325"/>
                    <a:pt x="111051" y="66772"/>
                    <a:pt x="119676" y="77519"/>
                  </a:cubicBezTo>
                  <a:cubicBezTo>
                    <a:pt x="128301" y="66772"/>
                    <a:pt x="141238" y="60325"/>
                    <a:pt x="155254" y="60325"/>
                  </a:cubicBezTo>
                  <a:cubicBezTo>
                    <a:pt x="180769" y="60325"/>
                    <a:pt x="201253" y="81101"/>
                    <a:pt x="201253" y="106533"/>
                  </a:cubicBezTo>
                  <a:cubicBezTo>
                    <a:pt x="201253" y="112981"/>
                    <a:pt x="199815" y="119787"/>
                    <a:pt x="197300" y="126951"/>
                  </a:cubicBezTo>
                  <a:cubicBezTo>
                    <a:pt x="196581" y="129458"/>
                    <a:pt x="193706" y="130533"/>
                    <a:pt x="191550" y="129817"/>
                  </a:cubicBezTo>
                  <a:cubicBezTo>
                    <a:pt x="188675" y="128742"/>
                    <a:pt x="187597" y="126234"/>
                    <a:pt x="188315" y="123727"/>
                  </a:cubicBezTo>
                  <a:cubicBezTo>
                    <a:pt x="190831" y="117996"/>
                    <a:pt x="191909" y="111906"/>
                    <a:pt x="191909" y="106533"/>
                  </a:cubicBezTo>
                  <a:cubicBezTo>
                    <a:pt x="191909" y="86116"/>
                    <a:pt x="175378" y="69996"/>
                    <a:pt x="155254" y="69996"/>
                  </a:cubicBezTo>
                  <a:cubicBezTo>
                    <a:pt x="142316" y="69996"/>
                    <a:pt x="130098" y="76444"/>
                    <a:pt x="123629" y="87548"/>
                  </a:cubicBezTo>
                  <a:cubicBezTo>
                    <a:pt x="121832" y="90772"/>
                    <a:pt x="117161" y="90772"/>
                    <a:pt x="115723" y="87548"/>
                  </a:cubicBezTo>
                  <a:cubicBezTo>
                    <a:pt x="108895" y="76444"/>
                    <a:pt x="96677" y="69996"/>
                    <a:pt x="84099" y="69996"/>
                  </a:cubicBezTo>
                  <a:cubicBezTo>
                    <a:pt x="63615" y="69996"/>
                    <a:pt x="47084" y="86116"/>
                    <a:pt x="47084" y="106533"/>
                  </a:cubicBezTo>
                  <a:cubicBezTo>
                    <a:pt x="47084" y="141637"/>
                    <a:pt x="92364" y="177458"/>
                    <a:pt x="112130" y="191070"/>
                  </a:cubicBezTo>
                  <a:cubicBezTo>
                    <a:pt x="114286" y="192861"/>
                    <a:pt x="114645" y="195368"/>
                    <a:pt x="113208" y="197517"/>
                  </a:cubicBezTo>
                  <a:cubicBezTo>
                    <a:pt x="112130" y="198950"/>
                    <a:pt x="110692" y="199667"/>
                    <a:pt x="109255" y="199667"/>
                  </a:cubicBezTo>
                  <a:cubicBezTo>
                    <a:pt x="108177" y="199667"/>
                    <a:pt x="107458" y="199308"/>
                    <a:pt x="106739" y="198950"/>
                  </a:cubicBezTo>
                  <a:cubicBezTo>
                    <a:pt x="80865" y="180682"/>
                    <a:pt x="38100" y="144861"/>
                    <a:pt x="38100" y="106533"/>
                  </a:cubicBezTo>
                  <a:cubicBezTo>
                    <a:pt x="38100" y="81101"/>
                    <a:pt x="58584" y="60325"/>
                    <a:pt x="84099" y="60325"/>
                  </a:cubicBezTo>
                  <a:close/>
                  <a:moveTo>
                    <a:pt x="119676" y="0"/>
                  </a:moveTo>
                  <a:cubicBezTo>
                    <a:pt x="185281" y="0"/>
                    <a:pt x="239352" y="53466"/>
                    <a:pt x="239352" y="119937"/>
                  </a:cubicBezTo>
                  <a:cubicBezTo>
                    <a:pt x="239352" y="128246"/>
                    <a:pt x="238270" y="136917"/>
                    <a:pt x="236468" y="145225"/>
                  </a:cubicBezTo>
                  <a:cubicBezTo>
                    <a:pt x="235747" y="147754"/>
                    <a:pt x="233584" y="149561"/>
                    <a:pt x="231061" y="148838"/>
                  </a:cubicBezTo>
                  <a:cubicBezTo>
                    <a:pt x="228538" y="148116"/>
                    <a:pt x="226735" y="145948"/>
                    <a:pt x="227456" y="143419"/>
                  </a:cubicBezTo>
                  <a:cubicBezTo>
                    <a:pt x="228898" y="135472"/>
                    <a:pt x="229979" y="127524"/>
                    <a:pt x="229979" y="119937"/>
                  </a:cubicBezTo>
                  <a:cubicBezTo>
                    <a:pt x="229979" y="58885"/>
                    <a:pt x="180235" y="9392"/>
                    <a:pt x="119676" y="9392"/>
                  </a:cubicBezTo>
                  <a:cubicBezTo>
                    <a:pt x="58756" y="9392"/>
                    <a:pt x="9372" y="58885"/>
                    <a:pt x="9372" y="119937"/>
                  </a:cubicBezTo>
                  <a:cubicBezTo>
                    <a:pt x="9372" y="159676"/>
                    <a:pt x="31000" y="196524"/>
                    <a:pt x="65245" y="216032"/>
                  </a:cubicBezTo>
                  <a:cubicBezTo>
                    <a:pt x="67768" y="217477"/>
                    <a:pt x="68489" y="220367"/>
                    <a:pt x="67408" y="222535"/>
                  </a:cubicBezTo>
                  <a:cubicBezTo>
                    <a:pt x="66687" y="223980"/>
                    <a:pt x="64884" y="225063"/>
                    <a:pt x="63443" y="225063"/>
                  </a:cubicBezTo>
                  <a:cubicBezTo>
                    <a:pt x="62361" y="225063"/>
                    <a:pt x="61640" y="224702"/>
                    <a:pt x="60919" y="224341"/>
                  </a:cubicBezTo>
                  <a:cubicBezTo>
                    <a:pt x="23430" y="203027"/>
                    <a:pt x="0" y="162927"/>
                    <a:pt x="0" y="119937"/>
                  </a:cubicBezTo>
                  <a:cubicBezTo>
                    <a:pt x="0" y="53466"/>
                    <a:pt x="53710" y="0"/>
                    <a:pt x="119676" y="0"/>
                  </a:cubicBezTo>
                  <a:close/>
                </a:path>
              </a:pathLst>
            </a:custGeom>
            <a:solidFill>
              <a:srgbClr val="6B3BC4"/>
            </a:solidFill>
            <a:ln>
              <a:solidFill>
                <a:srgbClr val="6B3BC4"/>
              </a:solidFill>
            </a:ln>
            <a:effectLst/>
          </p:spPr>
          <p:txBody>
            <a:bodyPr anchor="ctr"/>
            <a:lstStyle/>
            <a:p>
              <a:endParaRPr lang="en-US" sz="1200" dirty="0">
                <a:latin typeface="Lato Light" panose="020F0502020204030203" pitchFamily="34" charset="0"/>
              </a:endParaRPr>
            </a:p>
          </p:txBody>
        </p:sp>
      </p:grpSp>
      <p:grpSp>
        <p:nvGrpSpPr>
          <p:cNvPr id="43" name="Group 42">
            <a:extLst>
              <a:ext uri="{FF2B5EF4-FFF2-40B4-BE49-F238E27FC236}">
                <a16:creationId xmlns:a16="http://schemas.microsoft.com/office/drawing/2014/main" id="{702A63BE-F48A-0B32-1D42-D03F64D43685}"/>
              </a:ext>
            </a:extLst>
          </p:cNvPr>
          <p:cNvGrpSpPr/>
          <p:nvPr/>
        </p:nvGrpSpPr>
        <p:grpSpPr>
          <a:xfrm>
            <a:off x="8547950" y="2987405"/>
            <a:ext cx="2493862" cy="1403134"/>
            <a:chOff x="4684072" y="2882941"/>
            <a:chExt cx="2493862" cy="1403134"/>
          </a:xfrm>
        </p:grpSpPr>
        <p:sp>
          <p:nvSpPr>
            <p:cNvPr id="23" name="TextBox 22">
              <a:extLst>
                <a:ext uri="{FF2B5EF4-FFF2-40B4-BE49-F238E27FC236}">
                  <a16:creationId xmlns:a16="http://schemas.microsoft.com/office/drawing/2014/main" id="{FD545719-674A-5204-EC64-B7E9A42B573B}"/>
                </a:ext>
              </a:extLst>
            </p:cNvPr>
            <p:cNvSpPr txBox="1"/>
            <p:nvPr/>
          </p:nvSpPr>
          <p:spPr>
            <a:xfrm>
              <a:off x="4684073" y="2902255"/>
              <a:ext cx="1601721" cy="400110"/>
            </a:xfrm>
            <a:prstGeom prst="rect">
              <a:avLst/>
            </a:prstGeom>
            <a:noFill/>
          </p:spPr>
          <p:txBody>
            <a:bodyPr wrap="none" rtlCol="0" anchor="b" anchorCtr="0">
              <a:spAutoFit/>
            </a:bodyPr>
            <a:lstStyle/>
            <a:p>
              <a:r>
                <a:rPr lang="en-US" sz="2000" b="1" dirty="0">
                  <a:solidFill>
                    <a:srgbClr val="E03734"/>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A39CB210-67F6-AD20-8833-6D2AAEC9879C}"/>
                </a:ext>
              </a:extLst>
            </p:cNvPr>
            <p:cNvSpPr txBox="1">
              <a:spLocks/>
            </p:cNvSpPr>
            <p:nvPr/>
          </p:nvSpPr>
          <p:spPr>
            <a:xfrm>
              <a:off x="4684072" y="3331968"/>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8" name="Freeform 752">
              <a:extLst>
                <a:ext uri="{FF2B5EF4-FFF2-40B4-BE49-F238E27FC236}">
                  <a16:creationId xmlns:a16="http://schemas.microsoft.com/office/drawing/2014/main" id="{2C645AF4-4F99-4B77-1EED-3F8E3F62F390}"/>
                </a:ext>
              </a:extLst>
            </p:cNvPr>
            <p:cNvSpPr>
              <a:spLocks noChangeArrowheads="1"/>
            </p:cNvSpPr>
            <p:nvPr/>
          </p:nvSpPr>
          <p:spPr bwMode="auto">
            <a:xfrm>
              <a:off x="6736702" y="2882941"/>
              <a:ext cx="441232" cy="438739"/>
            </a:xfrm>
            <a:custGeom>
              <a:avLst/>
              <a:gdLst>
                <a:gd name="T0" fmla="*/ 102161 w 309203"/>
                <a:gd name="T1" fmla="*/ 3165788 h 307069"/>
                <a:gd name="T2" fmla="*/ 3166767 w 309203"/>
                <a:gd name="T3" fmla="*/ 3268105 h 307069"/>
                <a:gd name="T4" fmla="*/ 3268918 w 309203"/>
                <a:gd name="T5" fmla="*/ 3063467 h 307069"/>
                <a:gd name="T6" fmla="*/ 341827 w 309203"/>
                <a:gd name="T7" fmla="*/ 2595170 h 307069"/>
                <a:gd name="T8" fmla="*/ 3233564 w 309203"/>
                <a:gd name="T9" fmla="*/ 2961147 h 307069"/>
                <a:gd name="T10" fmla="*/ 341827 w 309203"/>
                <a:gd name="T11" fmla="*/ 2595170 h 307069"/>
                <a:gd name="T12" fmla="*/ 1623772 w 309203"/>
                <a:gd name="T13" fmla="*/ 1784153 h 307069"/>
                <a:gd name="T14" fmla="*/ 1623772 w 309203"/>
                <a:gd name="T15" fmla="*/ 1270972 h 307069"/>
                <a:gd name="T16" fmla="*/ 1600535 w 309203"/>
                <a:gd name="T17" fmla="*/ 1123785 h 307069"/>
                <a:gd name="T18" fmla="*/ 2073051 w 309203"/>
                <a:gd name="T19" fmla="*/ 1525572 h 307069"/>
                <a:gd name="T20" fmla="*/ 1600535 w 309203"/>
                <a:gd name="T21" fmla="*/ 1931345 h 307069"/>
                <a:gd name="T22" fmla="*/ 1550187 w 309203"/>
                <a:gd name="T23" fmla="*/ 1935325 h 307069"/>
                <a:gd name="T24" fmla="*/ 1523077 w 309203"/>
                <a:gd name="T25" fmla="*/ 1163562 h 307069"/>
                <a:gd name="T26" fmla="*/ 1687504 w 309203"/>
                <a:gd name="T27" fmla="*/ 829402 h 307069"/>
                <a:gd name="T28" fmla="*/ 1687504 w 309203"/>
                <a:gd name="T29" fmla="*/ 932247 h 307069"/>
                <a:gd name="T30" fmla="*/ 797850 w 309203"/>
                <a:gd name="T31" fmla="*/ 1133973 h 307069"/>
                <a:gd name="T32" fmla="*/ 797850 w 309203"/>
                <a:gd name="T33" fmla="*/ 1913211 h 307069"/>
                <a:gd name="T34" fmla="*/ 1687504 w 309203"/>
                <a:gd name="T35" fmla="*/ 2114945 h 307069"/>
                <a:gd name="T36" fmla="*/ 2577159 w 309203"/>
                <a:gd name="T37" fmla="*/ 1913211 h 307069"/>
                <a:gd name="T38" fmla="*/ 2577159 w 309203"/>
                <a:gd name="T39" fmla="*/ 1133973 h 307069"/>
                <a:gd name="T40" fmla="*/ 2419695 w 309203"/>
                <a:gd name="T41" fmla="*/ 955987 h 307069"/>
                <a:gd name="T42" fmla="*/ 2675566 w 309203"/>
                <a:gd name="T43" fmla="*/ 1106294 h 307069"/>
                <a:gd name="T44" fmla="*/ 2675566 w 309203"/>
                <a:gd name="T45" fmla="*/ 1940910 h 307069"/>
                <a:gd name="T46" fmla="*/ 1687504 w 309203"/>
                <a:gd name="T47" fmla="*/ 2217781 h 307069"/>
                <a:gd name="T48" fmla="*/ 699438 w 309203"/>
                <a:gd name="T49" fmla="*/ 1940910 h 307069"/>
                <a:gd name="T50" fmla="*/ 699438 w 309203"/>
                <a:gd name="T51" fmla="*/ 1106294 h 307069"/>
                <a:gd name="T52" fmla="*/ 1687504 w 309203"/>
                <a:gd name="T53" fmla="*/ 829402 h 307069"/>
                <a:gd name="T54" fmla="*/ 1878062 w 309203"/>
                <a:gd name="T55" fmla="*/ 446512 h 307069"/>
                <a:gd name="T56" fmla="*/ 1878062 w 309203"/>
                <a:gd name="T57" fmla="*/ 544897 h 307069"/>
                <a:gd name="T58" fmla="*/ 361460 w 309203"/>
                <a:gd name="T59" fmla="*/ 698369 h 307069"/>
                <a:gd name="T60" fmla="*/ 3009607 w 309203"/>
                <a:gd name="T61" fmla="*/ 2488916 h 307069"/>
                <a:gd name="T62" fmla="*/ 3060686 w 309203"/>
                <a:gd name="T63" fmla="*/ 1099773 h 307069"/>
                <a:gd name="T64" fmla="*/ 3111761 w 309203"/>
                <a:gd name="T65" fmla="*/ 2528275 h 307069"/>
                <a:gd name="T66" fmla="*/ 3367141 w 309203"/>
                <a:gd name="T67" fmla="*/ 2988697 h 307069"/>
                <a:gd name="T68" fmla="*/ 3371079 w 309203"/>
                <a:gd name="T69" fmla="*/ 3008378 h 307069"/>
                <a:gd name="T70" fmla="*/ 3371079 w 309203"/>
                <a:gd name="T71" fmla="*/ 3165788 h 307069"/>
                <a:gd name="T72" fmla="*/ 204301 w 309203"/>
                <a:gd name="T73" fmla="*/ 3366479 h 307069"/>
                <a:gd name="T74" fmla="*/ 0 w 309203"/>
                <a:gd name="T75" fmla="*/ 3012311 h 307069"/>
                <a:gd name="T76" fmla="*/ 3928 w 309203"/>
                <a:gd name="T77" fmla="*/ 2992632 h 307069"/>
                <a:gd name="T78" fmla="*/ 7859 w 309203"/>
                <a:gd name="T79" fmla="*/ 2988697 h 307069"/>
                <a:gd name="T80" fmla="*/ 259318 w 309203"/>
                <a:gd name="T81" fmla="*/ 698369 h 307069"/>
                <a:gd name="T82" fmla="*/ 2939742 w 309203"/>
                <a:gd name="T83" fmla="*/ 175946 h 307069"/>
                <a:gd name="T84" fmla="*/ 2924056 w 309203"/>
                <a:gd name="T85" fmla="*/ 326264 h 307069"/>
                <a:gd name="T86" fmla="*/ 2869162 w 309203"/>
                <a:gd name="T87" fmla="*/ 342083 h 307069"/>
                <a:gd name="T88" fmla="*/ 2888763 w 309203"/>
                <a:gd name="T89" fmla="*/ 622937 h 307069"/>
                <a:gd name="T90" fmla="*/ 2939742 w 309203"/>
                <a:gd name="T91" fmla="*/ 789061 h 307069"/>
                <a:gd name="T92" fmla="*/ 2939742 w 309203"/>
                <a:gd name="T93" fmla="*/ 175946 h 307069"/>
                <a:gd name="T94" fmla="*/ 2927979 w 309203"/>
                <a:gd name="T95" fmla="*/ 13783 h 307069"/>
                <a:gd name="T96" fmla="*/ 3351478 w 309203"/>
                <a:gd name="T97" fmla="*/ 520088 h 307069"/>
                <a:gd name="T98" fmla="*/ 2869162 w 309203"/>
                <a:gd name="T99" fmla="*/ 959158 h 307069"/>
                <a:gd name="T100" fmla="*/ 2837786 w 309203"/>
                <a:gd name="T101" fmla="*/ 725773 h 307069"/>
                <a:gd name="T102" fmla="*/ 1928050 w 309203"/>
                <a:gd name="T103" fmla="*/ 1121321 h 307069"/>
                <a:gd name="T104" fmla="*/ 1877067 w 309203"/>
                <a:gd name="T105" fmla="*/ 1054086 h 307069"/>
                <a:gd name="T106" fmla="*/ 2837786 w 309203"/>
                <a:gd name="T107" fmla="*/ 49380 h 3070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9203" h="307069">
                  <a:moveTo>
                    <a:pt x="9370" y="279430"/>
                  </a:moveTo>
                  <a:lnTo>
                    <a:pt x="9370" y="288763"/>
                  </a:lnTo>
                  <a:cubicBezTo>
                    <a:pt x="9370" y="293788"/>
                    <a:pt x="13694" y="298096"/>
                    <a:pt x="18739" y="298096"/>
                  </a:cubicBezTo>
                  <a:lnTo>
                    <a:pt x="290463" y="298096"/>
                  </a:lnTo>
                  <a:cubicBezTo>
                    <a:pt x="295508" y="298096"/>
                    <a:pt x="299833" y="293788"/>
                    <a:pt x="299833" y="288763"/>
                  </a:cubicBezTo>
                  <a:lnTo>
                    <a:pt x="299833" y="279430"/>
                  </a:lnTo>
                  <a:lnTo>
                    <a:pt x="9370" y="279430"/>
                  </a:lnTo>
                  <a:close/>
                  <a:moveTo>
                    <a:pt x="31353" y="236715"/>
                  </a:moveTo>
                  <a:lnTo>
                    <a:pt x="12973" y="270097"/>
                  </a:lnTo>
                  <a:lnTo>
                    <a:pt x="296590" y="270097"/>
                  </a:lnTo>
                  <a:lnTo>
                    <a:pt x="277850" y="236715"/>
                  </a:lnTo>
                  <a:lnTo>
                    <a:pt x="31353" y="236715"/>
                  </a:lnTo>
                  <a:close/>
                  <a:moveTo>
                    <a:pt x="148936" y="115930"/>
                  </a:moveTo>
                  <a:lnTo>
                    <a:pt x="148936" y="162739"/>
                  </a:lnTo>
                  <a:lnTo>
                    <a:pt x="178067" y="139153"/>
                  </a:lnTo>
                  <a:lnTo>
                    <a:pt x="148936" y="115930"/>
                  </a:lnTo>
                  <a:close/>
                  <a:moveTo>
                    <a:pt x="142187" y="102142"/>
                  </a:moveTo>
                  <a:cubicBezTo>
                    <a:pt x="143608" y="101053"/>
                    <a:pt x="145739" y="101416"/>
                    <a:pt x="146805" y="102505"/>
                  </a:cubicBezTo>
                  <a:lnTo>
                    <a:pt x="188724" y="135525"/>
                  </a:lnTo>
                  <a:cubicBezTo>
                    <a:pt x="189790" y="136250"/>
                    <a:pt x="190145" y="137702"/>
                    <a:pt x="190145" y="139153"/>
                  </a:cubicBezTo>
                  <a:cubicBezTo>
                    <a:pt x="190145" y="140605"/>
                    <a:pt x="189790" y="142056"/>
                    <a:pt x="188724" y="143145"/>
                  </a:cubicBezTo>
                  <a:lnTo>
                    <a:pt x="146805" y="176165"/>
                  </a:lnTo>
                  <a:cubicBezTo>
                    <a:pt x="146095" y="176528"/>
                    <a:pt x="145384" y="176890"/>
                    <a:pt x="144318" y="176890"/>
                  </a:cubicBezTo>
                  <a:cubicBezTo>
                    <a:pt x="143608" y="176890"/>
                    <a:pt x="142542" y="176890"/>
                    <a:pt x="142187" y="176528"/>
                  </a:cubicBezTo>
                  <a:cubicBezTo>
                    <a:pt x="140766" y="175802"/>
                    <a:pt x="139700" y="173988"/>
                    <a:pt x="139700" y="172173"/>
                  </a:cubicBezTo>
                  <a:lnTo>
                    <a:pt x="139700" y="106133"/>
                  </a:lnTo>
                  <a:cubicBezTo>
                    <a:pt x="139700" y="104319"/>
                    <a:pt x="140766" y="102868"/>
                    <a:pt x="142187" y="102142"/>
                  </a:cubicBezTo>
                  <a:close/>
                  <a:moveTo>
                    <a:pt x="154782" y="75653"/>
                  </a:moveTo>
                  <a:cubicBezTo>
                    <a:pt x="157309" y="75653"/>
                    <a:pt x="159475" y="77818"/>
                    <a:pt x="159475" y="80344"/>
                  </a:cubicBezTo>
                  <a:cubicBezTo>
                    <a:pt x="159475" y="82869"/>
                    <a:pt x="157309" y="85034"/>
                    <a:pt x="154782" y="85034"/>
                  </a:cubicBezTo>
                  <a:cubicBezTo>
                    <a:pt x="129507" y="85034"/>
                    <a:pt x="104955" y="87920"/>
                    <a:pt x="84013" y="92971"/>
                  </a:cubicBezTo>
                  <a:cubicBezTo>
                    <a:pt x="78958" y="94415"/>
                    <a:pt x="74625" y="98383"/>
                    <a:pt x="73181" y="103434"/>
                  </a:cubicBezTo>
                  <a:cubicBezTo>
                    <a:pt x="69931" y="114258"/>
                    <a:pt x="68487" y="126525"/>
                    <a:pt x="68487" y="138792"/>
                  </a:cubicBezTo>
                  <a:cubicBezTo>
                    <a:pt x="68487" y="151059"/>
                    <a:pt x="69931" y="163327"/>
                    <a:pt x="73181" y="174511"/>
                  </a:cubicBezTo>
                  <a:cubicBezTo>
                    <a:pt x="74625" y="179562"/>
                    <a:pt x="78958" y="183531"/>
                    <a:pt x="84013" y="184613"/>
                  </a:cubicBezTo>
                  <a:cubicBezTo>
                    <a:pt x="104955" y="190025"/>
                    <a:pt x="129507" y="192912"/>
                    <a:pt x="154782" y="192912"/>
                  </a:cubicBezTo>
                  <a:cubicBezTo>
                    <a:pt x="180056" y="192912"/>
                    <a:pt x="204609" y="190025"/>
                    <a:pt x="225551" y="184613"/>
                  </a:cubicBezTo>
                  <a:cubicBezTo>
                    <a:pt x="230605" y="183531"/>
                    <a:pt x="234938" y="179562"/>
                    <a:pt x="236383" y="174511"/>
                  </a:cubicBezTo>
                  <a:cubicBezTo>
                    <a:pt x="239632" y="163327"/>
                    <a:pt x="241076" y="151059"/>
                    <a:pt x="241076" y="138792"/>
                  </a:cubicBezTo>
                  <a:cubicBezTo>
                    <a:pt x="241076" y="126525"/>
                    <a:pt x="239632" y="114258"/>
                    <a:pt x="236383" y="103434"/>
                  </a:cubicBezTo>
                  <a:cubicBezTo>
                    <a:pt x="234938" y="98383"/>
                    <a:pt x="230605" y="94415"/>
                    <a:pt x="225551" y="92971"/>
                  </a:cubicBezTo>
                  <a:cubicBezTo>
                    <a:pt x="222662" y="92250"/>
                    <a:pt x="221218" y="89724"/>
                    <a:pt x="221940" y="87199"/>
                  </a:cubicBezTo>
                  <a:cubicBezTo>
                    <a:pt x="222662" y="84673"/>
                    <a:pt x="225189" y="83230"/>
                    <a:pt x="227717" y="83952"/>
                  </a:cubicBezTo>
                  <a:cubicBezTo>
                    <a:pt x="236383" y="86116"/>
                    <a:pt x="242882" y="92250"/>
                    <a:pt x="245409" y="100909"/>
                  </a:cubicBezTo>
                  <a:cubicBezTo>
                    <a:pt x="249020" y="112454"/>
                    <a:pt x="250464" y="125804"/>
                    <a:pt x="250464" y="138792"/>
                  </a:cubicBezTo>
                  <a:cubicBezTo>
                    <a:pt x="250464" y="151781"/>
                    <a:pt x="249020" y="165131"/>
                    <a:pt x="245409" y="177037"/>
                  </a:cubicBezTo>
                  <a:cubicBezTo>
                    <a:pt x="242882" y="185335"/>
                    <a:pt x="236383" y="191829"/>
                    <a:pt x="227717" y="193994"/>
                  </a:cubicBezTo>
                  <a:cubicBezTo>
                    <a:pt x="206053" y="199406"/>
                    <a:pt x="180778" y="202292"/>
                    <a:pt x="154782" y="202292"/>
                  </a:cubicBezTo>
                  <a:cubicBezTo>
                    <a:pt x="128785" y="202292"/>
                    <a:pt x="103510" y="199406"/>
                    <a:pt x="81846" y="193994"/>
                  </a:cubicBezTo>
                  <a:cubicBezTo>
                    <a:pt x="73181" y="191829"/>
                    <a:pt x="66682" y="185335"/>
                    <a:pt x="64154" y="177037"/>
                  </a:cubicBezTo>
                  <a:cubicBezTo>
                    <a:pt x="60905" y="165131"/>
                    <a:pt x="58738" y="151781"/>
                    <a:pt x="58738" y="138792"/>
                  </a:cubicBezTo>
                  <a:cubicBezTo>
                    <a:pt x="58738" y="125804"/>
                    <a:pt x="60905" y="112454"/>
                    <a:pt x="64154" y="100909"/>
                  </a:cubicBezTo>
                  <a:cubicBezTo>
                    <a:pt x="66682" y="92250"/>
                    <a:pt x="73181" y="86116"/>
                    <a:pt x="81846" y="83952"/>
                  </a:cubicBezTo>
                  <a:cubicBezTo>
                    <a:pt x="103510" y="78540"/>
                    <a:pt x="128785" y="75653"/>
                    <a:pt x="154782" y="75653"/>
                  </a:cubicBezTo>
                  <a:close/>
                  <a:moveTo>
                    <a:pt x="47209" y="40728"/>
                  </a:moveTo>
                  <a:lnTo>
                    <a:pt x="172260" y="40728"/>
                  </a:lnTo>
                  <a:cubicBezTo>
                    <a:pt x="174783" y="40728"/>
                    <a:pt x="176945" y="42523"/>
                    <a:pt x="176945" y="45035"/>
                  </a:cubicBezTo>
                  <a:cubicBezTo>
                    <a:pt x="176945" y="47907"/>
                    <a:pt x="174783" y="49702"/>
                    <a:pt x="172260" y="49702"/>
                  </a:cubicBezTo>
                  <a:lnTo>
                    <a:pt x="47209" y="49702"/>
                  </a:lnTo>
                  <a:cubicBezTo>
                    <a:pt x="39281" y="49702"/>
                    <a:pt x="33154" y="56163"/>
                    <a:pt x="33154" y="63701"/>
                  </a:cubicBezTo>
                  <a:lnTo>
                    <a:pt x="33154" y="227023"/>
                  </a:lnTo>
                  <a:lnTo>
                    <a:pt x="276048" y="227023"/>
                  </a:lnTo>
                  <a:lnTo>
                    <a:pt x="276048" y="104980"/>
                  </a:lnTo>
                  <a:cubicBezTo>
                    <a:pt x="276048" y="102468"/>
                    <a:pt x="278210" y="100314"/>
                    <a:pt x="280733" y="100314"/>
                  </a:cubicBezTo>
                  <a:cubicBezTo>
                    <a:pt x="283256" y="100314"/>
                    <a:pt x="285418" y="102468"/>
                    <a:pt x="285418" y="104980"/>
                  </a:cubicBezTo>
                  <a:lnTo>
                    <a:pt x="285418" y="230613"/>
                  </a:lnTo>
                  <a:lnTo>
                    <a:pt x="308482" y="272610"/>
                  </a:lnTo>
                  <a:cubicBezTo>
                    <a:pt x="308842" y="272610"/>
                    <a:pt x="308842" y="272610"/>
                    <a:pt x="308842" y="272610"/>
                  </a:cubicBezTo>
                  <a:cubicBezTo>
                    <a:pt x="308842" y="272969"/>
                    <a:pt x="308842" y="272969"/>
                    <a:pt x="308842" y="272969"/>
                  </a:cubicBezTo>
                  <a:cubicBezTo>
                    <a:pt x="309203" y="273687"/>
                    <a:pt x="309203" y="274046"/>
                    <a:pt x="309203" y="274405"/>
                  </a:cubicBezTo>
                  <a:cubicBezTo>
                    <a:pt x="309203" y="274405"/>
                    <a:pt x="309203" y="274405"/>
                    <a:pt x="309203" y="274764"/>
                  </a:cubicBezTo>
                  <a:lnTo>
                    <a:pt x="309203" y="288763"/>
                  </a:lnTo>
                  <a:cubicBezTo>
                    <a:pt x="309203" y="299172"/>
                    <a:pt x="300914" y="307069"/>
                    <a:pt x="290463" y="307069"/>
                  </a:cubicBezTo>
                  <a:lnTo>
                    <a:pt x="18739" y="307069"/>
                  </a:lnTo>
                  <a:cubicBezTo>
                    <a:pt x="8649" y="307069"/>
                    <a:pt x="0" y="299172"/>
                    <a:pt x="0" y="288763"/>
                  </a:cubicBezTo>
                  <a:lnTo>
                    <a:pt x="0" y="274764"/>
                  </a:lnTo>
                  <a:cubicBezTo>
                    <a:pt x="0" y="274405"/>
                    <a:pt x="0" y="274405"/>
                    <a:pt x="0" y="274405"/>
                  </a:cubicBezTo>
                  <a:cubicBezTo>
                    <a:pt x="0" y="274046"/>
                    <a:pt x="360" y="273687"/>
                    <a:pt x="360" y="272969"/>
                  </a:cubicBezTo>
                  <a:cubicBezTo>
                    <a:pt x="360" y="272969"/>
                    <a:pt x="360" y="272969"/>
                    <a:pt x="360" y="272610"/>
                  </a:cubicBezTo>
                  <a:lnTo>
                    <a:pt x="721" y="272610"/>
                  </a:lnTo>
                  <a:lnTo>
                    <a:pt x="23785" y="230613"/>
                  </a:lnTo>
                  <a:lnTo>
                    <a:pt x="23785" y="63701"/>
                  </a:lnTo>
                  <a:cubicBezTo>
                    <a:pt x="23785" y="50778"/>
                    <a:pt x="34236" y="40728"/>
                    <a:pt x="47209" y="40728"/>
                  </a:cubicBezTo>
                  <a:close/>
                  <a:moveTo>
                    <a:pt x="269640" y="16049"/>
                  </a:moveTo>
                  <a:lnTo>
                    <a:pt x="269640" y="26513"/>
                  </a:lnTo>
                  <a:cubicBezTo>
                    <a:pt x="269640" y="27595"/>
                    <a:pt x="269280" y="29038"/>
                    <a:pt x="268201" y="29760"/>
                  </a:cubicBezTo>
                  <a:cubicBezTo>
                    <a:pt x="267482" y="30842"/>
                    <a:pt x="266043" y="31203"/>
                    <a:pt x="264964" y="31203"/>
                  </a:cubicBezTo>
                  <a:cubicBezTo>
                    <a:pt x="264604" y="31203"/>
                    <a:pt x="264245" y="31203"/>
                    <a:pt x="263166" y="31203"/>
                  </a:cubicBezTo>
                  <a:cubicBezTo>
                    <a:pt x="254534" y="31203"/>
                    <a:pt x="210654" y="33368"/>
                    <a:pt x="188355" y="79189"/>
                  </a:cubicBezTo>
                  <a:cubicBezTo>
                    <a:pt x="202741" y="68365"/>
                    <a:pt x="227199" y="55737"/>
                    <a:pt x="264964" y="56820"/>
                  </a:cubicBezTo>
                  <a:cubicBezTo>
                    <a:pt x="267482" y="56820"/>
                    <a:pt x="269640" y="58984"/>
                    <a:pt x="269640" y="61510"/>
                  </a:cubicBezTo>
                  <a:lnTo>
                    <a:pt x="269640" y="71973"/>
                  </a:lnTo>
                  <a:lnTo>
                    <a:pt x="297694" y="43831"/>
                  </a:lnTo>
                  <a:lnTo>
                    <a:pt x="269640" y="16049"/>
                  </a:lnTo>
                  <a:close/>
                  <a:moveTo>
                    <a:pt x="263166" y="535"/>
                  </a:moveTo>
                  <a:cubicBezTo>
                    <a:pt x="264964" y="-547"/>
                    <a:pt x="266762" y="174"/>
                    <a:pt x="268561" y="1257"/>
                  </a:cubicBezTo>
                  <a:lnTo>
                    <a:pt x="307405" y="40584"/>
                  </a:lnTo>
                  <a:cubicBezTo>
                    <a:pt x="309203" y="42388"/>
                    <a:pt x="309203" y="45274"/>
                    <a:pt x="307405" y="47439"/>
                  </a:cubicBezTo>
                  <a:lnTo>
                    <a:pt x="268561" y="86405"/>
                  </a:lnTo>
                  <a:cubicBezTo>
                    <a:pt x="266762" y="87849"/>
                    <a:pt x="264964" y="88209"/>
                    <a:pt x="263166" y="87488"/>
                  </a:cubicBezTo>
                  <a:cubicBezTo>
                    <a:pt x="261367" y="86766"/>
                    <a:pt x="260288" y="85323"/>
                    <a:pt x="260288" y="83158"/>
                  </a:cubicBezTo>
                  <a:lnTo>
                    <a:pt x="260288" y="66200"/>
                  </a:lnTo>
                  <a:cubicBezTo>
                    <a:pt x="204180" y="66561"/>
                    <a:pt x="181521" y="98672"/>
                    <a:pt x="180802" y="100116"/>
                  </a:cubicBezTo>
                  <a:cubicBezTo>
                    <a:pt x="179723" y="101559"/>
                    <a:pt x="178284" y="102280"/>
                    <a:pt x="176845" y="102280"/>
                  </a:cubicBezTo>
                  <a:cubicBezTo>
                    <a:pt x="176126" y="102280"/>
                    <a:pt x="175406" y="102280"/>
                    <a:pt x="174687" y="101920"/>
                  </a:cubicBezTo>
                  <a:cubicBezTo>
                    <a:pt x="172529" y="100837"/>
                    <a:pt x="171450" y="98672"/>
                    <a:pt x="172169" y="96147"/>
                  </a:cubicBezTo>
                  <a:cubicBezTo>
                    <a:pt x="189793" y="31203"/>
                    <a:pt x="243744" y="22905"/>
                    <a:pt x="260288" y="21822"/>
                  </a:cubicBezTo>
                  <a:lnTo>
                    <a:pt x="260288" y="4504"/>
                  </a:lnTo>
                  <a:cubicBezTo>
                    <a:pt x="260288" y="2700"/>
                    <a:pt x="261367" y="896"/>
                    <a:pt x="263166" y="535"/>
                  </a:cubicBezTo>
                  <a:close/>
                </a:path>
              </a:pathLst>
            </a:custGeom>
            <a:solidFill>
              <a:srgbClr val="E03734"/>
            </a:solidFill>
            <a:ln>
              <a:solidFill>
                <a:srgbClr val="E03734"/>
              </a:solidFill>
            </a:ln>
            <a:effectLst/>
          </p:spPr>
          <p:txBody>
            <a:bodyPr anchor="ctr"/>
            <a:lstStyle/>
            <a:p>
              <a:endParaRPr lang="en-US" sz="1200" dirty="0">
                <a:latin typeface="Lato Light" panose="020F0502020204030203" pitchFamily="34" charset="0"/>
              </a:endParaRPr>
            </a:p>
          </p:txBody>
        </p:sp>
      </p:grpSp>
      <p:grpSp>
        <p:nvGrpSpPr>
          <p:cNvPr id="44" name="Group 43">
            <a:extLst>
              <a:ext uri="{FF2B5EF4-FFF2-40B4-BE49-F238E27FC236}">
                <a16:creationId xmlns:a16="http://schemas.microsoft.com/office/drawing/2014/main" id="{7C49A198-63CC-F4EE-84EB-212BAE448B5E}"/>
              </a:ext>
            </a:extLst>
          </p:cNvPr>
          <p:cNvGrpSpPr/>
          <p:nvPr/>
        </p:nvGrpSpPr>
        <p:grpSpPr>
          <a:xfrm>
            <a:off x="8437009" y="4738953"/>
            <a:ext cx="2493862" cy="1524606"/>
            <a:chOff x="4684072" y="4661101"/>
            <a:chExt cx="2493862" cy="1524606"/>
          </a:xfrm>
        </p:grpSpPr>
        <p:sp>
          <p:nvSpPr>
            <p:cNvPr id="25" name="TextBox 24">
              <a:extLst>
                <a:ext uri="{FF2B5EF4-FFF2-40B4-BE49-F238E27FC236}">
                  <a16:creationId xmlns:a16="http://schemas.microsoft.com/office/drawing/2014/main" id="{CFF30563-6D32-A3C2-9590-DAA79633F240}"/>
                </a:ext>
              </a:extLst>
            </p:cNvPr>
            <p:cNvSpPr txBox="1"/>
            <p:nvPr/>
          </p:nvSpPr>
          <p:spPr>
            <a:xfrm>
              <a:off x="4684072" y="4666081"/>
              <a:ext cx="1601721" cy="400110"/>
            </a:xfrm>
            <a:prstGeom prst="rect">
              <a:avLst/>
            </a:prstGeom>
            <a:noFill/>
          </p:spPr>
          <p:txBody>
            <a:bodyPr wrap="none" rtlCol="0" anchor="b" anchorCtr="0">
              <a:spAutoFit/>
            </a:bodyPr>
            <a:lstStyle/>
            <a:p>
              <a:r>
                <a:rPr lang="en-US" sz="2000" b="1" dirty="0">
                  <a:solidFill>
                    <a:srgbClr val="72BA00"/>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77C6A424-C903-D9FE-60D0-64C18E72D932}"/>
                </a:ext>
              </a:extLst>
            </p:cNvPr>
            <p:cNvSpPr txBox="1">
              <a:spLocks/>
            </p:cNvSpPr>
            <p:nvPr/>
          </p:nvSpPr>
          <p:spPr>
            <a:xfrm>
              <a:off x="4684072" y="5231600"/>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9" name="Freeform 414">
              <a:extLst>
                <a:ext uri="{FF2B5EF4-FFF2-40B4-BE49-F238E27FC236}">
                  <a16:creationId xmlns:a16="http://schemas.microsoft.com/office/drawing/2014/main" id="{43BED5B4-B229-6AAC-C224-C2DE6695FDC5}"/>
                </a:ext>
              </a:extLst>
            </p:cNvPr>
            <p:cNvSpPr>
              <a:spLocks noChangeArrowheads="1"/>
            </p:cNvSpPr>
            <p:nvPr/>
          </p:nvSpPr>
          <p:spPr bwMode="auto">
            <a:xfrm>
              <a:off x="6736702" y="4661101"/>
              <a:ext cx="441232" cy="410071"/>
            </a:xfrm>
            <a:custGeom>
              <a:avLst/>
              <a:gdLst>
                <a:gd name="T0" fmla="*/ 2147483646 w 858"/>
                <a:gd name="T1" fmla="*/ 2147483646 h 798"/>
                <a:gd name="T2" fmla="*/ 2147483646 w 858"/>
                <a:gd name="T3" fmla="*/ 2147483646 h 798"/>
                <a:gd name="T4" fmla="*/ 2147483646 w 858"/>
                <a:gd name="T5" fmla="*/ 2147483646 h 798"/>
                <a:gd name="T6" fmla="*/ 2147483646 w 858"/>
                <a:gd name="T7" fmla="*/ 2147483646 h 798"/>
                <a:gd name="T8" fmla="*/ 2147483646 w 858"/>
                <a:gd name="T9" fmla="*/ 2147483646 h 798"/>
                <a:gd name="T10" fmla="*/ 2147483646 w 858"/>
                <a:gd name="T11" fmla="*/ 2147483646 h 798"/>
                <a:gd name="T12" fmla="*/ 2147483646 w 858"/>
                <a:gd name="T13" fmla="*/ 2147483646 h 798"/>
                <a:gd name="T14" fmla="*/ 2147483646 w 858"/>
                <a:gd name="T15" fmla="*/ 2147483646 h 798"/>
                <a:gd name="T16" fmla="*/ 2147483646 w 858"/>
                <a:gd name="T17" fmla="*/ 2147483646 h 798"/>
                <a:gd name="T18" fmla="*/ 2147483646 w 858"/>
                <a:gd name="T19" fmla="*/ 2147483646 h 798"/>
                <a:gd name="T20" fmla="*/ 2147483646 w 858"/>
                <a:gd name="T21" fmla="*/ 2147483646 h 798"/>
                <a:gd name="T22" fmla="*/ 2147483646 w 858"/>
                <a:gd name="T23" fmla="*/ 2147483646 h 798"/>
                <a:gd name="T24" fmla="*/ 2147483646 w 858"/>
                <a:gd name="T25" fmla="*/ 2147483646 h 798"/>
                <a:gd name="T26" fmla="*/ 2147483646 w 858"/>
                <a:gd name="T27" fmla="*/ 2147483646 h 798"/>
                <a:gd name="T28" fmla="*/ 2147483646 w 858"/>
                <a:gd name="T29" fmla="*/ 2147483646 h 798"/>
                <a:gd name="T30" fmla="*/ 2147483646 w 858"/>
                <a:gd name="T31" fmla="*/ 2147483646 h 798"/>
                <a:gd name="T32" fmla="*/ 2147483646 w 858"/>
                <a:gd name="T33" fmla="*/ 2147483646 h 798"/>
                <a:gd name="T34" fmla="*/ 2147483646 w 858"/>
                <a:gd name="T35" fmla="*/ 2147483646 h 798"/>
                <a:gd name="T36" fmla="*/ 2147483646 w 858"/>
                <a:gd name="T37" fmla="*/ 2147483646 h 798"/>
                <a:gd name="T38" fmla="*/ 2147483646 w 858"/>
                <a:gd name="T39" fmla="*/ 2147483646 h 798"/>
                <a:gd name="T40" fmla="*/ 2147483646 w 858"/>
                <a:gd name="T41" fmla="*/ 2147483646 h 798"/>
                <a:gd name="T42" fmla="*/ 2147483646 w 858"/>
                <a:gd name="T43" fmla="*/ 2147483646 h 798"/>
                <a:gd name="T44" fmla="*/ 2147483646 w 858"/>
                <a:gd name="T45" fmla="*/ 2147483646 h 798"/>
                <a:gd name="T46" fmla="*/ 2147483646 w 858"/>
                <a:gd name="T47" fmla="*/ 2147483646 h 798"/>
                <a:gd name="T48" fmla="*/ 2147483646 w 858"/>
                <a:gd name="T49" fmla="*/ 2147483646 h 798"/>
                <a:gd name="T50" fmla="*/ 2147483646 w 858"/>
                <a:gd name="T51" fmla="*/ 2147483646 h 798"/>
                <a:gd name="T52" fmla="*/ 2147483646 w 858"/>
                <a:gd name="T53" fmla="*/ 2147483646 h 798"/>
                <a:gd name="T54" fmla="*/ 2147483646 w 858"/>
                <a:gd name="T55" fmla="*/ 2147483646 h 798"/>
                <a:gd name="T56" fmla="*/ 2147483646 w 858"/>
                <a:gd name="T57" fmla="*/ 2147483646 h 798"/>
                <a:gd name="T58" fmla="*/ 2147483646 w 858"/>
                <a:gd name="T59" fmla="*/ 2147483646 h 798"/>
                <a:gd name="T60" fmla="*/ 2147483646 w 858"/>
                <a:gd name="T61" fmla="*/ 2147483646 h 798"/>
                <a:gd name="T62" fmla="*/ 2147483646 w 858"/>
                <a:gd name="T63" fmla="*/ 2147483646 h 798"/>
                <a:gd name="T64" fmla="*/ 2147483646 w 858"/>
                <a:gd name="T65" fmla="*/ 2147483646 h 798"/>
                <a:gd name="T66" fmla="*/ 2147483646 w 858"/>
                <a:gd name="T67" fmla="*/ 2147483646 h 798"/>
                <a:gd name="T68" fmla="*/ 2147483646 w 858"/>
                <a:gd name="T69" fmla="*/ 2147483646 h 798"/>
                <a:gd name="T70" fmla="*/ 2147483646 w 858"/>
                <a:gd name="T71" fmla="*/ 2147483646 h 798"/>
                <a:gd name="T72" fmla="*/ 2147483646 w 858"/>
                <a:gd name="T73" fmla="*/ 2147483646 h 798"/>
                <a:gd name="T74" fmla="*/ 2147483646 w 858"/>
                <a:gd name="T75" fmla="*/ 2147483646 h 798"/>
                <a:gd name="T76" fmla="*/ 2147483646 w 858"/>
                <a:gd name="T77" fmla="*/ 2147483646 h 798"/>
                <a:gd name="T78" fmla="*/ 2147483646 w 858"/>
                <a:gd name="T79" fmla="*/ 2147483646 h 798"/>
                <a:gd name="T80" fmla="*/ 2147483646 w 858"/>
                <a:gd name="T81" fmla="*/ 2147483646 h 798"/>
                <a:gd name="T82" fmla="*/ 2147483646 w 858"/>
                <a:gd name="T83" fmla="*/ 2147483646 h 798"/>
                <a:gd name="T84" fmla="*/ 2147483646 w 858"/>
                <a:gd name="T85" fmla="*/ 2147483646 h 798"/>
                <a:gd name="T86" fmla="*/ 2147483646 w 858"/>
                <a:gd name="T87" fmla="*/ 2147483646 h 798"/>
                <a:gd name="T88" fmla="*/ 2147483646 w 858"/>
                <a:gd name="T89" fmla="*/ 2147483646 h 798"/>
                <a:gd name="T90" fmla="*/ 2147483646 w 858"/>
                <a:gd name="T91" fmla="*/ 2147483646 h 798"/>
                <a:gd name="T92" fmla="*/ 2147483646 w 858"/>
                <a:gd name="T93" fmla="*/ 2147483646 h 798"/>
                <a:gd name="T94" fmla="*/ 2147483646 w 858"/>
                <a:gd name="T95" fmla="*/ 2147483646 h 798"/>
                <a:gd name="T96" fmla="*/ 2147483646 w 858"/>
                <a:gd name="T97" fmla="*/ 2147483646 h 798"/>
                <a:gd name="T98" fmla="*/ 2147483646 w 858"/>
                <a:gd name="T99" fmla="*/ 2147483646 h 798"/>
                <a:gd name="T100" fmla="*/ 2147483646 w 858"/>
                <a:gd name="T101" fmla="*/ 0 h 798"/>
                <a:gd name="T102" fmla="*/ 2147483646 w 858"/>
                <a:gd name="T103" fmla="*/ 2147483646 h 798"/>
                <a:gd name="T104" fmla="*/ 2147483646 w 858"/>
                <a:gd name="T105" fmla="*/ 2147483646 h 798"/>
                <a:gd name="T106" fmla="*/ 2147483646 w 858"/>
                <a:gd name="T107" fmla="*/ 2147483646 h 798"/>
                <a:gd name="T108" fmla="*/ 2147483646 w 858"/>
                <a:gd name="T109" fmla="*/ 2147483646 h 798"/>
                <a:gd name="T110" fmla="*/ 2147483646 w 858"/>
                <a:gd name="T111" fmla="*/ 2147483646 h 798"/>
                <a:gd name="T112" fmla="*/ 2147483646 w 858"/>
                <a:gd name="T113" fmla="*/ 2147483646 h 798"/>
                <a:gd name="T114" fmla="*/ 2147483646 w 858"/>
                <a:gd name="T115" fmla="*/ 2147483646 h 7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58" h="798">
                  <a:moveTo>
                    <a:pt x="802" y="569"/>
                  </a:moveTo>
                  <a:lnTo>
                    <a:pt x="802" y="569"/>
                  </a:lnTo>
                  <a:cubicBezTo>
                    <a:pt x="786" y="569"/>
                    <a:pt x="773" y="556"/>
                    <a:pt x="773" y="540"/>
                  </a:cubicBezTo>
                  <a:cubicBezTo>
                    <a:pt x="773" y="524"/>
                    <a:pt x="786" y="511"/>
                    <a:pt x="802" y="511"/>
                  </a:cubicBezTo>
                  <a:cubicBezTo>
                    <a:pt x="818" y="511"/>
                    <a:pt x="832" y="524"/>
                    <a:pt x="832" y="540"/>
                  </a:cubicBezTo>
                  <a:cubicBezTo>
                    <a:pt x="832" y="556"/>
                    <a:pt x="818" y="569"/>
                    <a:pt x="802" y="569"/>
                  </a:cubicBezTo>
                  <a:close/>
                  <a:moveTo>
                    <a:pt x="713" y="653"/>
                  </a:moveTo>
                  <a:lnTo>
                    <a:pt x="713" y="653"/>
                  </a:lnTo>
                  <a:cubicBezTo>
                    <a:pt x="688" y="630"/>
                    <a:pt x="661" y="610"/>
                    <a:pt x="632" y="594"/>
                  </a:cubicBezTo>
                  <a:cubicBezTo>
                    <a:pt x="659" y="537"/>
                    <a:pt x="675" y="476"/>
                    <a:pt x="676" y="412"/>
                  </a:cubicBezTo>
                  <a:lnTo>
                    <a:pt x="813" y="412"/>
                  </a:lnTo>
                  <a:cubicBezTo>
                    <a:pt x="812" y="437"/>
                    <a:pt x="808" y="462"/>
                    <a:pt x="803" y="485"/>
                  </a:cubicBezTo>
                  <a:cubicBezTo>
                    <a:pt x="803" y="485"/>
                    <a:pt x="803" y="485"/>
                    <a:pt x="802" y="485"/>
                  </a:cubicBezTo>
                  <a:cubicBezTo>
                    <a:pt x="772" y="485"/>
                    <a:pt x="747" y="510"/>
                    <a:pt x="747" y="540"/>
                  </a:cubicBezTo>
                  <a:cubicBezTo>
                    <a:pt x="747" y="556"/>
                    <a:pt x="754" y="571"/>
                    <a:pt x="765" y="581"/>
                  </a:cubicBezTo>
                  <a:cubicBezTo>
                    <a:pt x="750" y="607"/>
                    <a:pt x="734" y="631"/>
                    <a:pt x="713" y="653"/>
                  </a:cubicBezTo>
                  <a:close/>
                  <a:moveTo>
                    <a:pt x="489" y="768"/>
                  </a:moveTo>
                  <a:lnTo>
                    <a:pt x="489" y="768"/>
                  </a:lnTo>
                  <a:cubicBezTo>
                    <a:pt x="543" y="727"/>
                    <a:pt x="588" y="676"/>
                    <a:pt x="620" y="617"/>
                  </a:cubicBezTo>
                  <a:cubicBezTo>
                    <a:pt x="647" y="632"/>
                    <a:pt x="672" y="650"/>
                    <a:pt x="695" y="671"/>
                  </a:cubicBezTo>
                  <a:cubicBezTo>
                    <a:pt x="639" y="723"/>
                    <a:pt x="568" y="758"/>
                    <a:pt x="489" y="768"/>
                  </a:cubicBezTo>
                  <a:close/>
                  <a:moveTo>
                    <a:pt x="454" y="571"/>
                  </a:moveTo>
                  <a:lnTo>
                    <a:pt x="454" y="571"/>
                  </a:lnTo>
                  <a:cubicBezTo>
                    <a:pt x="462" y="572"/>
                    <a:pt x="469" y="573"/>
                    <a:pt x="476" y="573"/>
                  </a:cubicBezTo>
                  <a:cubicBezTo>
                    <a:pt x="481" y="598"/>
                    <a:pt x="504" y="618"/>
                    <a:pt x="530" y="618"/>
                  </a:cubicBezTo>
                  <a:cubicBezTo>
                    <a:pt x="548" y="618"/>
                    <a:pt x="564" y="609"/>
                    <a:pt x="574" y="596"/>
                  </a:cubicBezTo>
                  <a:cubicBezTo>
                    <a:pt x="582" y="599"/>
                    <a:pt x="590" y="602"/>
                    <a:pt x="597" y="605"/>
                  </a:cubicBezTo>
                  <a:cubicBezTo>
                    <a:pt x="563" y="667"/>
                    <a:pt x="514" y="721"/>
                    <a:pt x="454" y="761"/>
                  </a:cubicBezTo>
                  <a:lnTo>
                    <a:pt x="454" y="571"/>
                  </a:lnTo>
                  <a:close/>
                  <a:moveTo>
                    <a:pt x="392" y="386"/>
                  </a:moveTo>
                  <a:lnTo>
                    <a:pt x="392" y="386"/>
                  </a:lnTo>
                  <a:cubicBezTo>
                    <a:pt x="386" y="361"/>
                    <a:pt x="364" y="343"/>
                    <a:pt x="338" y="343"/>
                  </a:cubicBezTo>
                  <a:cubicBezTo>
                    <a:pt x="312" y="343"/>
                    <a:pt x="291" y="361"/>
                    <a:pt x="285" y="386"/>
                  </a:cubicBezTo>
                  <a:lnTo>
                    <a:pt x="231" y="386"/>
                  </a:lnTo>
                  <a:cubicBezTo>
                    <a:pt x="233" y="326"/>
                    <a:pt x="247" y="268"/>
                    <a:pt x="272" y="215"/>
                  </a:cubicBezTo>
                  <a:cubicBezTo>
                    <a:pt x="308" y="231"/>
                    <a:pt x="347" y="242"/>
                    <a:pt x="386" y="248"/>
                  </a:cubicBezTo>
                  <a:cubicBezTo>
                    <a:pt x="390" y="269"/>
                    <a:pt x="406" y="287"/>
                    <a:pt x="428" y="292"/>
                  </a:cubicBezTo>
                  <a:lnTo>
                    <a:pt x="428" y="386"/>
                  </a:lnTo>
                  <a:lnTo>
                    <a:pt x="392" y="386"/>
                  </a:lnTo>
                  <a:close/>
                  <a:moveTo>
                    <a:pt x="309" y="399"/>
                  </a:moveTo>
                  <a:lnTo>
                    <a:pt x="309" y="399"/>
                  </a:lnTo>
                  <a:cubicBezTo>
                    <a:pt x="309" y="382"/>
                    <a:pt x="322" y="369"/>
                    <a:pt x="338" y="369"/>
                  </a:cubicBezTo>
                  <a:cubicBezTo>
                    <a:pt x="354" y="369"/>
                    <a:pt x="367" y="382"/>
                    <a:pt x="367" y="399"/>
                  </a:cubicBezTo>
                  <a:cubicBezTo>
                    <a:pt x="367" y="414"/>
                    <a:pt x="354" y="428"/>
                    <a:pt x="338" y="428"/>
                  </a:cubicBezTo>
                  <a:cubicBezTo>
                    <a:pt x="322" y="428"/>
                    <a:pt x="309" y="414"/>
                    <a:pt x="309" y="399"/>
                  </a:cubicBezTo>
                  <a:close/>
                  <a:moveTo>
                    <a:pt x="428" y="545"/>
                  </a:moveTo>
                  <a:lnTo>
                    <a:pt x="428" y="545"/>
                  </a:lnTo>
                  <a:cubicBezTo>
                    <a:pt x="388" y="547"/>
                    <a:pt x="349" y="554"/>
                    <a:pt x="312" y="567"/>
                  </a:cubicBezTo>
                  <a:cubicBezTo>
                    <a:pt x="302" y="554"/>
                    <a:pt x="287" y="545"/>
                    <a:pt x="269" y="545"/>
                  </a:cubicBezTo>
                  <a:cubicBezTo>
                    <a:pt x="265" y="545"/>
                    <a:pt x="261" y="545"/>
                    <a:pt x="257" y="547"/>
                  </a:cubicBezTo>
                  <a:cubicBezTo>
                    <a:pt x="241" y="503"/>
                    <a:pt x="232" y="458"/>
                    <a:pt x="231" y="412"/>
                  </a:cubicBezTo>
                  <a:lnTo>
                    <a:pt x="285" y="412"/>
                  </a:lnTo>
                  <a:cubicBezTo>
                    <a:pt x="291" y="436"/>
                    <a:pt x="312" y="454"/>
                    <a:pt x="338" y="454"/>
                  </a:cubicBezTo>
                  <a:cubicBezTo>
                    <a:pt x="364" y="454"/>
                    <a:pt x="386" y="436"/>
                    <a:pt x="392" y="412"/>
                  </a:cubicBezTo>
                  <a:lnTo>
                    <a:pt x="428" y="412"/>
                  </a:lnTo>
                  <a:lnTo>
                    <a:pt x="428" y="545"/>
                  </a:lnTo>
                  <a:close/>
                  <a:moveTo>
                    <a:pt x="428" y="761"/>
                  </a:moveTo>
                  <a:lnTo>
                    <a:pt x="428" y="761"/>
                  </a:lnTo>
                  <a:cubicBezTo>
                    <a:pt x="379" y="728"/>
                    <a:pt x="338" y="687"/>
                    <a:pt x="306" y="641"/>
                  </a:cubicBezTo>
                  <a:cubicBezTo>
                    <a:pt x="317" y="631"/>
                    <a:pt x="323" y="617"/>
                    <a:pt x="323" y="601"/>
                  </a:cubicBezTo>
                  <a:cubicBezTo>
                    <a:pt x="323" y="597"/>
                    <a:pt x="323" y="594"/>
                    <a:pt x="323" y="591"/>
                  </a:cubicBezTo>
                  <a:cubicBezTo>
                    <a:pt x="356" y="580"/>
                    <a:pt x="392" y="573"/>
                    <a:pt x="428" y="571"/>
                  </a:cubicBezTo>
                  <a:lnTo>
                    <a:pt x="428" y="761"/>
                  </a:lnTo>
                  <a:close/>
                  <a:moveTo>
                    <a:pt x="187" y="671"/>
                  </a:moveTo>
                  <a:lnTo>
                    <a:pt x="187" y="671"/>
                  </a:lnTo>
                  <a:cubicBezTo>
                    <a:pt x="200" y="659"/>
                    <a:pt x="214" y="648"/>
                    <a:pt x="228" y="638"/>
                  </a:cubicBezTo>
                  <a:cubicBezTo>
                    <a:pt x="238" y="649"/>
                    <a:pt x="253" y="655"/>
                    <a:pt x="269" y="655"/>
                  </a:cubicBezTo>
                  <a:cubicBezTo>
                    <a:pt x="274" y="655"/>
                    <a:pt x="279" y="655"/>
                    <a:pt x="283" y="654"/>
                  </a:cubicBezTo>
                  <a:cubicBezTo>
                    <a:pt x="313" y="697"/>
                    <a:pt x="350" y="736"/>
                    <a:pt x="393" y="768"/>
                  </a:cubicBezTo>
                  <a:cubicBezTo>
                    <a:pt x="314" y="758"/>
                    <a:pt x="242" y="723"/>
                    <a:pt x="187" y="671"/>
                  </a:cubicBezTo>
                  <a:close/>
                  <a:moveTo>
                    <a:pt x="269" y="630"/>
                  </a:moveTo>
                  <a:lnTo>
                    <a:pt x="269" y="630"/>
                  </a:lnTo>
                  <a:cubicBezTo>
                    <a:pt x="252" y="630"/>
                    <a:pt x="239" y="617"/>
                    <a:pt x="239" y="601"/>
                  </a:cubicBezTo>
                  <a:cubicBezTo>
                    <a:pt x="239" y="584"/>
                    <a:pt x="252" y="571"/>
                    <a:pt x="269" y="571"/>
                  </a:cubicBezTo>
                  <a:cubicBezTo>
                    <a:pt x="285" y="571"/>
                    <a:pt x="298" y="584"/>
                    <a:pt x="298" y="601"/>
                  </a:cubicBezTo>
                  <a:cubicBezTo>
                    <a:pt x="298" y="617"/>
                    <a:pt x="285" y="630"/>
                    <a:pt x="269" y="630"/>
                  </a:cubicBezTo>
                  <a:close/>
                  <a:moveTo>
                    <a:pt x="72" y="451"/>
                  </a:moveTo>
                  <a:lnTo>
                    <a:pt x="72" y="451"/>
                  </a:lnTo>
                  <a:cubicBezTo>
                    <a:pt x="90" y="444"/>
                    <a:pt x="104" y="430"/>
                    <a:pt x="108" y="412"/>
                  </a:cubicBezTo>
                  <a:lnTo>
                    <a:pt x="205" y="412"/>
                  </a:lnTo>
                  <a:cubicBezTo>
                    <a:pt x="206" y="462"/>
                    <a:pt x="216" y="511"/>
                    <a:pt x="234" y="558"/>
                  </a:cubicBezTo>
                  <a:cubicBezTo>
                    <a:pt x="221" y="568"/>
                    <a:pt x="214" y="583"/>
                    <a:pt x="214" y="601"/>
                  </a:cubicBezTo>
                  <a:cubicBezTo>
                    <a:pt x="214" y="605"/>
                    <a:pt x="214" y="610"/>
                    <a:pt x="216" y="615"/>
                  </a:cubicBezTo>
                  <a:cubicBezTo>
                    <a:pt x="199" y="626"/>
                    <a:pt x="183" y="639"/>
                    <a:pt x="168" y="653"/>
                  </a:cubicBezTo>
                  <a:cubicBezTo>
                    <a:pt x="117" y="598"/>
                    <a:pt x="83" y="528"/>
                    <a:pt x="72" y="451"/>
                  </a:cubicBezTo>
                  <a:close/>
                  <a:moveTo>
                    <a:pt x="26" y="399"/>
                  </a:moveTo>
                  <a:lnTo>
                    <a:pt x="26" y="399"/>
                  </a:lnTo>
                  <a:cubicBezTo>
                    <a:pt x="26" y="382"/>
                    <a:pt x="39" y="369"/>
                    <a:pt x="55" y="369"/>
                  </a:cubicBezTo>
                  <a:cubicBezTo>
                    <a:pt x="71" y="369"/>
                    <a:pt x="85" y="382"/>
                    <a:pt x="85" y="399"/>
                  </a:cubicBezTo>
                  <a:cubicBezTo>
                    <a:pt x="85" y="414"/>
                    <a:pt x="71" y="428"/>
                    <a:pt x="55" y="428"/>
                  </a:cubicBezTo>
                  <a:cubicBezTo>
                    <a:pt x="39" y="428"/>
                    <a:pt x="26" y="414"/>
                    <a:pt x="26" y="399"/>
                  </a:cubicBezTo>
                  <a:close/>
                  <a:moveTo>
                    <a:pt x="168" y="97"/>
                  </a:moveTo>
                  <a:lnTo>
                    <a:pt x="168" y="97"/>
                  </a:lnTo>
                  <a:cubicBezTo>
                    <a:pt x="184" y="97"/>
                    <a:pt x="197" y="110"/>
                    <a:pt x="197" y="126"/>
                  </a:cubicBezTo>
                  <a:cubicBezTo>
                    <a:pt x="197" y="142"/>
                    <a:pt x="184" y="155"/>
                    <a:pt x="168" y="155"/>
                  </a:cubicBezTo>
                  <a:cubicBezTo>
                    <a:pt x="152" y="155"/>
                    <a:pt x="139" y="142"/>
                    <a:pt x="139" y="126"/>
                  </a:cubicBezTo>
                  <a:cubicBezTo>
                    <a:pt x="139" y="110"/>
                    <a:pt x="152" y="97"/>
                    <a:pt x="168" y="97"/>
                  </a:cubicBezTo>
                  <a:close/>
                  <a:moveTo>
                    <a:pt x="108" y="386"/>
                  </a:moveTo>
                  <a:lnTo>
                    <a:pt x="108" y="386"/>
                  </a:lnTo>
                  <a:cubicBezTo>
                    <a:pt x="104" y="367"/>
                    <a:pt x="90" y="352"/>
                    <a:pt x="72" y="347"/>
                  </a:cubicBezTo>
                  <a:cubicBezTo>
                    <a:pt x="81" y="282"/>
                    <a:pt x="106" y="224"/>
                    <a:pt x="143" y="175"/>
                  </a:cubicBezTo>
                  <a:cubicBezTo>
                    <a:pt x="151" y="178"/>
                    <a:pt x="159" y="181"/>
                    <a:pt x="168" y="181"/>
                  </a:cubicBezTo>
                  <a:cubicBezTo>
                    <a:pt x="180" y="181"/>
                    <a:pt x="191" y="177"/>
                    <a:pt x="200" y="170"/>
                  </a:cubicBezTo>
                  <a:cubicBezTo>
                    <a:pt x="216" y="183"/>
                    <a:pt x="232" y="194"/>
                    <a:pt x="249" y="203"/>
                  </a:cubicBezTo>
                  <a:cubicBezTo>
                    <a:pt x="222" y="259"/>
                    <a:pt x="207" y="322"/>
                    <a:pt x="205" y="386"/>
                  </a:cubicBezTo>
                  <a:lnTo>
                    <a:pt x="108" y="386"/>
                  </a:lnTo>
                  <a:close/>
                  <a:moveTo>
                    <a:pt x="261" y="180"/>
                  </a:moveTo>
                  <a:lnTo>
                    <a:pt x="261" y="180"/>
                  </a:lnTo>
                  <a:cubicBezTo>
                    <a:pt x="246" y="171"/>
                    <a:pt x="231" y="161"/>
                    <a:pt x="217" y="151"/>
                  </a:cubicBezTo>
                  <a:cubicBezTo>
                    <a:pt x="221" y="143"/>
                    <a:pt x="223" y="135"/>
                    <a:pt x="223" y="126"/>
                  </a:cubicBezTo>
                  <a:cubicBezTo>
                    <a:pt x="223" y="117"/>
                    <a:pt x="221" y="108"/>
                    <a:pt x="217" y="101"/>
                  </a:cubicBezTo>
                  <a:cubicBezTo>
                    <a:pt x="267" y="63"/>
                    <a:pt x="328" y="37"/>
                    <a:pt x="393" y="29"/>
                  </a:cubicBezTo>
                  <a:cubicBezTo>
                    <a:pt x="338" y="69"/>
                    <a:pt x="293" y="121"/>
                    <a:pt x="261" y="180"/>
                  </a:cubicBezTo>
                  <a:close/>
                  <a:moveTo>
                    <a:pt x="428" y="186"/>
                  </a:moveTo>
                  <a:lnTo>
                    <a:pt x="428" y="186"/>
                  </a:lnTo>
                  <a:cubicBezTo>
                    <a:pt x="409" y="190"/>
                    <a:pt x="394" y="204"/>
                    <a:pt x="389" y="222"/>
                  </a:cubicBezTo>
                  <a:cubicBezTo>
                    <a:pt x="352" y="217"/>
                    <a:pt x="317" y="207"/>
                    <a:pt x="284" y="191"/>
                  </a:cubicBezTo>
                  <a:cubicBezTo>
                    <a:pt x="318" y="130"/>
                    <a:pt x="368" y="76"/>
                    <a:pt x="428" y="36"/>
                  </a:cubicBezTo>
                  <a:lnTo>
                    <a:pt x="428" y="186"/>
                  </a:lnTo>
                  <a:close/>
                  <a:moveTo>
                    <a:pt x="597" y="191"/>
                  </a:moveTo>
                  <a:lnTo>
                    <a:pt x="597" y="191"/>
                  </a:lnTo>
                  <a:cubicBezTo>
                    <a:pt x="564" y="207"/>
                    <a:pt x="529" y="217"/>
                    <a:pt x="493" y="222"/>
                  </a:cubicBezTo>
                  <a:cubicBezTo>
                    <a:pt x="487" y="204"/>
                    <a:pt x="472" y="190"/>
                    <a:pt x="454" y="186"/>
                  </a:cubicBezTo>
                  <a:lnTo>
                    <a:pt x="454" y="36"/>
                  </a:lnTo>
                  <a:cubicBezTo>
                    <a:pt x="514" y="76"/>
                    <a:pt x="563" y="130"/>
                    <a:pt x="597" y="191"/>
                  </a:cubicBezTo>
                  <a:close/>
                  <a:moveTo>
                    <a:pt x="580" y="53"/>
                  </a:moveTo>
                  <a:lnTo>
                    <a:pt x="580" y="53"/>
                  </a:lnTo>
                  <a:cubicBezTo>
                    <a:pt x="579" y="57"/>
                    <a:pt x="578" y="60"/>
                    <a:pt x="578" y="64"/>
                  </a:cubicBezTo>
                  <a:cubicBezTo>
                    <a:pt x="578" y="95"/>
                    <a:pt x="603" y="119"/>
                    <a:pt x="634" y="119"/>
                  </a:cubicBezTo>
                  <a:cubicBezTo>
                    <a:pt x="648" y="119"/>
                    <a:pt x="660" y="114"/>
                    <a:pt x="670" y="105"/>
                  </a:cubicBezTo>
                  <a:cubicBezTo>
                    <a:pt x="678" y="112"/>
                    <a:pt x="686" y="118"/>
                    <a:pt x="695" y="126"/>
                  </a:cubicBezTo>
                  <a:cubicBezTo>
                    <a:pt x="672" y="147"/>
                    <a:pt x="647" y="165"/>
                    <a:pt x="621" y="180"/>
                  </a:cubicBezTo>
                  <a:cubicBezTo>
                    <a:pt x="588" y="121"/>
                    <a:pt x="543" y="70"/>
                    <a:pt x="489" y="29"/>
                  </a:cubicBezTo>
                  <a:cubicBezTo>
                    <a:pt x="520" y="33"/>
                    <a:pt x="551" y="42"/>
                    <a:pt x="580" y="53"/>
                  </a:cubicBezTo>
                  <a:close/>
                  <a:moveTo>
                    <a:pt x="634" y="35"/>
                  </a:moveTo>
                  <a:lnTo>
                    <a:pt x="634" y="35"/>
                  </a:lnTo>
                  <a:cubicBezTo>
                    <a:pt x="649" y="35"/>
                    <a:pt x="663" y="48"/>
                    <a:pt x="663" y="64"/>
                  </a:cubicBezTo>
                  <a:cubicBezTo>
                    <a:pt x="663" y="80"/>
                    <a:pt x="649" y="93"/>
                    <a:pt x="634" y="93"/>
                  </a:cubicBezTo>
                  <a:cubicBezTo>
                    <a:pt x="618" y="93"/>
                    <a:pt x="604" y="80"/>
                    <a:pt x="604" y="64"/>
                  </a:cubicBezTo>
                  <a:cubicBezTo>
                    <a:pt x="604" y="48"/>
                    <a:pt x="618" y="35"/>
                    <a:pt x="634" y="35"/>
                  </a:cubicBezTo>
                  <a:close/>
                  <a:moveTo>
                    <a:pt x="653" y="330"/>
                  </a:moveTo>
                  <a:lnTo>
                    <a:pt x="653" y="330"/>
                  </a:lnTo>
                  <a:cubicBezTo>
                    <a:pt x="637" y="330"/>
                    <a:pt x="624" y="317"/>
                    <a:pt x="624" y="301"/>
                  </a:cubicBezTo>
                  <a:cubicBezTo>
                    <a:pt x="624" y="284"/>
                    <a:pt x="637" y="271"/>
                    <a:pt x="653" y="271"/>
                  </a:cubicBezTo>
                  <a:cubicBezTo>
                    <a:pt x="669" y="271"/>
                    <a:pt x="682" y="284"/>
                    <a:pt x="682" y="301"/>
                  </a:cubicBezTo>
                  <a:cubicBezTo>
                    <a:pt x="682" y="317"/>
                    <a:pt x="669" y="330"/>
                    <a:pt x="653" y="330"/>
                  </a:cubicBezTo>
                  <a:close/>
                  <a:moveTo>
                    <a:pt x="441" y="209"/>
                  </a:moveTo>
                  <a:lnTo>
                    <a:pt x="441" y="209"/>
                  </a:lnTo>
                  <a:cubicBezTo>
                    <a:pt x="457" y="209"/>
                    <a:pt x="470" y="222"/>
                    <a:pt x="470" y="239"/>
                  </a:cubicBezTo>
                  <a:cubicBezTo>
                    <a:pt x="470" y="255"/>
                    <a:pt x="457" y="268"/>
                    <a:pt x="441" y="268"/>
                  </a:cubicBezTo>
                  <a:cubicBezTo>
                    <a:pt x="424" y="268"/>
                    <a:pt x="412" y="255"/>
                    <a:pt x="412" y="239"/>
                  </a:cubicBezTo>
                  <a:cubicBezTo>
                    <a:pt x="412" y="222"/>
                    <a:pt x="424" y="209"/>
                    <a:pt x="441" y="209"/>
                  </a:cubicBezTo>
                  <a:close/>
                  <a:moveTo>
                    <a:pt x="560" y="563"/>
                  </a:moveTo>
                  <a:lnTo>
                    <a:pt x="560" y="563"/>
                  </a:lnTo>
                  <a:cubicBezTo>
                    <a:pt x="560" y="579"/>
                    <a:pt x="547" y="592"/>
                    <a:pt x="530" y="592"/>
                  </a:cubicBezTo>
                  <a:cubicBezTo>
                    <a:pt x="514" y="592"/>
                    <a:pt x="501" y="579"/>
                    <a:pt x="501" y="563"/>
                  </a:cubicBezTo>
                  <a:cubicBezTo>
                    <a:pt x="501" y="547"/>
                    <a:pt x="514" y="534"/>
                    <a:pt x="530" y="534"/>
                  </a:cubicBezTo>
                  <a:cubicBezTo>
                    <a:pt x="547" y="534"/>
                    <a:pt x="560" y="547"/>
                    <a:pt x="560" y="563"/>
                  </a:cubicBezTo>
                  <a:close/>
                  <a:moveTo>
                    <a:pt x="530" y="507"/>
                  </a:moveTo>
                  <a:lnTo>
                    <a:pt x="530" y="507"/>
                  </a:lnTo>
                  <a:cubicBezTo>
                    <a:pt x="505" y="507"/>
                    <a:pt x="484" y="524"/>
                    <a:pt x="478" y="547"/>
                  </a:cubicBezTo>
                  <a:cubicBezTo>
                    <a:pt x="470" y="547"/>
                    <a:pt x="462" y="546"/>
                    <a:pt x="454" y="545"/>
                  </a:cubicBezTo>
                  <a:lnTo>
                    <a:pt x="454" y="412"/>
                  </a:lnTo>
                  <a:lnTo>
                    <a:pt x="651" y="412"/>
                  </a:lnTo>
                  <a:cubicBezTo>
                    <a:pt x="649" y="472"/>
                    <a:pt x="634" y="530"/>
                    <a:pt x="609" y="583"/>
                  </a:cubicBezTo>
                  <a:cubicBezTo>
                    <a:pt x="601" y="578"/>
                    <a:pt x="593" y="575"/>
                    <a:pt x="585" y="572"/>
                  </a:cubicBezTo>
                  <a:cubicBezTo>
                    <a:pt x="585" y="569"/>
                    <a:pt x="585" y="566"/>
                    <a:pt x="585" y="563"/>
                  </a:cubicBezTo>
                  <a:cubicBezTo>
                    <a:pt x="585" y="533"/>
                    <a:pt x="561" y="507"/>
                    <a:pt x="530" y="507"/>
                  </a:cubicBezTo>
                  <a:close/>
                  <a:moveTo>
                    <a:pt x="651" y="386"/>
                  </a:moveTo>
                  <a:lnTo>
                    <a:pt x="454" y="386"/>
                  </a:lnTo>
                  <a:lnTo>
                    <a:pt x="454" y="292"/>
                  </a:lnTo>
                  <a:cubicBezTo>
                    <a:pt x="475" y="287"/>
                    <a:pt x="492" y="269"/>
                    <a:pt x="495" y="248"/>
                  </a:cubicBezTo>
                  <a:cubicBezTo>
                    <a:pt x="535" y="242"/>
                    <a:pt x="573" y="231"/>
                    <a:pt x="610" y="215"/>
                  </a:cubicBezTo>
                  <a:cubicBezTo>
                    <a:pt x="615" y="227"/>
                    <a:pt x="621" y="240"/>
                    <a:pt x="625" y="253"/>
                  </a:cubicBezTo>
                  <a:cubicBezTo>
                    <a:pt x="609" y="263"/>
                    <a:pt x="598" y="281"/>
                    <a:pt x="598" y="301"/>
                  </a:cubicBezTo>
                  <a:cubicBezTo>
                    <a:pt x="598" y="329"/>
                    <a:pt x="621" y="353"/>
                    <a:pt x="649" y="355"/>
                  </a:cubicBezTo>
                  <a:cubicBezTo>
                    <a:pt x="649" y="365"/>
                    <a:pt x="651" y="375"/>
                    <a:pt x="651" y="386"/>
                  </a:cubicBezTo>
                  <a:close/>
                  <a:moveTo>
                    <a:pt x="813" y="386"/>
                  </a:moveTo>
                  <a:lnTo>
                    <a:pt x="677" y="386"/>
                  </a:lnTo>
                  <a:cubicBezTo>
                    <a:pt x="676" y="374"/>
                    <a:pt x="676" y="363"/>
                    <a:pt x="675" y="352"/>
                  </a:cubicBezTo>
                  <a:cubicBezTo>
                    <a:pt x="694" y="343"/>
                    <a:pt x="708" y="323"/>
                    <a:pt x="708" y="301"/>
                  </a:cubicBezTo>
                  <a:cubicBezTo>
                    <a:pt x="708" y="270"/>
                    <a:pt x="684" y="246"/>
                    <a:pt x="653" y="246"/>
                  </a:cubicBezTo>
                  <a:cubicBezTo>
                    <a:pt x="652" y="246"/>
                    <a:pt x="651" y="246"/>
                    <a:pt x="650" y="246"/>
                  </a:cubicBezTo>
                  <a:cubicBezTo>
                    <a:pt x="645" y="231"/>
                    <a:pt x="639" y="217"/>
                    <a:pt x="633" y="203"/>
                  </a:cubicBezTo>
                  <a:cubicBezTo>
                    <a:pt x="661" y="187"/>
                    <a:pt x="688" y="167"/>
                    <a:pt x="713" y="145"/>
                  </a:cubicBezTo>
                  <a:cubicBezTo>
                    <a:pt x="772" y="208"/>
                    <a:pt x="810" y="292"/>
                    <a:pt x="813" y="386"/>
                  </a:cubicBezTo>
                  <a:close/>
                  <a:moveTo>
                    <a:pt x="828" y="491"/>
                  </a:moveTo>
                  <a:lnTo>
                    <a:pt x="828" y="491"/>
                  </a:lnTo>
                  <a:cubicBezTo>
                    <a:pt x="835" y="462"/>
                    <a:pt x="839" y="430"/>
                    <a:pt x="839" y="399"/>
                  </a:cubicBezTo>
                  <a:cubicBezTo>
                    <a:pt x="839" y="289"/>
                    <a:pt x="795" y="190"/>
                    <a:pt x="724" y="117"/>
                  </a:cubicBezTo>
                  <a:cubicBezTo>
                    <a:pt x="723" y="117"/>
                    <a:pt x="723" y="117"/>
                    <a:pt x="723" y="117"/>
                  </a:cubicBezTo>
                  <a:cubicBezTo>
                    <a:pt x="722" y="116"/>
                    <a:pt x="722" y="116"/>
                    <a:pt x="722" y="116"/>
                  </a:cubicBezTo>
                  <a:cubicBezTo>
                    <a:pt x="710" y="105"/>
                    <a:pt x="697" y="94"/>
                    <a:pt x="685" y="84"/>
                  </a:cubicBezTo>
                  <a:cubicBezTo>
                    <a:pt x="687" y="78"/>
                    <a:pt x="689" y="71"/>
                    <a:pt x="689" y="64"/>
                  </a:cubicBezTo>
                  <a:cubicBezTo>
                    <a:pt x="689" y="33"/>
                    <a:pt x="664" y="9"/>
                    <a:pt x="634" y="9"/>
                  </a:cubicBezTo>
                  <a:cubicBezTo>
                    <a:pt x="616" y="9"/>
                    <a:pt x="601" y="17"/>
                    <a:pt x="591" y="29"/>
                  </a:cubicBezTo>
                  <a:cubicBezTo>
                    <a:pt x="544" y="10"/>
                    <a:pt x="494" y="0"/>
                    <a:pt x="441" y="0"/>
                  </a:cubicBezTo>
                  <a:cubicBezTo>
                    <a:pt x="441" y="0"/>
                    <a:pt x="441" y="0"/>
                    <a:pt x="440" y="0"/>
                  </a:cubicBezTo>
                  <a:cubicBezTo>
                    <a:pt x="351" y="0"/>
                    <a:pt x="267" y="30"/>
                    <a:pt x="200" y="81"/>
                  </a:cubicBezTo>
                  <a:cubicBezTo>
                    <a:pt x="191" y="75"/>
                    <a:pt x="180" y="70"/>
                    <a:pt x="168" y="70"/>
                  </a:cubicBezTo>
                  <a:cubicBezTo>
                    <a:pt x="137" y="70"/>
                    <a:pt x="113" y="96"/>
                    <a:pt x="113" y="126"/>
                  </a:cubicBezTo>
                  <a:cubicBezTo>
                    <a:pt x="113" y="138"/>
                    <a:pt x="117" y="149"/>
                    <a:pt x="123" y="158"/>
                  </a:cubicBezTo>
                  <a:cubicBezTo>
                    <a:pt x="83" y="211"/>
                    <a:pt x="56" y="275"/>
                    <a:pt x="46" y="344"/>
                  </a:cubicBezTo>
                  <a:cubicBezTo>
                    <a:pt x="20" y="349"/>
                    <a:pt x="0" y="371"/>
                    <a:pt x="0" y="399"/>
                  </a:cubicBezTo>
                  <a:cubicBezTo>
                    <a:pt x="0" y="426"/>
                    <a:pt x="20" y="449"/>
                    <a:pt x="46" y="453"/>
                  </a:cubicBezTo>
                  <a:cubicBezTo>
                    <a:pt x="58" y="541"/>
                    <a:pt x="99" y="620"/>
                    <a:pt x="158" y="679"/>
                  </a:cubicBezTo>
                  <a:cubicBezTo>
                    <a:pt x="158" y="680"/>
                    <a:pt x="158" y="680"/>
                    <a:pt x="159" y="681"/>
                  </a:cubicBezTo>
                  <a:lnTo>
                    <a:pt x="160" y="681"/>
                  </a:lnTo>
                  <a:cubicBezTo>
                    <a:pt x="232" y="753"/>
                    <a:pt x="331" y="797"/>
                    <a:pt x="440" y="797"/>
                  </a:cubicBezTo>
                  <a:lnTo>
                    <a:pt x="441" y="797"/>
                  </a:lnTo>
                  <a:cubicBezTo>
                    <a:pt x="550" y="797"/>
                    <a:pt x="649" y="753"/>
                    <a:pt x="722" y="681"/>
                  </a:cubicBezTo>
                  <a:cubicBezTo>
                    <a:pt x="722" y="681"/>
                    <a:pt x="722" y="681"/>
                    <a:pt x="723" y="681"/>
                  </a:cubicBezTo>
                  <a:cubicBezTo>
                    <a:pt x="723" y="680"/>
                    <a:pt x="723" y="680"/>
                    <a:pt x="724" y="679"/>
                  </a:cubicBezTo>
                  <a:cubicBezTo>
                    <a:pt x="749" y="654"/>
                    <a:pt x="770" y="625"/>
                    <a:pt x="788" y="593"/>
                  </a:cubicBezTo>
                  <a:cubicBezTo>
                    <a:pt x="793" y="594"/>
                    <a:pt x="797" y="595"/>
                    <a:pt x="802" y="595"/>
                  </a:cubicBezTo>
                  <a:cubicBezTo>
                    <a:pt x="833" y="595"/>
                    <a:pt x="857" y="571"/>
                    <a:pt x="857" y="540"/>
                  </a:cubicBezTo>
                  <a:cubicBezTo>
                    <a:pt x="857" y="519"/>
                    <a:pt x="846" y="501"/>
                    <a:pt x="828" y="491"/>
                  </a:cubicBezTo>
                  <a:close/>
                </a:path>
              </a:pathLst>
            </a:custGeom>
            <a:solidFill>
              <a:srgbClr val="72BA00"/>
            </a:solidFill>
            <a:ln>
              <a:solidFill>
                <a:srgbClr val="72BA00"/>
              </a:solidFill>
            </a:ln>
            <a:effectLst/>
          </p:spPr>
          <p:txBody>
            <a:bodyPr wrap="none" anchor="ctr"/>
            <a:lstStyle/>
            <a:p>
              <a:endParaRPr lang="en-US" sz="1200" dirty="0">
                <a:latin typeface="Lato Light" panose="020F0502020204030203" pitchFamily="34" charset="0"/>
              </a:endParaRPr>
            </a:p>
          </p:txBody>
        </p:sp>
      </p:grpSp>
      <p:sp>
        <p:nvSpPr>
          <p:cNvPr id="71" name="Shape 48953">
            <a:extLst>
              <a:ext uri="{FF2B5EF4-FFF2-40B4-BE49-F238E27FC236}">
                <a16:creationId xmlns:a16="http://schemas.microsoft.com/office/drawing/2014/main" id="{DC1BCF0D-DE28-3349-F29A-A8292C0EF849}"/>
              </a:ext>
            </a:extLst>
          </p:cNvPr>
          <p:cNvSpPr/>
          <p:nvPr/>
        </p:nvSpPr>
        <p:spPr>
          <a:xfrm>
            <a:off x="1616306" y="1229306"/>
            <a:ext cx="1516306" cy="5225334"/>
          </a:xfrm>
          <a:custGeom>
            <a:avLst/>
            <a:gdLst/>
            <a:ahLst/>
            <a:cxnLst>
              <a:cxn ang="0">
                <a:pos x="wd2" y="hd2"/>
              </a:cxn>
              <a:cxn ang="5400000">
                <a:pos x="wd2" y="hd2"/>
              </a:cxn>
              <a:cxn ang="10800000">
                <a:pos x="wd2" y="hd2"/>
              </a:cxn>
              <a:cxn ang="16200000">
                <a:pos x="wd2" y="hd2"/>
              </a:cxn>
            </a:cxnLst>
            <a:rect l="0" t="0" r="r" b="b"/>
            <a:pathLst>
              <a:path w="21352" h="21540" extrusionOk="0">
                <a:moveTo>
                  <a:pt x="8706" y="9"/>
                </a:moveTo>
                <a:cubicBezTo>
                  <a:pt x="8290" y="38"/>
                  <a:pt x="7873" y="77"/>
                  <a:pt x="7504" y="142"/>
                </a:cubicBezTo>
                <a:cubicBezTo>
                  <a:pt x="5875" y="429"/>
                  <a:pt x="5723" y="1019"/>
                  <a:pt x="5806" y="1518"/>
                </a:cubicBezTo>
                <a:cubicBezTo>
                  <a:pt x="5847" y="1764"/>
                  <a:pt x="6129" y="1909"/>
                  <a:pt x="6664" y="2091"/>
                </a:cubicBezTo>
                <a:cubicBezTo>
                  <a:pt x="7057" y="2225"/>
                  <a:pt x="7540" y="2395"/>
                  <a:pt x="7694" y="2569"/>
                </a:cubicBezTo>
                <a:cubicBezTo>
                  <a:pt x="7764" y="2650"/>
                  <a:pt x="7801" y="2734"/>
                  <a:pt x="7642" y="2807"/>
                </a:cubicBezTo>
                <a:cubicBezTo>
                  <a:pt x="7542" y="2853"/>
                  <a:pt x="7369" y="2870"/>
                  <a:pt x="7216" y="2890"/>
                </a:cubicBezTo>
                <a:lnTo>
                  <a:pt x="10272" y="3516"/>
                </a:lnTo>
                <a:lnTo>
                  <a:pt x="9506" y="3798"/>
                </a:lnTo>
                <a:lnTo>
                  <a:pt x="10024" y="4049"/>
                </a:lnTo>
                <a:lnTo>
                  <a:pt x="9512" y="4579"/>
                </a:lnTo>
                <a:lnTo>
                  <a:pt x="9984" y="8720"/>
                </a:lnTo>
                <a:cubicBezTo>
                  <a:pt x="8595" y="8721"/>
                  <a:pt x="7206" y="8729"/>
                  <a:pt x="5818" y="8722"/>
                </a:cubicBezTo>
                <a:cubicBezTo>
                  <a:pt x="6487" y="8182"/>
                  <a:pt x="6925" y="7619"/>
                  <a:pt x="7124" y="7047"/>
                </a:cubicBezTo>
                <a:cubicBezTo>
                  <a:pt x="7373" y="6330"/>
                  <a:pt x="7242" y="5609"/>
                  <a:pt x="6951" y="4894"/>
                </a:cubicBezTo>
                <a:cubicBezTo>
                  <a:pt x="6789" y="4495"/>
                  <a:pt x="6575" y="4097"/>
                  <a:pt x="6595" y="3695"/>
                </a:cubicBezTo>
                <a:cubicBezTo>
                  <a:pt x="6602" y="3532"/>
                  <a:pt x="6661" y="3369"/>
                  <a:pt x="6744" y="3208"/>
                </a:cubicBezTo>
                <a:cubicBezTo>
                  <a:pt x="6618" y="3248"/>
                  <a:pt x="6447" y="3286"/>
                  <a:pt x="6324" y="3307"/>
                </a:cubicBezTo>
                <a:cubicBezTo>
                  <a:pt x="5428" y="3466"/>
                  <a:pt x="4294" y="3484"/>
                  <a:pt x="3332" y="3599"/>
                </a:cubicBezTo>
                <a:cubicBezTo>
                  <a:pt x="2870" y="3654"/>
                  <a:pt x="2295" y="3703"/>
                  <a:pt x="1916" y="3803"/>
                </a:cubicBezTo>
                <a:cubicBezTo>
                  <a:pt x="1545" y="3900"/>
                  <a:pt x="1534" y="4004"/>
                  <a:pt x="1392" y="4146"/>
                </a:cubicBezTo>
                <a:cubicBezTo>
                  <a:pt x="846" y="4696"/>
                  <a:pt x="697" y="5272"/>
                  <a:pt x="581" y="5841"/>
                </a:cubicBezTo>
                <a:cubicBezTo>
                  <a:pt x="484" y="6316"/>
                  <a:pt x="1075" y="6786"/>
                  <a:pt x="892" y="7261"/>
                </a:cubicBezTo>
                <a:cubicBezTo>
                  <a:pt x="759" y="7603"/>
                  <a:pt x="62" y="7884"/>
                  <a:pt x="195" y="8233"/>
                </a:cubicBezTo>
                <a:cubicBezTo>
                  <a:pt x="293" y="8487"/>
                  <a:pt x="237" y="8758"/>
                  <a:pt x="63" y="9008"/>
                </a:cubicBezTo>
                <a:cubicBezTo>
                  <a:pt x="-218" y="9411"/>
                  <a:pt x="522" y="9743"/>
                  <a:pt x="742" y="10130"/>
                </a:cubicBezTo>
                <a:cubicBezTo>
                  <a:pt x="812" y="10253"/>
                  <a:pt x="852" y="10383"/>
                  <a:pt x="1001" y="10501"/>
                </a:cubicBezTo>
                <a:cubicBezTo>
                  <a:pt x="1287" y="10500"/>
                  <a:pt x="1619" y="10498"/>
                  <a:pt x="1881" y="10534"/>
                </a:cubicBezTo>
                <a:cubicBezTo>
                  <a:pt x="1964" y="10545"/>
                  <a:pt x="2067" y="10561"/>
                  <a:pt x="2129" y="10581"/>
                </a:cubicBezTo>
                <a:cubicBezTo>
                  <a:pt x="2236" y="10616"/>
                  <a:pt x="2261" y="10681"/>
                  <a:pt x="2302" y="10725"/>
                </a:cubicBezTo>
                <a:cubicBezTo>
                  <a:pt x="2650" y="11097"/>
                  <a:pt x="2869" y="11446"/>
                  <a:pt x="2929" y="11831"/>
                </a:cubicBezTo>
                <a:cubicBezTo>
                  <a:pt x="2990" y="12229"/>
                  <a:pt x="2984" y="12626"/>
                  <a:pt x="2946" y="13024"/>
                </a:cubicBezTo>
                <a:cubicBezTo>
                  <a:pt x="2908" y="13420"/>
                  <a:pt x="3175" y="13810"/>
                  <a:pt x="3458" y="14195"/>
                </a:cubicBezTo>
                <a:cubicBezTo>
                  <a:pt x="3663" y="14473"/>
                  <a:pt x="3593" y="14711"/>
                  <a:pt x="3568" y="14993"/>
                </a:cubicBezTo>
                <a:cubicBezTo>
                  <a:pt x="3540" y="15299"/>
                  <a:pt x="3415" y="15601"/>
                  <a:pt x="3429" y="15906"/>
                </a:cubicBezTo>
                <a:cubicBezTo>
                  <a:pt x="3440" y="16121"/>
                  <a:pt x="3410" y="16335"/>
                  <a:pt x="3372" y="16550"/>
                </a:cubicBezTo>
                <a:cubicBezTo>
                  <a:pt x="3327" y="16807"/>
                  <a:pt x="3370" y="17060"/>
                  <a:pt x="3326" y="17316"/>
                </a:cubicBezTo>
                <a:cubicBezTo>
                  <a:pt x="3280" y="17583"/>
                  <a:pt x="3275" y="17856"/>
                  <a:pt x="3527" y="18115"/>
                </a:cubicBezTo>
                <a:cubicBezTo>
                  <a:pt x="3649" y="18240"/>
                  <a:pt x="3781" y="18355"/>
                  <a:pt x="4062" y="18458"/>
                </a:cubicBezTo>
                <a:cubicBezTo>
                  <a:pt x="4207" y="18511"/>
                  <a:pt x="4465" y="18558"/>
                  <a:pt x="4437" y="18634"/>
                </a:cubicBezTo>
                <a:cubicBezTo>
                  <a:pt x="4412" y="18698"/>
                  <a:pt x="4105" y="18768"/>
                  <a:pt x="3993" y="18821"/>
                </a:cubicBezTo>
                <a:cubicBezTo>
                  <a:pt x="3766" y="18928"/>
                  <a:pt x="3618" y="19057"/>
                  <a:pt x="3522" y="19179"/>
                </a:cubicBezTo>
                <a:cubicBezTo>
                  <a:pt x="3386" y="19353"/>
                  <a:pt x="3523" y="19528"/>
                  <a:pt x="3608" y="19700"/>
                </a:cubicBezTo>
                <a:cubicBezTo>
                  <a:pt x="3752" y="19992"/>
                  <a:pt x="4096" y="20316"/>
                  <a:pt x="3429" y="20569"/>
                </a:cubicBezTo>
                <a:cubicBezTo>
                  <a:pt x="2898" y="20771"/>
                  <a:pt x="2124" y="21045"/>
                  <a:pt x="2549" y="21324"/>
                </a:cubicBezTo>
                <a:cubicBezTo>
                  <a:pt x="2831" y="21509"/>
                  <a:pt x="4083" y="21578"/>
                  <a:pt x="4690" y="21519"/>
                </a:cubicBezTo>
                <a:cubicBezTo>
                  <a:pt x="5738" y="21418"/>
                  <a:pt x="6518" y="21182"/>
                  <a:pt x="7020" y="20899"/>
                </a:cubicBezTo>
                <a:cubicBezTo>
                  <a:pt x="7276" y="20756"/>
                  <a:pt x="7859" y="20753"/>
                  <a:pt x="8131" y="20632"/>
                </a:cubicBezTo>
                <a:cubicBezTo>
                  <a:pt x="8431" y="20498"/>
                  <a:pt x="7949" y="20303"/>
                  <a:pt x="8206" y="20172"/>
                </a:cubicBezTo>
                <a:cubicBezTo>
                  <a:pt x="8380" y="20082"/>
                  <a:pt x="8732" y="20016"/>
                  <a:pt x="8908" y="19917"/>
                </a:cubicBezTo>
                <a:cubicBezTo>
                  <a:pt x="9250" y="19725"/>
                  <a:pt x="9154" y="19404"/>
                  <a:pt x="9115" y="19193"/>
                </a:cubicBezTo>
                <a:cubicBezTo>
                  <a:pt x="9066" y="18923"/>
                  <a:pt x="8997" y="18646"/>
                  <a:pt x="9207" y="18381"/>
                </a:cubicBezTo>
                <a:cubicBezTo>
                  <a:pt x="9533" y="17971"/>
                  <a:pt x="9558" y="17517"/>
                  <a:pt x="9673" y="17097"/>
                </a:cubicBezTo>
                <a:cubicBezTo>
                  <a:pt x="9752" y="16810"/>
                  <a:pt x="9445" y="16498"/>
                  <a:pt x="9380" y="16208"/>
                </a:cubicBezTo>
                <a:cubicBezTo>
                  <a:pt x="9280" y="15769"/>
                  <a:pt x="9331" y="15327"/>
                  <a:pt x="9363" y="14887"/>
                </a:cubicBezTo>
                <a:cubicBezTo>
                  <a:pt x="9391" y="14491"/>
                  <a:pt x="9374" y="14079"/>
                  <a:pt x="9506" y="13681"/>
                </a:cubicBezTo>
                <a:cubicBezTo>
                  <a:pt x="9702" y="13092"/>
                  <a:pt x="9984" y="12469"/>
                  <a:pt x="10559" y="11899"/>
                </a:cubicBezTo>
                <a:cubicBezTo>
                  <a:pt x="10466" y="11992"/>
                  <a:pt x="10695" y="12184"/>
                  <a:pt x="10738" y="12281"/>
                </a:cubicBezTo>
                <a:cubicBezTo>
                  <a:pt x="10796" y="12413"/>
                  <a:pt x="10846" y="12546"/>
                  <a:pt x="10899" y="12679"/>
                </a:cubicBezTo>
                <a:cubicBezTo>
                  <a:pt x="10988" y="12902"/>
                  <a:pt x="11151" y="13137"/>
                  <a:pt x="11158" y="13361"/>
                </a:cubicBezTo>
                <a:cubicBezTo>
                  <a:pt x="11165" y="13593"/>
                  <a:pt x="11045" y="13821"/>
                  <a:pt x="11095" y="14055"/>
                </a:cubicBezTo>
                <a:cubicBezTo>
                  <a:pt x="11161" y="14368"/>
                  <a:pt x="11336" y="14678"/>
                  <a:pt x="11503" y="14988"/>
                </a:cubicBezTo>
                <a:cubicBezTo>
                  <a:pt x="11657" y="15273"/>
                  <a:pt x="11681" y="15533"/>
                  <a:pt x="11693" y="15820"/>
                </a:cubicBezTo>
                <a:cubicBezTo>
                  <a:pt x="11702" y="16031"/>
                  <a:pt x="11704" y="16243"/>
                  <a:pt x="11618" y="16452"/>
                </a:cubicBezTo>
                <a:cubicBezTo>
                  <a:pt x="11505" y="16728"/>
                  <a:pt x="11505" y="17006"/>
                  <a:pt x="11411" y="17281"/>
                </a:cubicBezTo>
                <a:cubicBezTo>
                  <a:pt x="11312" y="17572"/>
                  <a:pt x="11084" y="17858"/>
                  <a:pt x="11014" y="18150"/>
                </a:cubicBezTo>
                <a:cubicBezTo>
                  <a:pt x="10952" y="18413"/>
                  <a:pt x="11160" y="18674"/>
                  <a:pt x="11336" y="18930"/>
                </a:cubicBezTo>
                <a:cubicBezTo>
                  <a:pt x="11439" y="19079"/>
                  <a:pt x="11765" y="19242"/>
                  <a:pt x="11739" y="19393"/>
                </a:cubicBezTo>
                <a:cubicBezTo>
                  <a:pt x="11708" y="19574"/>
                  <a:pt x="11446" y="19732"/>
                  <a:pt x="11544" y="19917"/>
                </a:cubicBezTo>
                <a:cubicBezTo>
                  <a:pt x="11552" y="19934"/>
                  <a:pt x="12644" y="20068"/>
                  <a:pt x="12769" y="20082"/>
                </a:cubicBezTo>
                <a:cubicBezTo>
                  <a:pt x="13138" y="20125"/>
                  <a:pt x="13580" y="20100"/>
                  <a:pt x="13926" y="20168"/>
                </a:cubicBezTo>
                <a:cubicBezTo>
                  <a:pt x="14053" y="20194"/>
                  <a:pt x="14147" y="20237"/>
                  <a:pt x="14266" y="20266"/>
                </a:cubicBezTo>
                <a:cubicBezTo>
                  <a:pt x="14940" y="20429"/>
                  <a:pt x="15820" y="20517"/>
                  <a:pt x="16682" y="20537"/>
                </a:cubicBezTo>
                <a:cubicBezTo>
                  <a:pt x="17333" y="20553"/>
                  <a:pt x="20043" y="20709"/>
                  <a:pt x="19894" y="20320"/>
                </a:cubicBezTo>
                <a:cubicBezTo>
                  <a:pt x="19665" y="19725"/>
                  <a:pt x="16327" y="19671"/>
                  <a:pt x="16245" y="19107"/>
                </a:cubicBezTo>
                <a:cubicBezTo>
                  <a:pt x="16207" y="18845"/>
                  <a:pt x="16431" y="18575"/>
                  <a:pt x="16498" y="18314"/>
                </a:cubicBezTo>
                <a:cubicBezTo>
                  <a:pt x="16634" y="17790"/>
                  <a:pt x="16674" y="17249"/>
                  <a:pt x="16625" y="16730"/>
                </a:cubicBezTo>
                <a:cubicBezTo>
                  <a:pt x="16601" y="16474"/>
                  <a:pt x="16545" y="16221"/>
                  <a:pt x="16562" y="15964"/>
                </a:cubicBezTo>
                <a:cubicBezTo>
                  <a:pt x="16580" y="15676"/>
                  <a:pt x="16681" y="15389"/>
                  <a:pt x="16654" y="15101"/>
                </a:cubicBezTo>
                <a:cubicBezTo>
                  <a:pt x="16642" y="14971"/>
                  <a:pt x="16570" y="14847"/>
                  <a:pt x="16608" y="14719"/>
                </a:cubicBezTo>
                <a:cubicBezTo>
                  <a:pt x="16648" y="14582"/>
                  <a:pt x="16670" y="14449"/>
                  <a:pt x="16648" y="14311"/>
                </a:cubicBezTo>
                <a:cubicBezTo>
                  <a:pt x="16614" y="14107"/>
                  <a:pt x="16632" y="13952"/>
                  <a:pt x="16763" y="13752"/>
                </a:cubicBezTo>
                <a:cubicBezTo>
                  <a:pt x="17046" y="13318"/>
                  <a:pt x="17394" y="12887"/>
                  <a:pt x="17661" y="12453"/>
                </a:cubicBezTo>
                <a:cubicBezTo>
                  <a:pt x="17812" y="12206"/>
                  <a:pt x="17936" y="11958"/>
                  <a:pt x="18006" y="11708"/>
                </a:cubicBezTo>
                <a:cubicBezTo>
                  <a:pt x="18050" y="11553"/>
                  <a:pt x="18039" y="11398"/>
                  <a:pt x="18184" y="11250"/>
                </a:cubicBezTo>
                <a:cubicBezTo>
                  <a:pt x="18335" y="11097"/>
                  <a:pt x="18436" y="10943"/>
                  <a:pt x="18530" y="10785"/>
                </a:cubicBezTo>
                <a:cubicBezTo>
                  <a:pt x="18594" y="10678"/>
                  <a:pt x="18571" y="10535"/>
                  <a:pt x="18737" y="10435"/>
                </a:cubicBezTo>
                <a:cubicBezTo>
                  <a:pt x="18881" y="10348"/>
                  <a:pt x="19058" y="10356"/>
                  <a:pt x="19387" y="10356"/>
                </a:cubicBezTo>
                <a:cubicBezTo>
                  <a:pt x="19436" y="10356"/>
                  <a:pt x="19764" y="10365"/>
                  <a:pt x="19784" y="10361"/>
                </a:cubicBezTo>
                <a:cubicBezTo>
                  <a:pt x="20012" y="10315"/>
                  <a:pt x="20031" y="10078"/>
                  <a:pt x="20055" y="10007"/>
                </a:cubicBezTo>
                <a:cubicBezTo>
                  <a:pt x="20118" y="9816"/>
                  <a:pt x="20201" y="9630"/>
                  <a:pt x="20342" y="9443"/>
                </a:cubicBezTo>
                <a:cubicBezTo>
                  <a:pt x="20696" y="8973"/>
                  <a:pt x="21053" y="8508"/>
                  <a:pt x="21223" y="8029"/>
                </a:cubicBezTo>
                <a:cubicBezTo>
                  <a:pt x="21285" y="7853"/>
                  <a:pt x="21382" y="7652"/>
                  <a:pt x="21344" y="7477"/>
                </a:cubicBezTo>
                <a:cubicBezTo>
                  <a:pt x="21306" y="7302"/>
                  <a:pt x="20814" y="7165"/>
                  <a:pt x="20826" y="6985"/>
                </a:cubicBezTo>
                <a:cubicBezTo>
                  <a:pt x="20836" y="6825"/>
                  <a:pt x="20957" y="6664"/>
                  <a:pt x="20929" y="6505"/>
                </a:cubicBezTo>
                <a:cubicBezTo>
                  <a:pt x="20910" y="6389"/>
                  <a:pt x="20732" y="6285"/>
                  <a:pt x="20688" y="6169"/>
                </a:cubicBezTo>
                <a:cubicBezTo>
                  <a:pt x="20553" y="5824"/>
                  <a:pt x="20488" y="5479"/>
                  <a:pt x="20199" y="5140"/>
                </a:cubicBezTo>
                <a:cubicBezTo>
                  <a:pt x="19910" y="4802"/>
                  <a:pt x="19964" y="4445"/>
                  <a:pt x="19502" y="4116"/>
                </a:cubicBezTo>
                <a:cubicBezTo>
                  <a:pt x="19198" y="3899"/>
                  <a:pt x="19255" y="3621"/>
                  <a:pt x="18259" y="3587"/>
                </a:cubicBezTo>
                <a:cubicBezTo>
                  <a:pt x="17227" y="3551"/>
                  <a:pt x="16318" y="3430"/>
                  <a:pt x="15336" y="3333"/>
                </a:cubicBezTo>
                <a:cubicBezTo>
                  <a:pt x="14692" y="3269"/>
                  <a:pt x="13751" y="3289"/>
                  <a:pt x="13264" y="3129"/>
                </a:cubicBezTo>
                <a:cubicBezTo>
                  <a:pt x="13203" y="3109"/>
                  <a:pt x="13185" y="3090"/>
                  <a:pt x="13155" y="3071"/>
                </a:cubicBezTo>
                <a:cubicBezTo>
                  <a:pt x="13243" y="3272"/>
                  <a:pt x="13346" y="3472"/>
                  <a:pt x="13408" y="3673"/>
                </a:cubicBezTo>
                <a:cubicBezTo>
                  <a:pt x="13652" y="4470"/>
                  <a:pt x="13692" y="5287"/>
                  <a:pt x="13932" y="6084"/>
                </a:cubicBezTo>
                <a:cubicBezTo>
                  <a:pt x="14122" y="6715"/>
                  <a:pt x="14440" y="7343"/>
                  <a:pt x="15031" y="7953"/>
                </a:cubicBezTo>
                <a:cubicBezTo>
                  <a:pt x="15277" y="8208"/>
                  <a:pt x="15573" y="8457"/>
                  <a:pt x="15911" y="8701"/>
                </a:cubicBezTo>
                <a:cubicBezTo>
                  <a:pt x="15183" y="8708"/>
                  <a:pt x="14453" y="8714"/>
                  <a:pt x="13725" y="8718"/>
                </a:cubicBezTo>
                <a:cubicBezTo>
                  <a:pt x="13374" y="8720"/>
                  <a:pt x="13022" y="8717"/>
                  <a:pt x="12671" y="8718"/>
                </a:cubicBezTo>
                <a:lnTo>
                  <a:pt x="11492" y="4557"/>
                </a:lnTo>
                <a:lnTo>
                  <a:pt x="10841" y="4037"/>
                </a:lnTo>
                <a:lnTo>
                  <a:pt x="11371" y="3779"/>
                </a:lnTo>
                <a:lnTo>
                  <a:pt x="10588" y="3521"/>
                </a:lnTo>
                <a:lnTo>
                  <a:pt x="12694" y="2728"/>
                </a:lnTo>
                <a:cubicBezTo>
                  <a:pt x="12553" y="2714"/>
                  <a:pt x="12393" y="2693"/>
                  <a:pt x="12401" y="2704"/>
                </a:cubicBezTo>
                <a:cubicBezTo>
                  <a:pt x="12290" y="2550"/>
                  <a:pt x="12695" y="2293"/>
                  <a:pt x="12867" y="2150"/>
                </a:cubicBezTo>
                <a:cubicBezTo>
                  <a:pt x="13107" y="1951"/>
                  <a:pt x="13427" y="1774"/>
                  <a:pt x="13598" y="1565"/>
                </a:cubicBezTo>
                <a:cubicBezTo>
                  <a:pt x="13692" y="1450"/>
                  <a:pt x="13562" y="1451"/>
                  <a:pt x="13414" y="1373"/>
                </a:cubicBezTo>
                <a:cubicBezTo>
                  <a:pt x="13242" y="1284"/>
                  <a:pt x="13360" y="1230"/>
                  <a:pt x="13379" y="1131"/>
                </a:cubicBezTo>
                <a:cubicBezTo>
                  <a:pt x="13423" y="901"/>
                  <a:pt x="13099" y="719"/>
                  <a:pt x="12735" y="524"/>
                </a:cubicBezTo>
                <a:cubicBezTo>
                  <a:pt x="12446" y="370"/>
                  <a:pt x="12270" y="196"/>
                  <a:pt x="11693" y="110"/>
                </a:cubicBezTo>
                <a:cubicBezTo>
                  <a:pt x="11534" y="86"/>
                  <a:pt x="11343" y="92"/>
                  <a:pt x="11175" y="71"/>
                </a:cubicBezTo>
                <a:cubicBezTo>
                  <a:pt x="10806" y="26"/>
                  <a:pt x="10719" y="-7"/>
                  <a:pt x="10306" y="27"/>
                </a:cubicBezTo>
                <a:cubicBezTo>
                  <a:pt x="10088" y="46"/>
                  <a:pt x="9920" y="75"/>
                  <a:pt x="9714" y="61"/>
                </a:cubicBezTo>
                <a:cubicBezTo>
                  <a:pt x="9292" y="34"/>
                  <a:pt x="9153" y="-22"/>
                  <a:pt x="8706" y="9"/>
                </a:cubicBezTo>
                <a:close/>
              </a:path>
            </a:pathLst>
          </a:custGeom>
          <a:solidFill>
            <a:schemeClr val="accent2">
              <a:lumMod val="20000"/>
              <a:lumOff val="8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Tree>
    <p:extLst>
      <p:ext uri="{BB962C8B-B14F-4D97-AF65-F5344CB8AC3E}">
        <p14:creationId xmlns:p14="http://schemas.microsoft.com/office/powerpoint/2010/main" val="335794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 name="Group 2">
            <a:extLst>
              <a:ext uri="{FF2B5EF4-FFF2-40B4-BE49-F238E27FC236}">
                <a16:creationId xmlns:a16="http://schemas.microsoft.com/office/drawing/2014/main" id="{D06F9CE8-FEA2-61B8-1D87-FEC313AC995F}"/>
              </a:ext>
            </a:extLst>
          </p:cNvPr>
          <p:cNvGrpSpPr/>
          <p:nvPr/>
        </p:nvGrpSpPr>
        <p:grpSpPr>
          <a:xfrm>
            <a:off x="1688997" y="1419427"/>
            <a:ext cx="8814005" cy="5438573"/>
            <a:chOff x="2154898" y="942132"/>
            <a:chExt cx="20701927" cy="12773868"/>
          </a:xfrm>
          <a:solidFill>
            <a:schemeClr val="bg1">
              <a:lumMod val="95000"/>
              <a:alpha val="53000"/>
            </a:schemeClr>
          </a:solidFill>
        </p:grpSpPr>
        <p:sp>
          <p:nvSpPr>
            <p:cNvPr id="71" name="Freeform 7">
              <a:extLst>
                <a:ext uri="{FF2B5EF4-FFF2-40B4-BE49-F238E27FC236}">
                  <a16:creationId xmlns:a16="http://schemas.microsoft.com/office/drawing/2014/main" id="{E9CCF261-C60A-8557-5689-CC173FD1F2C6}"/>
                </a:ext>
              </a:extLst>
            </p:cNvPr>
            <p:cNvSpPr>
              <a:spLocks noChangeArrowheads="1"/>
            </p:cNvSpPr>
            <p:nvPr/>
          </p:nvSpPr>
          <p:spPr bwMode="auto">
            <a:xfrm>
              <a:off x="6520593" y="10454006"/>
              <a:ext cx="2803437" cy="1752899"/>
            </a:xfrm>
            <a:custGeom>
              <a:avLst/>
              <a:gdLst>
                <a:gd name="T0" fmla="*/ 1975 w 4120"/>
                <a:gd name="T1" fmla="*/ 1146 h 2575"/>
                <a:gd name="T2" fmla="*/ 1975 w 4120"/>
                <a:gd name="T3" fmla="*/ 1146 h 2575"/>
                <a:gd name="T4" fmla="*/ 1997 w 4120"/>
                <a:gd name="T5" fmla="*/ 1122 h 2575"/>
                <a:gd name="T6" fmla="*/ 1997 w 4120"/>
                <a:gd name="T7" fmla="*/ 1122 h 2575"/>
                <a:gd name="T8" fmla="*/ 2033 w 4120"/>
                <a:gd name="T9" fmla="*/ 1171 h 2575"/>
                <a:gd name="T10" fmla="*/ 2033 w 4120"/>
                <a:gd name="T11" fmla="*/ 1171 h 2575"/>
                <a:gd name="T12" fmla="*/ 1975 w 4120"/>
                <a:gd name="T13" fmla="*/ 1146 h 2575"/>
                <a:gd name="T14" fmla="*/ 3425 w 4120"/>
                <a:gd name="T15" fmla="*/ 726 h 2575"/>
                <a:gd name="T16" fmla="*/ 3425 w 4120"/>
                <a:gd name="T17" fmla="*/ 726 h 2575"/>
                <a:gd name="T18" fmla="*/ 3286 w 4120"/>
                <a:gd name="T19" fmla="*/ 755 h 2575"/>
                <a:gd name="T20" fmla="*/ 3286 w 4120"/>
                <a:gd name="T21" fmla="*/ 755 h 2575"/>
                <a:gd name="T22" fmla="*/ 3284 w 4120"/>
                <a:gd name="T23" fmla="*/ 673 h 2575"/>
                <a:gd name="T24" fmla="*/ 3284 w 4120"/>
                <a:gd name="T25" fmla="*/ 673 h 2575"/>
                <a:gd name="T26" fmla="*/ 2523 w 4120"/>
                <a:gd name="T27" fmla="*/ 33 h 2575"/>
                <a:gd name="T28" fmla="*/ 2523 w 4120"/>
                <a:gd name="T29" fmla="*/ 33 h 2575"/>
                <a:gd name="T30" fmla="*/ 2012 w 4120"/>
                <a:gd name="T31" fmla="*/ 324 h 2575"/>
                <a:gd name="T32" fmla="*/ 2012 w 4120"/>
                <a:gd name="T33" fmla="*/ 324 h 2575"/>
                <a:gd name="T34" fmla="*/ 1466 w 4120"/>
                <a:gd name="T35" fmla="*/ 88 h 2575"/>
                <a:gd name="T36" fmla="*/ 1466 w 4120"/>
                <a:gd name="T37" fmla="*/ 88 h 2575"/>
                <a:gd name="T38" fmla="*/ 917 w 4120"/>
                <a:gd name="T39" fmla="*/ 535 h 2575"/>
                <a:gd name="T40" fmla="*/ 917 w 4120"/>
                <a:gd name="T41" fmla="*/ 535 h 2575"/>
                <a:gd name="T42" fmla="*/ 667 w 4120"/>
                <a:gd name="T43" fmla="*/ 512 h 2575"/>
                <a:gd name="T44" fmla="*/ 667 w 4120"/>
                <a:gd name="T45" fmla="*/ 512 h 2575"/>
                <a:gd name="T46" fmla="*/ 33 w 4120"/>
                <a:gd name="T47" fmla="*/ 1264 h 2575"/>
                <a:gd name="T48" fmla="*/ 33 w 4120"/>
                <a:gd name="T49" fmla="*/ 1264 h 2575"/>
                <a:gd name="T50" fmla="*/ 786 w 4120"/>
                <a:gd name="T51" fmla="*/ 1899 h 2575"/>
                <a:gd name="T52" fmla="*/ 786 w 4120"/>
                <a:gd name="T53" fmla="*/ 1899 h 2575"/>
                <a:gd name="T54" fmla="*/ 988 w 4120"/>
                <a:gd name="T55" fmla="*/ 1850 h 2575"/>
                <a:gd name="T56" fmla="*/ 988 w 4120"/>
                <a:gd name="T57" fmla="*/ 1850 h 2575"/>
                <a:gd name="T58" fmla="*/ 990 w 4120"/>
                <a:gd name="T59" fmla="*/ 1881 h 2575"/>
                <a:gd name="T60" fmla="*/ 990 w 4120"/>
                <a:gd name="T61" fmla="*/ 1881 h 2575"/>
                <a:gd name="T62" fmla="*/ 1773 w 4120"/>
                <a:gd name="T63" fmla="*/ 2540 h 2575"/>
                <a:gd name="T64" fmla="*/ 1773 w 4120"/>
                <a:gd name="T65" fmla="*/ 2540 h 2575"/>
                <a:gd name="T66" fmla="*/ 2318 w 4120"/>
                <a:gd name="T67" fmla="*/ 2212 h 2575"/>
                <a:gd name="T68" fmla="*/ 2318 w 4120"/>
                <a:gd name="T69" fmla="*/ 2212 h 2575"/>
                <a:gd name="T70" fmla="*/ 2763 w 4120"/>
                <a:gd name="T71" fmla="*/ 2345 h 2575"/>
                <a:gd name="T72" fmla="*/ 2763 w 4120"/>
                <a:gd name="T73" fmla="*/ 2345 h 2575"/>
                <a:gd name="T74" fmla="*/ 3306 w 4120"/>
                <a:gd name="T75" fmla="*/ 1927 h 2575"/>
                <a:gd name="T76" fmla="*/ 3306 w 4120"/>
                <a:gd name="T77" fmla="*/ 1927 h 2575"/>
                <a:gd name="T78" fmla="*/ 3531 w 4120"/>
                <a:gd name="T79" fmla="*/ 1950 h 2575"/>
                <a:gd name="T80" fmla="*/ 3531 w 4120"/>
                <a:gd name="T81" fmla="*/ 1950 h 2575"/>
                <a:gd name="T82" fmla="*/ 4090 w 4120"/>
                <a:gd name="T83" fmla="*/ 1285 h 2575"/>
                <a:gd name="T84" fmla="*/ 4090 w 4120"/>
                <a:gd name="T85" fmla="*/ 1285 h 2575"/>
                <a:gd name="T86" fmla="*/ 3425 w 4120"/>
                <a:gd name="T87" fmla="*/ 726 h 2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20" h="2575">
                  <a:moveTo>
                    <a:pt x="1975" y="1146"/>
                  </a:moveTo>
                  <a:lnTo>
                    <a:pt x="1975" y="1146"/>
                  </a:lnTo>
                  <a:cubicBezTo>
                    <a:pt x="1983" y="1138"/>
                    <a:pt x="1990" y="1129"/>
                    <a:pt x="1997" y="1122"/>
                  </a:cubicBezTo>
                  <a:lnTo>
                    <a:pt x="1997" y="1122"/>
                  </a:lnTo>
                  <a:cubicBezTo>
                    <a:pt x="2008" y="1139"/>
                    <a:pt x="2020" y="1155"/>
                    <a:pt x="2033" y="1171"/>
                  </a:cubicBezTo>
                  <a:lnTo>
                    <a:pt x="2033" y="1171"/>
                  </a:lnTo>
                  <a:cubicBezTo>
                    <a:pt x="2014" y="1162"/>
                    <a:pt x="1995" y="1153"/>
                    <a:pt x="1975" y="1146"/>
                  </a:cubicBezTo>
                  <a:close/>
                  <a:moveTo>
                    <a:pt x="3425" y="726"/>
                  </a:moveTo>
                  <a:lnTo>
                    <a:pt x="3425" y="726"/>
                  </a:lnTo>
                  <a:cubicBezTo>
                    <a:pt x="3377" y="730"/>
                    <a:pt x="3330" y="740"/>
                    <a:pt x="3286" y="755"/>
                  </a:cubicBezTo>
                  <a:lnTo>
                    <a:pt x="3286" y="755"/>
                  </a:lnTo>
                  <a:cubicBezTo>
                    <a:pt x="3287" y="728"/>
                    <a:pt x="3286" y="700"/>
                    <a:pt x="3284" y="673"/>
                  </a:cubicBezTo>
                  <a:lnTo>
                    <a:pt x="3284" y="673"/>
                  </a:lnTo>
                  <a:cubicBezTo>
                    <a:pt x="3250" y="286"/>
                    <a:pt x="2910" y="0"/>
                    <a:pt x="2523" y="33"/>
                  </a:cubicBezTo>
                  <a:lnTo>
                    <a:pt x="2523" y="33"/>
                  </a:lnTo>
                  <a:cubicBezTo>
                    <a:pt x="2310" y="51"/>
                    <a:pt x="2128" y="163"/>
                    <a:pt x="2012" y="324"/>
                  </a:cubicBezTo>
                  <a:lnTo>
                    <a:pt x="2012" y="324"/>
                  </a:lnTo>
                  <a:cubicBezTo>
                    <a:pt x="1886" y="164"/>
                    <a:pt x="1684" y="69"/>
                    <a:pt x="1466" y="88"/>
                  </a:cubicBezTo>
                  <a:lnTo>
                    <a:pt x="1466" y="88"/>
                  </a:lnTo>
                  <a:cubicBezTo>
                    <a:pt x="1201" y="111"/>
                    <a:pt x="989" y="295"/>
                    <a:pt x="917" y="535"/>
                  </a:cubicBezTo>
                  <a:lnTo>
                    <a:pt x="917" y="535"/>
                  </a:lnTo>
                  <a:cubicBezTo>
                    <a:pt x="838" y="513"/>
                    <a:pt x="754" y="504"/>
                    <a:pt x="667" y="512"/>
                  </a:cubicBezTo>
                  <a:lnTo>
                    <a:pt x="667" y="512"/>
                  </a:lnTo>
                  <a:cubicBezTo>
                    <a:pt x="284" y="544"/>
                    <a:pt x="0" y="881"/>
                    <a:pt x="33" y="1264"/>
                  </a:cubicBezTo>
                  <a:lnTo>
                    <a:pt x="33" y="1264"/>
                  </a:lnTo>
                  <a:cubicBezTo>
                    <a:pt x="66" y="1648"/>
                    <a:pt x="403" y="1932"/>
                    <a:pt x="786" y="1899"/>
                  </a:cubicBezTo>
                  <a:lnTo>
                    <a:pt x="786" y="1899"/>
                  </a:lnTo>
                  <a:cubicBezTo>
                    <a:pt x="857" y="1892"/>
                    <a:pt x="925" y="1876"/>
                    <a:pt x="988" y="1850"/>
                  </a:cubicBezTo>
                  <a:lnTo>
                    <a:pt x="988" y="1850"/>
                  </a:lnTo>
                  <a:cubicBezTo>
                    <a:pt x="988" y="1861"/>
                    <a:pt x="989" y="1871"/>
                    <a:pt x="990" y="1881"/>
                  </a:cubicBezTo>
                  <a:lnTo>
                    <a:pt x="990" y="1881"/>
                  </a:lnTo>
                  <a:cubicBezTo>
                    <a:pt x="1024" y="2279"/>
                    <a:pt x="1375" y="2574"/>
                    <a:pt x="1773" y="2540"/>
                  </a:cubicBezTo>
                  <a:lnTo>
                    <a:pt x="1773" y="2540"/>
                  </a:lnTo>
                  <a:cubicBezTo>
                    <a:pt x="2004" y="2520"/>
                    <a:pt x="2201" y="2393"/>
                    <a:pt x="2318" y="2212"/>
                  </a:cubicBezTo>
                  <a:lnTo>
                    <a:pt x="2318" y="2212"/>
                  </a:lnTo>
                  <a:cubicBezTo>
                    <a:pt x="2440" y="2308"/>
                    <a:pt x="2597" y="2359"/>
                    <a:pt x="2763" y="2345"/>
                  </a:cubicBezTo>
                  <a:lnTo>
                    <a:pt x="2763" y="2345"/>
                  </a:lnTo>
                  <a:cubicBezTo>
                    <a:pt x="3018" y="2323"/>
                    <a:pt x="3224" y="2153"/>
                    <a:pt x="3306" y="1927"/>
                  </a:cubicBezTo>
                  <a:lnTo>
                    <a:pt x="3306" y="1927"/>
                  </a:lnTo>
                  <a:cubicBezTo>
                    <a:pt x="3377" y="1948"/>
                    <a:pt x="3453" y="1957"/>
                    <a:pt x="3531" y="1950"/>
                  </a:cubicBezTo>
                  <a:lnTo>
                    <a:pt x="3531" y="1950"/>
                  </a:lnTo>
                  <a:cubicBezTo>
                    <a:pt x="3869" y="1921"/>
                    <a:pt x="4119" y="1623"/>
                    <a:pt x="4090" y="1285"/>
                  </a:cubicBezTo>
                  <a:lnTo>
                    <a:pt x="4090" y="1285"/>
                  </a:lnTo>
                  <a:cubicBezTo>
                    <a:pt x="4061" y="947"/>
                    <a:pt x="3763" y="696"/>
                    <a:pt x="3425" y="72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00" dirty="0">
                <a:latin typeface="Lato Light" panose="020F0502020204030203" pitchFamily="34" charset="0"/>
              </a:endParaRPr>
            </a:p>
          </p:txBody>
        </p:sp>
        <p:sp>
          <p:nvSpPr>
            <p:cNvPr id="72" name="Freeform 8">
              <a:extLst>
                <a:ext uri="{FF2B5EF4-FFF2-40B4-BE49-F238E27FC236}">
                  <a16:creationId xmlns:a16="http://schemas.microsoft.com/office/drawing/2014/main" id="{A4508C98-2326-47F1-AB1D-F227471B9D45}"/>
                </a:ext>
              </a:extLst>
            </p:cNvPr>
            <p:cNvSpPr>
              <a:spLocks noChangeArrowheads="1"/>
            </p:cNvSpPr>
            <p:nvPr/>
          </p:nvSpPr>
          <p:spPr bwMode="auto">
            <a:xfrm>
              <a:off x="14711793" y="10931252"/>
              <a:ext cx="1245638" cy="777397"/>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00" dirty="0">
                <a:latin typeface="Lato Light" panose="020F0502020204030203" pitchFamily="34" charset="0"/>
              </a:endParaRPr>
            </a:p>
          </p:txBody>
        </p:sp>
        <p:sp>
          <p:nvSpPr>
            <p:cNvPr id="73" name="Freeform 72">
              <a:extLst>
                <a:ext uri="{FF2B5EF4-FFF2-40B4-BE49-F238E27FC236}">
                  <a16:creationId xmlns:a16="http://schemas.microsoft.com/office/drawing/2014/main" id="{4F633161-4230-C266-D274-EFEB7A1FF4C0}"/>
                </a:ext>
              </a:extLst>
            </p:cNvPr>
            <p:cNvSpPr>
              <a:spLocks noChangeArrowheads="1"/>
            </p:cNvSpPr>
            <p:nvPr/>
          </p:nvSpPr>
          <p:spPr bwMode="auto">
            <a:xfrm>
              <a:off x="7625159" y="10850210"/>
              <a:ext cx="10093495" cy="2865790"/>
            </a:xfrm>
            <a:custGeom>
              <a:avLst/>
              <a:gdLst>
                <a:gd name="connsiteX0" fmla="*/ 4848261 w 9685803"/>
                <a:gd name="connsiteY0" fmla="*/ 0 h 2750037"/>
                <a:gd name="connsiteX1" fmla="*/ 5207572 w 9685803"/>
                <a:gd name="connsiteY1" fmla="*/ 986748 h 2750037"/>
                <a:gd name="connsiteX2" fmla="*/ 5281375 w 9685803"/>
                <a:gd name="connsiteY2" fmla="*/ 979303 h 2750037"/>
                <a:gd name="connsiteX3" fmla="*/ 5844912 w 9685803"/>
                <a:gd name="connsiteY3" fmla="*/ 1542986 h 2750037"/>
                <a:gd name="connsiteX4" fmla="*/ 5804426 w 9685803"/>
                <a:gd name="connsiteY4" fmla="*/ 1750692 h 2750037"/>
                <a:gd name="connsiteX5" fmla="*/ 6114253 w 9685803"/>
                <a:gd name="connsiteY5" fmla="*/ 1993273 h 2750037"/>
                <a:gd name="connsiteX6" fmla="*/ 6114807 w 9685803"/>
                <a:gd name="connsiteY6" fmla="*/ 1996252 h 2750037"/>
                <a:gd name="connsiteX7" fmla="*/ 6141905 w 9685803"/>
                <a:gd name="connsiteY7" fmla="*/ 1960187 h 2750037"/>
                <a:gd name="connsiteX8" fmla="*/ 6700539 w 9685803"/>
                <a:gd name="connsiteY8" fmla="*/ 1705127 h 2750037"/>
                <a:gd name="connsiteX9" fmla="*/ 7074269 w 9685803"/>
                <a:gd name="connsiteY9" fmla="*/ 1806327 h 2750037"/>
                <a:gd name="connsiteX10" fmla="*/ 7906667 w 9685803"/>
                <a:gd name="connsiteY10" fmla="*/ 1152121 h 2750037"/>
                <a:gd name="connsiteX11" fmla="*/ 8763893 w 9685803"/>
                <a:gd name="connsiteY11" fmla="*/ 2008726 h 2750037"/>
                <a:gd name="connsiteX12" fmla="*/ 8756053 w 9685803"/>
                <a:gd name="connsiteY12" fmla="*/ 2128860 h 2750037"/>
                <a:gd name="connsiteX13" fmla="*/ 8900449 w 9685803"/>
                <a:gd name="connsiteY13" fmla="*/ 2115802 h 2750037"/>
                <a:gd name="connsiteX14" fmla="*/ 9685803 w 9685803"/>
                <a:gd name="connsiteY14" fmla="*/ 2747156 h 2750037"/>
                <a:gd name="connsiteX15" fmla="*/ 6369959 w 9685803"/>
                <a:gd name="connsiteY15" fmla="*/ 2747156 h 2750037"/>
                <a:gd name="connsiteX16" fmla="*/ 6370575 w 9685803"/>
                <a:gd name="connsiteY16" fmla="*/ 2750037 h 2750037"/>
                <a:gd name="connsiteX17" fmla="*/ 4328651 w 9685803"/>
                <a:gd name="connsiteY17" fmla="*/ 2750037 h 2750037"/>
                <a:gd name="connsiteX18" fmla="*/ 4328650 w 9685803"/>
                <a:gd name="connsiteY18" fmla="*/ 2750036 h 2750037"/>
                <a:gd name="connsiteX19" fmla="*/ 3127922 w 9685803"/>
                <a:gd name="connsiteY19" fmla="*/ 2750036 h 2750037"/>
                <a:gd name="connsiteX20" fmla="*/ 3127497 w 9685803"/>
                <a:gd name="connsiteY20" fmla="*/ 2747155 h 2750037"/>
                <a:gd name="connsiteX21" fmla="*/ 0 w 9685803"/>
                <a:gd name="connsiteY21" fmla="*/ 2747155 h 2750037"/>
                <a:gd name="connsiteX22" fmla="*/ 780641 w 9685803"/>
                <a:gd name="connsiteY22" fmla="*/ 1985183 h 2750037"/>
                <a:gd name="connsiteX23" fmla="*/ 1079179 w 9685803"/>
                <a:gd name="connsiteY23" fmla="*/ 2033500 h 2750037"/>
                <a:gd name="connsiteX24" fmla="*/ 1610276 w 9685803"/>
                <a:gd name="connsiteY24" fmla="*/ 1540537 h 2750037"/>
                <a:gd name="connsiteX25" fmla="*/ 1872885 w 9685803"/>
                <a:gd name="connsiteY25" fmla="*/ 1599953 h 2750037"/>
                <a:gd name="connsiteX26" fmla="*/ 2552925 w 9685803"/>
                <a:gd name="connsiteY26" fmla="*/ 1184036 h 2750037"/>
                <a:gd name="connsiteX27" fmla="*/ 3225524 w 9685803"/>
                <a:gd name="connsiteY27" fmla="*/ 1518562 h 2750037"/>
                <a:gd name="connsiteX28" fmla="*/ 3260022 w 9685803"/>
                <a:gd name="connsiteY28" fmla="*/ 1578192 h 2750037"/>
                <a:gd name="connsiteX29" fmla="*/ 3295691 w 9685803"/>
                <a:gd name="connsiteY29" fmla="*/ 1419747 h 2750037"/>
                <a:gd name="connsiteX30" fmla="*/ 3638317 w 9685803"/>
                <a:gd name="connsiteY30" fmla="*/ 1154705 h 2750037"/>
                <a:gd name="connsiteX31" fmla="*/ 3801997 w 9685803"/>
                <a:gd name="connsiteY31" fmla="*/ 1179438 h 2750037"/>
                <a:gd name="connsiteX32" fmla="*/ 3824926 w 9685803"/>
                <a:gd name="connsiteY32" fmla="*/ 1191256 h 2750037"/>
                <a:gd name="connsiteX33" fmla="*/ 4161425 w 9685803"/>
                <a:gd name="connsiteY33" fmla="*/ 51574 h 275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85803" h="2750037">
                  <a:moveTo>
                    <a:pt x="4848261" y="0"/>
                  </a:moveTo>
                  <a:lnTo>
                    <a:pt x="5207572" y="986748"/>
                  </a:lnTo>
                  <a:lnTo>
                    <a:pt x="5281375" y="979303"/>
                  </a:lnTo>
                  <a:cubicBezTo>
                    <a:pt x="5592855" y="979303"/>
                    <a:pt x="5844912" y="1231425"/>
                    <a:pt x="5844912" y="1542986"/>
                  </a:cubicBezTo>
                  <a:cubicBezTo>
                    <a:pt x="5844912" y="1616140"/>
                    <a:pt x="5830546" y="1686029"/>
                    <a:pt x="5804426" y="1750692"/>
                  </a:cubicBezTo>
                  <a:cubicBezTo>
                    <a:pt x="5946453" y="1768818"/>
                    <a:pt x="6064238" y="1864099"/>
                    <a:pt x="6114253" y="1993273"/>
                  </a:cubicBezTo>
                  <a:lnTo>
                    <a:pt x="6114807" y="1996252"/>
                  </a:lnTo>
                  <a:lnTo>
                    <a:pt x="6141905" y="1960187"/>
                  </a:lnTo>
                  <a:cubicBezTo>
                    <a:pt x="6277399" y="1803919"/>
                    <a:pt x="6477576" y="1705127"/>
                    <a:pt x="6700539" y="1705127"/>
                  </a:cubicBezTo>
                  <a:cubicBezTo>
                    <a:pt x="6837095" y="1705127"/>
                    <a:pt x="6964502" y="1741690"/>
                    <a:pt x="7074269" y="1806327"/>
                  </a:cubicBezTo>
                  <a:cubicBezTo>
                    <a:pt x="7165088" y="1430909"/>
                    <a:pt x="7503536" y="1152121"/>
                    <a:pt x="7906667" y="1152121"/>
                  </a:cubicBezTo>
                  <a:cubicBezTo>
                    <a:pt x="8380363" y="1152121"/>
                    <a:pt x="8763893" y="1535373"/>
                    <a:pt x="8763893" y="2008726"/>
                  </a:cubicBezTo>
                  <a:cubicBezTo>
                    <a:pt x="8763893" y="2049206"/>
                    <a:pt x="8761279" y="2089686"/>
                    <a:pt x="8756053" y="2128860"/>
                  </a:cubicBezTo>
                  <a:cubicBezTo>
                    <a:pt x="8802443" y="2120372"/>
                    <a:pt x="8850791" y="2115802"/>
                    <a:pt x="8900449" y="2115802"/>
                  </a:cubicBezTo>
                  <a:cubicBezTo>
                    <a:pt x="9285939" y="2115802"/>
                    <a:pt x="9607399" y="2386102"/>
                    <a:pt x="9685803" y="2747156"/>
                  </a:cubicBezTo>
                  <a:lnTo>
                    <a:pt x="6369959" y="2747156"/>
                  </a:lnTo>
                  <a:lnTo>
                    <a:pt x="6370575" y="2750037"/>
                  </a:lnTo>
                  <a:lnTo>
                    <a:pt x="4328651" y="2750037"/>
                  </a:lnTo>
                  <a:lnTo>
                    <a:pt x="4328650" y="2750036"/>
                  </a:lnTo>
                  <a:lnTo>
                    <a:pt x="3127922" y="2750036"/>
                  </a:lnTo>
                  <a:lnTo>
                    <a:pt x="3127497" y="2747155"/>
                  </a:lnTo>
                  <a:lnTo>
                    <a:pt x="0" y="2747155"/>
                  </a:lnTo>
                  <a:cubicBezTo>
                    <a:pt x="20251" y="2331890"/>
                    <a:pt x="357984" y="1996283"/>
                    <a:pt x="780641" y="1985183"/>
                  </a:cubicBezTo>
                  <a:cubicBezTo>
                    <a:pt x="885815" y="1982572"/>
                    <a:pt x="986417" y="2000201"/>
                    <a:pt x="1079179" y="2033500"/>
                  </a:cubicBezTo>
                  <a:cubicBezTo>
                    <a:pt x="1105963" y="1763186"/>
                    <a:pt x="1330683" y="1548372"/>
                    <a:pt x="1610276" y="1540537"/>
                  </a:cubicBezTo>
                  <a:cubicBezTo>
                    <a:pt x="1704998" y="1538578"/>
                    <a:pt x="1794495" y="1560125"/>
                    <a:pt x="1872885" y="1599953"/>
                  </a:cubicBezTo>
                  <a:cubicBezTo>
                    <a:pt x="2005496" y="1358369"/>
                    <a:pt x="2258306" y="1191871"/>
                    <a:pt x="2552925" y="1184036"/>
                  </a:cubicBezTo>
                  <a:cubicBezTo>
                    <a:pt x="2828926" y="1176690"/>
                    <a:pt x="3076091" y="1309878"/>
                    <a:pt x="3225524" y="1518562"/>
                  </a:cubicBezTo>
                  <a:lnTo>
                    <a:pt x="3260022" y="1578192"/>
                  </a:lnTo>
                  <a:lnTo>
                    <a:pt x="3295691" y="1419747"/>
                  </a:lnTo>
                  <a:cubicBezTo>
                    <a:pt x="3355748" y="1272052"/>
                    <a:pt x="3483632" y="1165975"/>
                    <a:pt x="3638317" y="1154705"/>
                  </a:cubicBezTo>
                  <a:cubicBezTo>
                    <a:pt x="3695427" y="1150459"/>
                    <a:pt x="3750782" y="1159482"/>
                    <a:pt x="3801997" y="1179438"/>
                  </a:cubicBezTo>
                  <a:lnTo>
                    <a:pt x="3824926" y="1191256"/>
                  </a:lnTo>
                  <a:lnTo>
                    <a:pt x="4161425" y="5157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3200" dirty="0">
                <a:latin typeface="Lato Light" panose="020F0502020204030203" pitchFamily="34" charset="0"/>
              </a:endParaRPr>
            </a:p>
          </p:txBody>
        </p:sp>
        <p:sp>
          <p:nvSpPr>
            <p:cNvPr id="74" name="Freeform 7">
              <a:extLst>
                <a:ext uri="{FF2B5EF4-FFF2-40B4-BE49-F238E27FC236}">
                  <a16:creationId xmlns:a16="http://schemas.microsoft.com/office/drawing/2014/main" id="{0176F8C8-CF53-F4E2-B276-03464663F334}"/>
                </a:ext>
              </a:extLst>
            </p:cNvPr>
            <p:cNvSpPr>
              <a:spLocks noChangeArrowheads="1"/>
            </p:cNvSpPr>
            <p:nvPr/>
          </p:nvSpPr>
          <p:spPr bwMode="auto">
            <a:xfrm>
              <a:off x="2344383" y="4582628"/>
              <a:ext cx="2803437" cy="1752899"/>
            </a:xfrm>
            <a:custGeom>
              <a:avLst/>
              <a:gdLst>
                <a:gd name="T0" fmla="*/ 1975 w 4120"/>
                <a:gd name="T1" fmla="*/ 1146 h 2575"/>
                <a:gd name="T2" fmla="*/ 1975 w 4120"/>
                <a:gd name="T3" fmla="*/ 1146 h 2575"/>
                <a:gd name="T4" fmla="*/ 1997 w 4120"/>
                <a:gd name="T5" fmla="*/ 1122 h 2575"/>
                <a:gd name="T6" fmla="*/ 1997 w 4120"/>
                <a:gd name="T7" fmla="*/ 1122 h 2575"/>
                <a:gd name="T8" fmla="*/ 2033 w 4120"/>
                <a:gd name="T9" fmla="*/ 1171 h 2575"/>
                <a:gd name="T10" fmla="*/ 2033 w 4120"/>
                <a:gd name="T11" fmla="*/ 1171 h 2575"/>
                <a:gd name="T12" fmla="*/ 1975 w 4120"/>
                <a:gd name="T13" fmla="*/ 1146 h 2575"/>
                <a:gd name="T14" fmla="*/ 3425 w 4120"/>
                <a:gd name="T15" fmla="*/ 726 h 2575"/>
                <a:gd name="T16" fmla="*/ 3425 w 4120"/>
                <a:gd name="T17" fmla="*/ 726 h 2575"/>
                <a:gd name="T18" fmla="*/ 3286 w 4120"/>
                <a:gd name="T19" fmla="*/ 755 h 2575"/>
                <a:gd name="T20" fmla="*/ 3286 w 4120"/>
                <a:gd name="T21" fmla="*/ 755 h 2575"/>
                <a:gd name="T22" fmla="*/ 3284 w 4120"/>
                <a:gd name="T23" fmla="*/ 673 h 2575"/>
                <a:gd name="T24" fmla="*/ 3284 w 4120"/>
                <a:gd name="T25" fmla="*/ 673 h 2575"/>
                <a:gd name="T26" fmla="*/ 2523 w 4120"/>
                <a:gd name="T27" fmla="*/ 33 h 2575"/>
                <a:gd name="T28" fmla="*/ 2523 w 4120"/>
                <a:gd name="T29" fmla="*/ 33 h 2575"/>
                <a:gd name="T30" fmla="*/ 2012 w 4120"/>
                <a:gd name="T31" fmla="*/ 324 h 2575"/>
                <a:gd name="T32" fmla="*/ 2012 w 4120"/>
                <a:gd name="T33" fmla="*/ 324 h 2575"/>
                <a:gd name="T34" fmla="*/ 1466 w 4120"/>
                <a:gd name="T35" fmla="*/ 88 h 2575"/>
                <a:gd name="T36" fmla="*/ 1466 w 4120"/>
                <a:gd name="T37" fmla="*/ 88 h 2575"/>
                <a:gd name="T38" fmla="*/ 917 w 4120"/>
                <a:gd name="T39" fmla="*/ 535 h 2575"/>
                <a:gd name="T40" fmla="*/ 917 w 4120"/>
                <a:gd name="T41" fmla="*/ 535 h 2575"/>
                <a:gd name="T42" fmla="*/ 667 w 4120"/>
                <a:gd name="T43" fmla="*/ 512 h 2575"/>
                <a:gd name="T44" fmla="*/ 667 w 4120"/>
                <a:gd name="T45" fmla="*/ 512 h 2575"/>
                <a:gd name="T46" fmla="*/ 33 w 4120"/>
                <a:gd name="T47" fmla="*/ 1264 h 2575"/>
                <a:gd name="T48" fmla="*/ 33 w 4120"/>
                <a:gd name="T49" fmla="*/ 1264 h 2575"/>
                <a:gd name="T50" fmla="*/ 786 w 4120"/>
                <a:gd name="T51" fmla="*/ 1899 h 2575"/>
                <a:gd name="T52" fmla="*/ 786 w 4120"/>
                <a:gd name="T53" fmla="*/ 1899 h 2575"/>
                <a:gd name="T54" fmla="*/ 988 w 4120"/>
                <a:gd name="T55" fmla="*/ 1850 h 2575"/>
                <a:gd name="T56" fmla="*/ 988 w 4120"/>
                <a:gd name="T57" fmla="*/ 1850 h 2575"/>
                <a:gd name="T58" fmla="*/ 990 w 4120"/>
                <a:gd name="T59" fmla="*/ 1881 h 2575"/>
                <a:gd name="T60" fmla="*/ 990 w 4120"/>
                <a:gd name="T61" fmla="*/ 1881 h 2575"/>
                <a:gd name="T62" fmla="*/ 1773 w 4120"/>
                <a:gd name="T63" fmla="*/ 2540 h 2575"/>
                <a:gd name="T64" fmla="*/ 1773 w 4120"/>
                <a:gd name="T65" fmla="*/ 2540 h 2575"/>
                <a:gd name="T66" fmla="*/ 2318 w 4120"/>
                <a:gd name="T67" fmla="*/ 2212 h 2575"/>
                <a:gd name="T68" fmla="*/ 2318 w 4120"/>
                <a:gd name="T69" fmla="*/ 2212 h 2575"/>
                <a:gd name="T70" fmla="*/ 2763 w 4120"/>
                <a:gd name="T71" fmla="*/ 2345 h 2575"/>
                <a:gd name="T72" fmla="*/ 2763 w 4120"/>
                <a:gd name="T73" fmla="*/ 2345 h 2575"/>
                <a:gd name="T74" fmla="*/ 3306 w 4120"/>
                <a:gd name="T75" fmla="*/ 1927 h 2575"/>
                <a:gd name="T76" fmla="*/ 3306 w 4120"/>
                <a:gd name="T77" fmla="*/ 1927 h 2575"/>
                <a:gd name="T78" fmla="*/ 3531 w 4120"/>
                <a:gd name="T79" fmla="*/ 1950 h 2575"/>
                <a:gd name="T80" fmla="*/ 3531 w 4120"/>
                <a:gd name="T81" fmla="*/ 1950 h 2575"/>
                <a:gd name="T82" fmla="*/ 4090 w 4120"/>
                <a:gd name="T83" fmla="*/ 1285 h 2575"/>
                <a:gd name="T84" fmla="*/ 4090 w 4120"/>
                <a:gd name="T85" fmla="*/ 1285 h 2575"/>
                <a:gd name="T86" fmla="*/ 3425 w 4120"/>
                <a:gd name="T87" fmla="*/ 726 h 2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120" h="2575">
                  <a:moveTo>
                    <a:pt x="1975" y="1146"/>
                  </a:moveTo>
                  <a:lnTo>
                    <a:pt x="1975" y="1146"/>
                  </a:lnTo>
                  <a:cubicBezTo>
                    <a:pt x="1983" y="1138"/>
                    <a:pt x="1990" y="1129"/>
                    <a:pt x="1997" y="1122"/>
                  </a:cubicBezTo>
                  <a:lnTo>
                    <a:pt x="1997" y="1122"/>
                  </a:lnTo>
                  <a:cubicBezTo>
                    <a:pt x="2008" y="1139"/>
                    <a:pt x="2020" y="1155"/>
                    <a:pt x="2033" y="1171"/>
                  </a:cubicBezTo>
                  <a:lnTo>
                    <a:pt x="2033" y="1171"/>
                  </a:lnTo>
                  <a:cubicBezTo>
                    <a:pt x="2014" y="1162"/>
                    <a:pt x="1995" y="1153"/>
                    <a:pt x="1975" y="1146"/>
                  </a:cubicBezTo>
                  <a:close/>
                  <a:moveTo>
                    <a:pt x="3425" y="726"/>
                  </a:moveTo>
                  <a:lnTo>
                    <a:pt x="3425" y="726"/>
                  </a:lnTo>
                  <a:cubicBezTo>
                    <a:pt x="3377" y="730"/>
                    <a:pt x="3330" y="740"/>
                    <a:pt x="3286" y="755"/>
                  </a:cubicBezTo>
                  <a:lnTo>
                    <a:pt x="3286" y="755"/>
                  </a:lnTo>
                  <a:cubicBezTo>
                    <a:pt x="3287" y="728"/>
                    <a:pt x="3286" y="700"/>
                    <a:pt x="3284" y="673"/>
                  </a:cubicBezTo>
                  <a:lnTo>
                    <a:pt x="3284" y="673"/>
                  </a:lnTo>
                  <a:cubicBezTo>
                    <a:pt x="3250" y="286"/>
                    <a:pt x="2910" y="0"/>
                    <a:pt x="2523" y="33"/>
                  </a:cubicBezTo>
                  <a:lnTo>
                    <a:pt x="2523" y="33"/>
                  </a:lnTo>
                  <a:cubicBezTo>
                    <a:pt x="2310" y="51"/>
                    <a:pt x="2128" y="163"/>
                    <a:pt x="2012" y="324"/>
                  </a:cubicBezTo>
                  <a:lnTo>
                    <a:pt x="2012" y="324"/>
                  </a:lnTo>
                  <a:cubicBezTo>
                    <a:pt x="1886" y="164"/>
                    <a:pt x="1684" y="69"/>
                    <a:pt x="1466" y="88"/>
                  </a:cubicBezTo>
                  <a:lnTo>
                    <a:pt x="1466" y="88"/>
                  </a:lnTo>
                  <a:cubicBezTo>
                    <a:pt x="1201" y="111"/>
                    <a:pt x="989" y="295"/>
                    <a:pt x="917" y="535"/>
                  </a:cubicBezTo>
                  <a:lnTo>
                    <a:pt x="917" y="535"/>
                  </a:lnTo>
                  <a:cubicBezTo>
                    <a:pt x="838" y="513"/>
                    <a:pt x="754" y="504"/>
                    <a:pt x="667" y="512"/>
                  </a:cubicBezTo>
                  <a:lnTo>
                    <a:pt x="667" y="512"/>
                  </a:lnTo>
                  <a:cubicBezTo>
                    <a:pt x="284" y="544"/>
                    <a:pt x="0" y="881"/>
                    <a:pt x="33" y="1264"/>
                  </a:cubicBezTo>
                  <a:lnTo>
                    <a:pt x="33" y="1264"/>
                  </a:lnTo>
                  <a:cubicBezTo>
                    <a:pt x="66" y="1648"/>
                    <a:pt x="403" y="1932"/>
                    <a:pt x="786" y="1899"/>
                  </a:cubicBezTo>
                  <a:lnTo>
                    <a:pt x="786" y="1899"/>
                  </a:lnTo>
                  <a:cubicBezTo>
                    <a:pt x="857" y="1892"/>
                    <a:pt x="925" y="1876"/>
                    <a:pt x="988" y="1850"/>
                  </a:cubicBezTo>
                  <a:lnTo>
                    <a:pt x="988" y="1850"/>
                  </a:lnTo>
                  <a:cubicBezTo>
                    <a:pt x="988" y="1861"/>
                    <a:pt x="989" y="1871"/>
                    <a:pt x="990" y="1881"/>
                  </a:cubicBezTo>
                  <a:lnTo>
                    <a:pt x="990" y="1881"/>
                  </a:lnTo>
                  <a:cubicBezTo>
                    <a:pt x="1024" y="2279"/>
                    <a:pt x="1375" y="2574"/>
                    <a:pt x="1773" y="2540"/>
                  </a:cubicBezTo>
                  <a:lnTo>
                    <a:pt x="1773" y="2540"/>
                  </a:lnTo>
                  <a:cubicBezTo>
                    <a:pt x="2004" y="2520"/>
                    <a:pt x="2201" y="2393"/>
                    <a:pt x="2318" y="2212"/>
                  </a:cubicBezTo>
                  <a:lnTo>
                    <a:pt x="2318" y="2212"/>
                  </a:lnTo>
                  <a:cubicBezTo>
                    <a:pt x="2440" y="2308"/>
                    <a:pt x="2597" y="2359"/>
                    <a:pt x="2763" y="2345"/>
                  </a:cubicBezTo>
                  <a:lnTo>
                    <a:pt x="2763" y="2345"/>
                  </a:lnTo>
                  <a:cubicBezTo>
                    <a:pt x="3018" y="2323"/>
                    <a:pt x="3224" y="2153"/>
                    <a:pt x="3306" y="1927"/>
                  </a:cubicBezTo>
                  <a:lnTo>
                    <a:pt x="3306" y="1927"/>
                  </a:lnTo>
                  <a:cubicBezTo>
                    <a:pt x="3377" y="1948"/>
                    <a:pt x="3453" y="1957"/>
                    <a:pt x="3531" y="1950"/>
                  </a:cubicBezTo>
                  <a:lnTo>
                    <a:pt x="3531" y="1950"/>
                  </a:lnTo>
                  <a:cubicBezTo>
                    <a:pt x="3869" y="1921"/>
                    <a:pt x="4119" y="1623"/>
                    <a:pt x="4090" y="1285"/>
                  </a:cubicBezTo>
                  <a:lnTo>
                    <a:pt x="4090" y="1285"/>
                  </a:lnTo>
                  <a:cubicBezTo>
                    <a:pt x="4061" y="947"/>
                    <a:pt x="3763" y="696"/>
                    <a:pt x="3425" y="72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00" dirty="0">
                <a:latin typeface="Lato Light" panose="020F0502020204030203" pitchFamily="34" charset="0"/>
              </a:endParaRPr>
            </a:p>
          </p:txBody>
        </p:sp>
        <p:sp>
          <p:nvSpPr>
            <p:cNvPr id="75" name="Freeform 6">
              <a:extLst>
                <a:ext uri="{FF2B5EF4-FFF2-40B4-BE49-F238E27FC236}">
                  <a16:creationId xmlns:a16="http://schemas.microsoft.com/office/drawing/2014/main" id="{71C019A4-04DA-14C0-B3A8-03C7C725487B}"/>
                </a:ext>
              </a:extLst>
            </p:cNvPr>
            <p:cNvSpPr>
              <a:spLocks noChangeArrowheads="1"/>
            </p:cNvSpPr>
            <p:nvPr/>
          </p:nvSpPr>
          <p:spPr bwMode="auto">
            <a:xfrm>
              <a:off x="19043291" y="4486951"/>
              <a:ext cx="3289686" cy="2380219"/>
            </a:xfrm>
            <a:custGeom>
              <a:avLst/>
              <a:gdLst>
                <a:gd name="T0" fmla="*/ 3867 w 4832"/>
                <a:gd name="T1" fmla="*/ 641 h 3495"/>
                <a:gd name="T2" fmla="*/ 3867 w 4832"/>
                <a:gd name="T3" fmla="*/ 641 h 3495"/>
                <a:gd name="T4" fmla="*/ 2850 w 4832"/>
                <a:gd name="T5" fmla="*/ 35 h 3495"/>
                <a:gd name="T6" fmla="*/ 2850 w 4832"/>
                <a:gd name="T7" fmla="*/ 35 h 3495"/>
                <a:gd name="T8" fmla="*/ 2004 w 4832"/>
                <a:gd name="T9" fmla="*/ 571 h 3495"/>
                <a:gd name="T10" fmla="*/ 2004 w 4832"/>
                <a:gd name="T11" fmla="*/ 571 h 3495"/>
                <a:gd name="T12" fmla="*/ 1398 w 4832"/>
                <a:gd name="T13" fmla="*/ 340 h 3495"/>
                <a:gd name="T14" fmla="*/ 1398 w 4832"/>
                <a:gd name="T15" fmla="*/ 340 h 3495"/>
                <a:gd name="T16" fmla="*/ 735 w 4832"/>
                <a:gd name="T17" fmla="*/ 1022 h 3495"/>
                <a:gd name="T18" fmla="*/ 735 w 4832"/>
                <a:gd name="T19" fmla="*/ 1022 h 3495"/>
                <a:gd name="T20" fmla="*/ 750 w 4832"/>
                <a:gd name="T21" fmla="*/ 1111 h 3495"/>
                <a:gd name="T22" fmla="*/ 750 w 4832"/>
                <a:gd name="T23" fmla="*/ 1111 h 3495"/>
                <a:gd name="T24" fmla="*/ 742 w 4832"/>
                <a:gd name="T25" fmla="*/ 1111 h 3495"/>
                <a:gd name="T26" fmla="*/ 742 w 4832"/>
                <a:gd name="T27" fmla="*/ 1111 h 3495"/>
                <a:gd name="T28" fmla="*/ 28 w 4832"/>
                <a:gd name="T29" fmla="*/ 1846 h 3495"/>
                <a:gd name="T30" fmla="*/ 28 w 4832"/>
                <a:gd name="T31" fmla="*/ 1846 h 3495"/>
                <a:gd name="T32" fmla="*/ 842 w 4832"/>
                <a:gd name="T33" fmla="*/ 2466 h 3495"/>
                <a:gd name="T34" fmla="*/ 842 w 4832"/>
                <a:gd name="T35" fmla="*/ 2466 h 3495"/>
                <a:gd name="T36" fmla="*/ 1059 w 4832"/>
                <a:gd name="T37" fmla="*/ 2422 h 3495"/>
                <a:gd name="T38" fmla="*/ 1059 w 4832"/>
                <a:gd name="T39" fmla="*/ 2422 h 3495"/>
                <a:gd name="T40" fmla="*/ 1060 w 4832"/>
                <a:gd name="T41" fmla="*/ 2451 h 3495"/>
                <a:gd name="T42" fmla="*/ 1060 w 4832"/>
                <a:gd name="T43" fmla="*/ 2451 h 3495"/>
                <a:gd name="T44" fmla="*/ 2362 w 4832"/>
                <a:gd name="T45" fmla="*/ 3444 h 3495"/>
                <a:gd name="T46" fmla="*/ 2362 w 4832"/>
                <a:gd name="T47" fmla="*/ 3444 h 3495"/>
                <a:gd name="T48" fmla="*/ 3503 w 4832"/>
                <a:gd name="T49" fmla="*/ 2422 h 3495"/>
                <a:gd name="T50" fmla="*/ 3503 w 4832"/>
                <a:gd name="T51" fmla="*/ 2422 h 3495"/>
                <a:gd name="T52" fmla="*/ 3843 w 4832"/>
                <a:gd name="T53" fmla="*/ 2448 h 3495"/>
                <a:gd name="T54" fmla="*/ 3843 w 4832"/>
                <a:gd name="T55" fmla="*/ 2448 h 3495"/>
                <a:gd name="T56" fmla="*/ 4795 w 4832"/>
                <a:gd name="T57" fmla="*/ 1469 h 3495"/>
                <a:gd name="T58" fmla="*/ 4795 w 4832"/>
                <a:gd name="T59" fmla="*/ 1469 h 3495"/>
                <a:gd name="T60" fmla="*/ 3867 w 4832"/>
                <a:gd name="T61" fmla="*/ 641 h 3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32" h="3495">
                  <a:moveTo>
                    <a:pt x="3867" y="641"/>
                  </a:moveTo>
                  <a:lnTo>
                    <a:pt x="3867" y="641"/>
                  </a:lnTo>
                  <a:cubicBezTo>
                    <a:pt x="3734" y="260"/>
                    <a:pt x="3320" y="0"/>
                    <a:pt x="2850" y="35"/>
                  </a:cubicBezTo>
                  <a:lnTo>
                    <a:pt x="2850" y="35"/>
                  </a:lnTo>
                  <a:cubicBezTo>
                    <a:pt x="2468" y="63"/>
                    <a:pt x="2150" y="279"/>
                    <a:pt x="2004" y="571"/>
                  </a:cubicBezTo>
                  <a:lnTo>
                    <a:pt x="2004" y="571"/>
                  </a:lnTo>
                  <a:cubicBezTo>
                    <a:pt x="1865" y="415"/>
                    <a:pt x="1642" y="322"/>
                    <a:pt x="1398" y="340"/>
                  </a:cubicBezTo>
                  <a:lnTo>
                    <a:pt x="1398" y="340"/>
                  </a:lnTo>
                  <a:cubicBezTo>
                    <a:pt x="1006" y="369"/>
                    <a:pt x="709" y="674"/>
                    <a:pt x="735" y="1022"/>
                  </a:cubicBezTo>
                  <a:lnTo>
                    <a:pt x="735" y="1022"/>
                  </a:lnTo>
                  <a:cubicBezTo>
                    <a:pt x="738" y="1053"/>
                    <a:pt x="743" y="1082"/>
                    <a:pt x="750" y="1111"/>
                  </a:cubicBezTo>
                  <a:lnTo>
                    <a:pt x="750" y="1111"/>
                  </a:lnTo>
                  <a:cubicBezTo>
                    <a:pt x="747" y="1111"/>
                    <a:pt x="745" y="1111"/>
                    <a:pt x="742" y="1111"/>
                  </a:cubicBezTo>
                  <a:lnTo>
                    <a:pt x="742" y="1111"/>
                  </a:lnTo>
                  <a:cubicBezTo>
                    <a:pt x="320" y="1143"/>
                    <a:pt x="0" y="1472"/>
                    <a:pt x="28" y="1846"/>
                  </a:cubicBezTo>
                  <a:lnTo>
                    <a:pt x="28" y="1846"/>
                  </a:lnTo>
                  <a:cubicBezTo>
                    <a:pt x="55" y="2220"/>
                    <a:pt x="420" y="2498"/>
                    <a:pt x="842" y="2466"/>
                  </a:cubicBezTo>
                  <a:lnTo>
                    <a:pt x="842" y="2466"/>
                  </a:lnTo>
                  <a:cubicBezTo>
                    <a:pt x="918" y="2461"/>
                    <a:pt x="991" y="2445"/>
                    <a:pt x="1059" y="2422"/>
                  </a:cubicBezTo>
                  <a:lnTo>
                    <a:pt x="1059" y="2422"/>
                  </a:lnTo>
                  <a:cubicBezTo>
                    <a:pt x="1059" y="2431"/>
                    <a:pt x="1059" y="2441"/>
                    <a:pt x="1060" y="2451"/>
                  </a:cubicBezTo>
                  <a:lnTo>
                    <a:pt x="1060" y="2451"/>
                  </a:lnTo>
                  <a:cubicBezTo>
                    <a:pt x="1104" y="3049"/>
                    <a:pt x="1687" y="3494"/>
                    <a:pt x="2362" y="3444"/>
                  </a:cubicBezTo>
                  <a:lnTo>
                    <a:pt x="2362" y="3444"/>
                  </a:lnTo>
                  <a:cubicBezTo>
                    <a:pt x="2979" y="3399"/>
                    <a:pt x="3459" y="2955"/>
                    <a:pt x="3503" y="2422"/>
                  </a:cubicBezTo>
                  <a:lnTo>
                    <a:pt x="3503" y="2422"/>
                  </a:lnTo>
                  <a:cubicBezTo>
                    <a:pt x="3611" y="2447"/>
                    <a:pt x="3725" y="2456"/>
                    <a:pt x="3843" y="2448"/>
                  </a:cubicBezTo>
                  <a:lnTo>
                    <a:pt x="3843" y="2448"/>
                  </a:lnTo>
                  <a:cubicBezTo>
                    <a:pt x="4405" y="2406"/>
                    <a:pt x="4831" y="1968"/>
                    <a:pt x="4795" y="1469"/>
                  </a:cubicBezTo>
                  <a:lnTo>
                    <a:pt x="4795" y="1469"/>
                  </a:lnTo>
                  <a:cubicBezTo>
                    <a:pt x="4761" y="1018"/>
                    <a:pt x="4360" y="672"/>
                    <a:pt x="3867" y="64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00" dirty="0">
                <a:latin typeface="Lato Light" panose="020F0502020204030203" pitchFamily="34" charset="0"/>
              </a:endParaRPr>
            </a:p>
          </p:txBody>
        </p:sp>
        <p:sp>
          <p:nvSpPr>
            <p:cNvPr id="76" name="Freeform 3">
              <a:extLst>
                <a:ext uri="{FF2B5EF4-FFF2-40B4-BE49-F238E27FC236}">
                  <a16:creationId xmlns:a16="http://schemas.microsoft.com/office/drawing/2014/main" id="{A7FDD22F-C781-48D0-119C-E12BBEC3A01C}"/>
                </a:ext>
              </a:extLst>
            </p:cNvPr>
            <p:cNvSpPr>
              <a:spLocks noChangeArrowheads="1"/>
            </p:cNvSpPr>
            <p:nvPr/>
          </p:nvSpPr>
          <p:spPr bwMode="auto">
            <a:xfrm>
              <a:off x="2154898" y="8393562"/>
              <a:ext cx="2614341" cy="2074062"/>
            </a:xfrm>
            <a:custGeom>
              <a:avLst/>
              <a:gdLst>
                <a:gd name="T0" fmla="*/ 3224 w 3840"/>
                <a:gd name="T1" fmla="*/ 983 h 3047"/>
                <a:gd name="T2" fmla="*/ 3224 w 3840"/>
                <a:gd name="T3" fmla="*/ 983 h 3047"/>
                <a:gd name="T4" fmla="*/ 3048 w 3840"/>
                <a:gd name="T5" fmla="*/ 1010 h 3047"/>
                <a:gd name="T6" fmla="*/ 3048 w 3840"/>
                <a:gd name="T7" fmla="*/ 1010 h 3047"/>
                <a:gd name="T8" fmla="*/ 3048 w 3840"/>
                <a:gd name="T9" fmla="*/ 983 h 3047"/>
                <a:gd name="T10" fmla="*/ 3048 w 3840"/>
                <a:gd name="T11" fmla="*/ 983 h 3047"/>
                <a:gd name="T12" fmla="*/ 2065 w 3840"/>
                <a:gd name="T13" fmla="*/ 0 h 3047"/>
                <a:gd name="T14" fmla="*/ 2065 w 3840"/>
                <a:gd name="T15" fmla="*/ 0 h 3047"/>
                <a:gd name="T16" fmla="*/ 1091 w 3840"/>
                <a:gd name="T17" fmla="*/ 847 h 3047"/>
                <a:gd name="T18" fmla="*/ 1091 w 3840"/>
                <a:gd name="T19" fmla="*/ 847 h 3047"/>
                <a:gd name="T20" fmla="*/ 820 w 3840"/>
                <a:gd name="T21" fmla="*/ 801 h 3047"/>
                <a:gd name="T22" fmla="*/ 820 w 3840"/>
                <a:gd name="T23" fmla="*/ 801 h 3047"/>
                <a:gd name="T24" fmla="*/ 0 w 3840"/>
                <a:gd name="T25" fmla="*/ 1621 h 3047"/>
                <a:gd name="T26" fmla="*/ 0 w 3840"/>
                <a:gd name="T27" fmla="*/ 1621 h 3047"/>
                <a:gd name="T28" fmla="*/ 694 w 3840"/>
                <a:gd name="T29" fmla="*/ 2431 h 3047"/>
                <a:gd name="T30" fmla="*/ 694 w 3840"/>
                <a:gd name="T31" fmla="*/ 2431 h 3047"/>
                <a:gd name="T32" fmla="*/ 1472 w 3840"/>
                <a:gd name="T33" fmla="*/ 3046 h 3047"/>
                <a:gd name="T34" fmla="*/ 1472 w 3840"/>
                <a:gd name="T35" fmla="*/ 3046 h 3047"/>
                <a:gd name="T36" fmla="*/ 2181 w 3840"/>
                <a:gd name="T37" fmla="*/ 2618 h 3047"/>
                <a:gd name="T38" fmla="*/ 2181 w 3840"/>
                <a:gd name="T39" fmla="*/ 2618 h 3047"/>
                <a:gd name="T40" fmla="*/ 2653 w 3840"/>
                <a:gd name="T41" fmla="*/ 2866 h 3047"/>
                <a:gd name="T42" fmla="*/ 2653 w 3840"/>
                <a:gd name="T43" fmla="*/ 2866 h 3047"/>
                <a:gd name="T44" fmla="*/ 3224 w 3840"/>
                <a:gd name="T45" fmla="*/ 2295 h 3047"/>
                <a:gd name="T46" fmla="*/ 3224 w 3840"/>
                <a:gd name="T47" fmla="*/ 2295 h 3047"/>
                <a:gd name="T48" fmla="*/ 3218 w 3840"/>
                <a:gd name="T49" fmla="*/ 2213 h 3047"/>
                <a:gd name="T50" fmla="*/ 3218 w 3840"/>
                <a:gd name="T51" fmla="*/ 2213 h 3047"/>
                <a:gd name="T52" fmla="*/ 3224 w 3840"/>
                <a:gd name="T53" fmla="*/ 2213 h 3047"/>
                <a:gd name="T54" fmla="*/ 3224 w 3840"/>
                <a:gd name="T55" fmla="*/ 2213 h 3047"/>
                <a:gd name="T56" fmla="*/ 3839 w 3840"/>
                <a:gd name="T57" fmla="*/ 1598 h 3047"/>
                <a:gd name="T58" fmla="*/ 3839 w 3840"/>
                <a:gd name="T59" fmla="*/ 1598 h 3047"/>
                <a:gd name="T60" fmla="*/ 3224 w 3840"/>
                <a:gd name="T61" fmla="*/ 983 h 3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40" h="3047">
                  <a:moveTo>
                    <a:pt x="3224" y="983"/>
                  </a:moveTo>
                  <a:lnTo>
                    <a:pt x="3224" y="983"/>
                  </a:lnTo>
                  <a:cubicBezTo>
                    <a:pt x="3163" y="983"/>
                    <a:pt x="3104" y="993"/>
                    <a:pt x="3048" y="1010"/>
                  </a:cubicBezTo>
                  <a:lnTo>
                    <a:pt x="3048" y="1010"/>
                  </a:lnTo>
                  <a:cubicBezTo>
                    <a:pt x="3048" y="1001"/>
                    <a:pt x="3048" y="992"/>
                    <a:pt x="3048" y="983"/>
                  </a:cubicBezTo>
                  <a:lnTo>
                    <a:pt x="3048" y="983"/>
                  </a:lnTo>
                  <a:cubicBezTo>
                    <a:pt x="3048" y="440"/>
                    <a:pt x="2608" y="0"/>
                    <a:pt x="2065" y="0"/>
                  </a:cubicBezTo>
                  <a:lnTo>
                    <a:pt x="2065" y="0"/>
                  </a:lnTo>
                  <a:cubicBezTo>
                    <a:pt x="1568" y="0"/>
                    <a:pt x="1157" y="369"/>
                    <a:pt x="1091" y="847"/>
                  </a:cubicBezTo>
                  <a:lnTo>
                    <a:pt x="1091" y="847"/>
                  </a:lnTo>
                  <a:cubicBezTo>
                    <a:pt x="1006" y="817"/>
                    <a:pt x="915" y="801"/>
                    <a:pt x="820" y="801"/>
                  </a:cubicBezTo>
                  <a:lnTo>
                    <a:pt x="820" y="801"/>
                  </a:lnTo>
                  <a:cubicBezTo>
                    <a:pt x="367" y="801"/>
                    <a:pt x="0" y="1168"/>
                    <a:pt x="0" y="1621"/>
                  </a:cubicBezTo>
                  <a:lnTo>
                    <a:pt x="0" y="1621"/>
                  </a:lnTo>
                  <a:cubicBezTo>
                    <a:pt x="0" y="2031"/>
                    <a:pt x="301" y="2370"/>
                    <a:pt x="694" y="2431"/>
                  </a:cubicBezTo>
                  <a:lnTo>
                    <a:pt x="694" y="2431"/>
                  </a:lnTo>
                  <a:cubicBezTo>
                    <a:pt x="779" y="2784"/>
                    <a:pt x="1094" y="3046"/>
                    <a:pt x="1472" y="3046"/>
                  </a:cubicBezTo>
                  <a:lnTo>
                    <a:pt x="1472" y="3046"/>
                  </a:lnTo>
                  <a:cubicBezTo>
                    <a:pt x="1780" y="3046"/>
                    <a:pt x="2047" y="2872"/>
                    <a:pt x="2181" y="2618"/>
                  </a:cubicBezTo>
                  <a:lnTo>
                    <a:pt x="2181" y="2618"/>
                  </a:lnTo>
                  <a:cubicBezTo>
                    <a:pt x="2284" y="2768"/>
                    <a:pt x="2457" y="2866"/>
                    <a:pt x="2653" y="2866"/>
                  </a:cubicBezTo>
                  <a:lnTo>
                    <a:pt x="2653" y="2866"/>
                  </a:lnTo>
                  <a:cubicBezTo>
                    <a:pt x="2968" y="2866"/>
                    <a:pt x="3224" y="2611"/>
                    <a:pt x="3224" y="2295"/>
                  </a:cubicBezTo>
                  <a:lnTo>
                    <a:pt x="3224" y="2295"/>
                  </a:lnTo>
                  <a:cubicBezTo>
                    <a:pt x="3224" y="2267"/>
                    <a:pt x="3222" y="2240"/>
                    <a:pt x="3218" y="2213"/>
                  </a:cubicBezTo>
                  <a:lnTo>
                    <a:pt x="3218" y="2213"/>
                  </a:lnTo>
                  <a:cubicBezTo>
                    <a:pt x="3220" y="2213"/>
                    <a:pt x="3222" y="2213"/>
                    <a:pt x="3224" y="2213"/>
                  </a:cubicBezTo>
                  <a:lnTo>
                    <a:pt x="3224" y="2213"/>
                  </a:lnTo>
                  <a:cubicBezTo>
                    <a:pt x="3564" y="2213"/>
                    <a:pt x="3839" y="1939"/>
                    <a:pt x="3839" y="1598"/>
                  </a:cubicBezTo>
                  <a:lnTo>
                    <a:pt x="3839" y="1598"/>
                  </a:lnTo>
                  <a:cubicBezTo>
                    <a:pt x="3839" y="1259"/>
                    <a:pt x="3564" y="983"/>
                    <a:pt x="3224" y="98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00" dirty="0">
                <a:latin typeface="Lato Light" panose="020F0502020204030203" pitchFamily="34" charset="0"/>
              </a:endParaRPr>
            </a:p>
          </p:txBody>
        </p:sp>
        <p:sp>
          <p:nvSpPr>
            <p:cNvPr id="77" name="Freeform 5">
              <a:extLst>
                <a:ext uri="{FF2B5EF4-FFF2-40B4-BE49-F238E27FC236}">
                  <a16:creationId xmlns:a16="http://schemas.microsoft.com/office/drawing/2014/main" id="{6E5F178F-C747-2357-5E1B-5CA9D97CA709}"/>
                </a:ext>
              </a:extLst>
            </p:cNvPr>
            <p:cNvSpPr>
              <a:spLocks noChangeArrowheads="1"/>
            </p:cNvSpPr>
            <p:nvPr/>
          </p:nvSpPr>
          <p:spPr bwMode="auto">
            <a:xfrm>
              <a:off x="19112925" y="9686149"/>
              <a:ext cx="1884967" cy="114958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00" dirty="0">
                <a:latin typeface="Lato Light" panose="020F0502020204030203" pitchFamily="34" charset="0"/>
              </a:endParaRPr>
            </a:p>
          </p:txBody>
        </p:sp>
        <p:sp>
          <p:nvSpPr>
            <p:cNvPr id="78" name="Freeform 8">
              <a:extLst>
                <a:ext uri="{FF2B5EF4-FFF2-40B4-BE49-F238E27FC236}">
                  <a16:creationId xmlns:a16="http://schemas.microsoft.com/office/drawing/2014/main" id="{BB4D248E-3CAC-E470-648F-C661AC3A3ED7}"/>
                </a:ext>
              </a:extLst>
            </p:cNvPr>
            <p:cNvSpPr>
              <a:spLocks noChangeArrowheads="1"/>
            </p:cNvSpPr>
            <p:nvPr/>
          </p:nvSpPr>
          <p:spPr bwMode="auto">
            <a:xfrm>
              <a:off x="21611187" y="11818206"/>
              <a:ext cx="1245638" cy="777397"/>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00" dirty="0">
                <a:latin typeface="Lato Light" panose="020F0502020204030203" pitchFamily="34" charset="0"/>
              </a:endParaRPr>
            </a:p>
          </p:txBody>
        </p:sp>
        <p:sp>
          <p:nvSpPr>
            <p:cNvPr id="79" name="Freeform 8">
              <a:extLst>
                <a:ext uri="{FF2B5EF4-FFF2-40B4-BE49-F238E27FC236}">
                  <a16:creationId xmlns:a16="http://schemas.microsoft.com/office/drawing/2014/main" id="{173611D1-A922-3595-A884-6865BD42E611}"/>
                </a:ext>
              </a:extLst>
            </p:cNvPr>
            <p:cNvSpPr>
              <a:spLocks noChangeArrowheads="1"/>
            </p:cNvSpPr>
            <p:nvPr/>
          </p:nvSpPr>
          <p:spPr bwMode="auto">
            <a:xfrm>
              <a:off x="2839249" y="942132"/>
              <a:ext cx="1245638" cy="777397"/>
            </a:xfrm>
            <a:custGeom>
              <a:avLst/>
              <a:gdLst>
                <a:gd name="T0" fmla="*/ 877 w 1829"/>
                <a:gd name="T1" fmla="*/ 508 h 1143"/>
                <a:gd name="T2" fmla="*/ 877 w 1829"/>
                <a:gd name="T3" fmla="*/ 508 h 1143"/>
                <a:gd name="T4" fmla="*/ 887 w 1829"/>
                <a:gd name="T5" fmla="*/ 498 h 1143"/>
                <a:gd name="T6" fmla="*/ 887 w 1829"/>
                <a:gd name="T7" fmla="*/ 498 h 1143"/>
                <a:gd name="T8" fmla="*/ 903 w 1829"/>
                <a:gd name="T9" fmla="*/ 520 h 1143"/>
                <a:gd name="T10" fmla="*/ 903 w 1829"/>
                <a:gd name="T11" fmla="*/ 520 h 1143"/>
                <a:gd name="T12" fmla="*/ 877 w 1829"/>
                <a:gd name="T13" fmla="*/ 508 h 1143"/>
                <a:gd name="T14" fmla="*/ 1520 w 1829"/>
                <a:gd name="T15" fmla="*/ 322 h 1143"/>
                <a:gd name="T16" fmla="*/ 1520 w 1829"/>
                <a:gd name="T17" fmla="*/ 322 h 1143"/>
                <a:gd name="T18" fmla="*/ 1458 w 1829"/>
                <a:gd name="T19" fmla="*/ 335 h 1143"/>
                <a:gd name="T20" fmla="*/ 1458 w 1829"/>
                <a:gd name="T21" fmla="*/ 335 h 1143"/>
                <a:gd name="T22" fmla="*/ 1457 w 1829"/>
                <a:gd name="T23" fmla="*/ 298 h 1143"/>
                <a:gd name="T24" fmla="*/ 1457 w 1829"/>
                <a:gd name="T25" fmla="*/ 298 h 1143"/>
                <a:gd name="T26" fmla="*/ 1120 w 1829"/>
                <a:gd name="T27" fmla="*/ 15 h 1143"/>
                <a:gd name="T28" fmla="*/ 1120 w 1829"/>
                <a:gd name="T29" fmla="*/ 15 h 1143"/>
                <a:gd name="T30" fmla="*/ 893 w 1829"/>
                <a:gd name="T31" fmla="*/ 143 h 1143"/>
                <a:gd name="T32" fmla="*/ 893 w 1829"/>
                <a:gd name="T33" fmla="*/ 143 h 1143"/>
                <a:gd name="T34" fmla="*/ 651 w 1829"/>
                <a:gd name="T35" fmla="*/ 39 h 1143"/>
                <a:gd name="T36" fmla="*/ 651 w 1829"/>
                <a:gd name="T37" fmla="*/ 39 h 1143"/>
                <a:gd name="T38" fmla="*/ 407 w 1829"/>
                <a:gd name="T39" fmla="*/ 237 h 1143"/>
                <a:gd name="T40" fmla="*/ 407 w 1829"/>
                <a:gd name="T41" fmla="*/ 237 h 1143"/>
                <a:gd name="T42" fmla="*/ 296 w 1829"/>
                <a:gd name="T43" fmla="*/ 227 h 1143"/>
                <a:gd name="T44" fmla="*/ 296 w 1829"/>
                <a:gd name="T45" fmla="*/ 227 h 1143"/>
                <a:gd name="T46" fmla="*/ 15 w 1829"/>
                <a:gd name="T47" fmla="*/ 561 h 1143"/>
                <a:gd name="T48" fmla="*/ 15 w 1829"/>
                <a:gd name="T49" fmla="*/ 561 h 1143"/>
                <a:gd name="T50" fmla="*/ 349 w 1829"/>
                <a:gd name="T51" fmla="*/ 842 h 1143"/>
                <a:gd name="T52" fmla="*/ 349 w 1829"/>
                <a:gd name="T53" fmla="*/ 842 h 1143"/>
                <a:gd name="T54" fmla="*/ 439 w 1829"/>
                <a:gd name="T55" fmla="*/ 821 h 1143"/>
                <a:gd name="T56" fmla="*/ 439 w 1829"/>
                <a:gd name="T57" fmla="*/ 821 h 1143"/>
                <a:gd name="T58" fmla="*/ 440 w 1829"/>
                <a:gd name="T59" fmla="*/ 835 h 1143"/>
                <a:gd name="T60" fmla="*/ 440 w 1829"/>
                <a:gd name="T61" fmla="*/ 835 h 1143"/>
                <a:gd name="T62" fmla="*/ 787 w 1829"/>
                <a:gd name="T63" fmla="*/ 1127 h 1143"/>
                <a:gd name="T64" fmla="*/ 787 w 1829"/>
                <a:gd name="T65" fmla="*/ 1127 h 1143"/>
                <a:gd name="T66" fmla="*/ 1029 w 1829"/>
                <a:gd name="T67" fmla="*/ 981 h 1143"/>
                <a:gd name="T68" fmla="*/ 1029 w 1829"/>
                <a:gd name="T69" fmla="*/ 981 h 1143"/>
                <a:gd name="T70" fmla="*/ 1227 w 1829"/>
                <a:gd name="T71" fmla="*/ 1041 h 1143"/>
                <a:gd name="T72" fmla="*/ 1227 w 1829"/>
                <a:gd name="T73" fmla="*/ 1041 h 1143"/>
                <a:gd name="T74" fmla="*/ 1467 w 1829"/>
                <a:gd name="T75" fmla="*/ 855 h 1143"/>
                <a:gd name="T76" fmla="*/ 1467 w 1829"/>
                <a:gd name="T77" fmla="*/ 855 h 1143"/>
                <a:gd name="T78" fmla="*/ 1567 w 1829"/>
                <a:gd name="T79" fmla="*/ 865 h 1143"/>
                <a:gd name="T80" fmla="*/ 1567 w 1829"/>
                <a:gd name="T81" fmla="*/ 865 h 1143"/>
                <a:gd name="T82" fmla="*/ 1815 w 1829"/>
                <a:gd name="T83" fmla="*/ 570 h 1143"/>
                <a:gd name="T84" fmla="*/ 1815 w 1829"/>
                <a:gd name="T85" fmla="*/ 570 h 1143"/>
                <a:gd name="T86" fmla="*/ 1520 w 1829"/>
                <a:gd name="T87" fmla="*/ 322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9" h="1143">
                  <a:moveTo>
                    <a:pt x="877" y="508"/>
                  </a:moveTo>
                  <a:lnTo>
                    <a:pt x="877" y="508"/>
                  </a:lnTo>
                  <a:cubicBezTo>
                    <a:pt x="880" y="504"/>
                    <a:pt x="883" y="501"/>
                    <a:pt x="887" y="498"/>
                  </a:cubicBezTo>
                  <a:lnTo>
                    <a:pt x="887" y="498"/>
                  </a:lnTo>
                  <a:cubicBezTo>
                    <a:pt x="891" y="505"/>
                    <a:pt x="897" y="513"/>
                    <a:pt x="903" y="520"/>
                  </a:cubicBezTo>
                  <a:lnTo>
                    <a:pt x="903" y="520"/>
                  </a:lnTo>
                  <a:cubicBezTo>
                    <a:pt x="894" y="516"/>
                    <a:pt x="886" y="511"/>
                    <a:pt x="877" y="508"/>
                  </a:cubicBezTo>
                  <a:close/>
                  <a:moveTo>
                    <a:pt x="1520" y="322"/>
                  </a:moveTo>
                  <a:lnTo>
                    <a:pt x="1520" y="322"/>
                  </a:lnTo>
                  <a:cubicBezTo>
                    <a:pt x="1499" y="324"/>
                    <a:pt x="1478" y="328"/>
                    <a:pt x="1458" y="335"/>
                  </a:cubicBezTo>
                  <a:lnTo>
                    <a:pt x="1458" y="335"/>
                  </a:lnTo>
                  <a:cubicBezTo>
                    <a:pt x="1459" y="323"/>
                    <a:pt x="1458" y="310"/>
                    <a:pt x="1457" y="298"/>
                  </a:cubicBezTo>
                  <a:lnTo>
                    <a:pt x="1457" y="298"/>
                  </a:lnTo>
                  <a:cubicBezTo>
                    <a:pt x="1443" y="127"/>
                    <a:pt x="1291" y="0"/>
                    <a:pt x="1120" y="15"/>
                  </a:cubicBezTo>
                  <a:lnTo>
                    <a:pt x="1120" y="15"/>
                  </a:lnTo>
                  <a:cubicBezTo>
                    <a:pt x="1025" y="23"/>
                    <a:pt x="944" y="72"/>
                    <a:pt x="893" y="143"/>
                  </a:cubicBezTo>
                  <a:lnTo>
                    <a:pt x="893" y="143"/>
                  </a:lnTo>
                  <a:cubicBezTo>
                    <a:pt x="837" y="73"/>
                    <a:pt x="747" y="31"/>
                    <a:pt x="651" y="39"/>
                  </a:cubicBezTo>
                  <a:lnTo>
                    <a:pt x="651" y="39"/>
                  </a:lnTo>
                  <a:cubicBezTo>
                    <a:pt x="533" y="49"/>
                    <a:pt x="439" y="131"/>
                    <a:pt x="407" y="237"/>
                  </a:cubicBezTo>
                  <a:lnTo>
                    <a:pt x="407" y="237"/>
                  </a:lnTo>
                  <a:cubicBezTo>
                    <a:pt x="372" y="227"/>
                    <a:pt x="335" y="223"/>
                    <a:pt x="296" y="227"/>
                  </a:cubicBezTo>
                  <a:lnTo>
                    <a:pt x="296" y="227"/>
                  </a:lnTo>
                  <a:cubicBezTo>
                    <a:pt x="126" y="241"/>
                    <a:pt x="0" y="391"/>
                    <a:pt x="15" y="561"/>
                  </a:cubicBezTo>
                  <a:lnTo>
                    <a:pt x="15" y="561"/>
                  </a:lnTo>
                  <a:cubicBezTo>
                    <a:pt x="29" y="731"/>
                    <a:pt x="179" y="857"/>
                    <a:pt x="349" y="842"/>
                  </a:cubicBezTo>
                  <a:lnTo>
                    <a:pt x="349" y="842"/>
                  </a:lnTo>
                  <a:cubicBezTo>
                    <a:pt x="380" y="840"/>
                    <a:pt x="411" y="832"/>
                    <a:pt x="439" y="821"/>
                  </a:cubicBezTo>
                  <a:lnTo>
                    <a:pt x="439" y="821"/>
                  </a:lnTo>
                  <a:cubicBezTo>
                    <a:pt x="439" y="826"/>
                    <a:pt x="439" y="830"/>
                    <a:pt x="440" y="835"/>
                  </a:cubicBezTo>
                  <a:lnTo>
                    <a:pt x="440" y="835"/>
                  </a:lnTo>
                  <a:cubicBezTo>
                    <a:pt x="455" y="1011"/>
                    <a:pt x="611" y="1142"/>
                    <a:pt x="787" y="1127"/>
                  </a:cubicBezTo>
                  <a:lnTo>
                    <a:pt x="787" y="1127"/>
                  </a:lnTo>
                  <a:cubicBezTo>
                    <a:pt x="890" y="1118"/>
                    <a:pt x="977" y="1062"/>
                    <a:pt x="1029" y="981"/>
                  </a:cubicBezTo>
                  <a:lnTo>
                    <a:pt x="1029" y="981"/>
                  </a:lnTo>
                  <a:cubicBezTo>
                    <a:pt x="1083" y="1024"/>
                    <a:pt x="1153" y="1047"/>
                    <a:pt x="1227" y="1041"/>
                  </a:cubicBezTo>
                  <a:lnTo>
                    <a:pt x="1227" y="1041"/>
                  </a:lnTo>
                  <a:cubicBezTo>
                    <a:pt x="1340" y="1031"/>
                    <a:pt x="1431" y="956"/>
                    <a:pt x="1467" y="855"/>
                  </a:cubicBezTo>
                  <a:lnTo>
                    <a:pt x="1467" y="855"/>
                  </a:lnTo>
                  <a:cubicBezTo>
                    <a:pt x="1499" y="864"/>
                    <a:pt x="1533" y="868"/>
                    <a:pt x="1567" y="865"/>
                  </a:cubicBezTo>
                  <a:lnTo>
                    <a:pt x="1567" y="865"/>
                  </a:lnTo>
                  <a:cubicBezTo>
                    <a:pt x="1717" y="852"/>
                    <a:pt x="1828" y="720"/>
                    <a:pt x="1815" y="570"/>
                  </a:cubicBezTo>
                  <a:lnTo>
                    <a:pt x="1815" y="570"/>
                  </a:lnTo>
                  <a:cubicBezTo>
                    <a:pt x="1802" y="420"/>
                    <a:pt x="1670" y="309"/>
                    <a:pt x="1520" y="32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00" dirty="0">
                <a:latin typeface="Lato Light" panose="020F0502020204030203" pitchFamily="34" charset="0"/>
              </a:endParaRPr>
            </a:p>
          </p:txBody>
        </p:sp>
        <p:sp>
          <p:nvSpPr>
            <p:cNvPr id="80" name="Freeform 5">
              <a:extLst>
                <a:ext uri="{FF2B5EF4-FFF2-40B4-BE49-F238E27FC236}">
                  <a16:creationId xmlns:a16="http://schemas.microsoft.com/office/drawing/2014/main" id="{BCC4A329-2900-1EC9-080D-6AFC94AEFB57}"/>
                </a:ext>
              </a:extLst>
            </p:cNvPr>
            <p:cNvSpPr>
              <a:spLocks noChangeArrowheads="1"/>
            </p:cNvSpPr>
            <p:nvPr/>
          </p:nvSpPr>
          <p:spPr bwMode="auto">
            <a:xfrm>
              <a:off x="20349039" y="1065288"/>
              <a:ext cx="1884967" cy="1149588"/>
            </a:xfrm>
            <a:custGeom>
              <a:avLst/>
              <a:gdLst>
                <a:gd name="T0" fmla="*/ 1419 w 2768"/>
                <a:gd name="T1" fmla="*/ 953 h 1690"/>
                <a:gd name="T2" fmla="*/ 1419 w 2768"/>
                <a:gd name="T3" fmla="*/ 953 h 1690"/>
                <a:gd name="T4" fmla="*/ 1397 w 2768"/>
                <a:gd name="T5" fmla="*/ 918 h 1690"/>
                <a:gd name="T6" fmla="*/ 1397 w 2768"/>
                <a:gd name="T7" fmla="*/ 918 h 1690"/>
                <a:gd name="T8" fmla="*/ 1434 w 2768"/>
                <a:gd name="T9" fmla="*/ 938 h 1690"/>
                <a:gd name="T10" fmla="*/ 1434 w 2768"/>
                <a:gd name="T11" fmla="*/ 938 h 1690"/>
                <a:gd name="T12" fmla="*/ 1419 w 2768"/>
                <a:gd name="T13" fmla="*/ 953 h 1690"/>
                <a:gd name="T14" fmla="*/ 2290 w 2768"/>
                <a:gd name="T15" fmla="*/ 495 h 1690"/>
                <a:gd name="T16" fmla="*/ 2290 w 2768"/>
                <a:gd name="T17" fmla="*/ 495 h 1690"/>
                <a:gd name="T18" fmla="*/ 2149 w 2768"/>
                <a:gd name="T19" fmla="*/ 517 h 1690"/>
                <a:gd name="T20" fmla="*/ 2149 w 2768"/>
                <a:gd name="T21" fmla="*/ 517 h 1690"/>
                <a:gd name="T22" fmla="*/ 2150 w 2768"/>
                <a:gd name="T23" fmla="*/ 495 h 1690"/>
                <a:gd name="T24" fmla="*/ 2150 w 2768"/>
                <a:gd name="T25" fmla="*/ 495 h 1690"/>
                <a:gd name="T26" fmla="*/ 1655 w 2768"/>
                <a:gd name="T27" fmla="*/ 0 h 1690"/>
                <a:gd name="T28" fmla="*/ 1655 w 2768"/>
                <a:gd name="T29" fmla="*/ 0 h 1690"/>
                <a:gd name="T30" fmla="*/ 1264 w 2768"/>
                <a:gd name="T31" fmla="*/ 192 h 1690"/>
                <a:gd name="T32" fmla="*/ 1264 w 2768"/>
                <a:gd name="T33" fmla="*/ 192 h 1690"/>
                <a:gd name="T34" fmla="*/ 967 w 2768"/>
                <a:gd name="T35" fmla="*/ 74 h 1690"/>
                <a:gd name="T36" fmla="*/ 967 w 2768"/>
                <a:gd name="T37" fmla="*/ 74 h 1690"/>
                <a:gd name="T38" fmla="*/ 573 w 2768"/>
                <a:gd name="T39" fmla="*/ 328 h 1690"/>
                <a:gd name="T40" fmla="*/ 573 w 2768"/>
                <a:gd name="T41" fmla="*/ 328 h 1690"/>
                <a:gd name="T42" fmla="*/ 421 w 2768"/>
                <a:gd name="T43" fmla="*/ 299 h 1690"/>
                <a:gd name="T44" fmla="*/ 421 w 2768"/>
                <a:gd name="T45" fmla="*/ 299 h 1690"/>
                <a:gd name="T46" fmla="*/ 0 w 2768"/>
                <a:gd name="T47" fmla="*/ 719 h 1690"/>
                <a:gd name="T48" fmla="*/ 0 w 2768"/>
                <a:gd name="T49" fmla="*/ 719 h 1690"/>
                <a:gd name="T50" fmla="*/ 421 w 2768"/>
                <a:gd name="T51" fmla="*/ 1139 h 1690"/>
                <a:gd name="T52" fmla="*/ 421 w 2768"/>
                <a:gd name="T53" fmla="*/ 1139 h 1690"/>
                <a:gd name="T54" fmla="*/ 518 w 2768"/>
                <a:gd name="T55" fmla="*/ 1128 h 1690"/>
                <a:gd name="T56" fmla="*/ 518 w 2768"/>
                <a:gd name="T57" fmla="*/ 1128 h 1690"/>
                <a:gd name="T58" fmla="*/ 515 w 2768"/>
                <a:gd name="T59" fmla="*/ 1184 h 1690"/>
                <a:gd name="T60" fmla="*/ 515 w 2768"/>
                <a:gd name="T61" fmla="*/ 1184 h 1690"/>
                <a:gd name="T62" fmla="*/ 996 w 2768"/>
                <a:gd name="T63" fmla="*/ 1665 h 1690"/>
                <a:gd name="T64" fmla="*/ 996 w 2768"/>
                <a:gd name="T65" fmla="*/ 1665 h 1690"/>
                <a:gd name="T66" fmla="*/ 1361 w 2768"/>
                <a:gd name="T67" fmla="*/ 1497 h 1690"/>
                <a:gd name="T68" fmla="*/ 1361 w 2768"/>
                <a:gd name="T69" fmla="*/ 1497 h 1690"/>
                <a:gd name="T70" fmla="*/ 1720 w 2768"/>
                <a:gd name="T71" fmla="*/ 1689 h 1690"/>
                <a:gd name="T72" fmla="*/ 1720 w 2768"/>
                <a:gd name="T73" fmla="*/ 1689 h 1690"/>
                <a:gd name="T74" fmla="*/ 2120 w 2768"/>
                <a:gd name="T75" fmla="*/ 1416 h 1690"/>
                <a:gd name="T76" fmla="*/ 2120 w 2768"/>
                <a:gd name="T77" fmla="*/ 1416 h 1690"/>
                <a:gd name="T78" fmla="*/ 2290 w 2768"/>
                <a:gd name="T79" fmla="*/ 1448 h 1690"/>
                <a:gd name="T80" fmla="*/ 2290 w 2768"/>
                <a:gd name="T81" fmla="*/ 1448 h 1690"/>
                <a:gd name="T82" fmla="*/ 2767 w 2768"/>
                <a:gd name="T83" fmla="*/ 971 h 1690"/>
                <a:gd name="T84" fmla="*/ 2767 w 2768"/>
                <a:gd name="T85" fmla="*/ 971 h 1690"/>
                <a:gd name="T86" fmla="*/ 2290 w 2768"/>
                <a:gd name="T87" fmla="*/ 495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68" h="1690">
                  <a:moveTo>
                    <a:pt x="1419" y="953"/>
                  </a:moveTo>
                  <a:lnTo>
                    <a:pt x="1419" y="953"/>
                  </a:lnTo>
                  <a:cubicBezTo>
                    <a:pt x="1412" y="941"/>
                    <a:pt x="1404" y="929"/>
                    <a:pt x="1397" y="918"/>
                  </a:cubicBezTo>
                  <a:lnTo>
                    <a:pt x="1397" y="918"/>
                  </a:lnTo>
                  <a:cubicBezTo>
                    <a:pt x="1409" y="924"/>
                    <a:pt x="1421" y="932"/>
                    <a:pt x="1434" y="938"/>
                  </a:cubicBezTo>
                  <a:lnTo>
                    <a:pt x="1434" y="938"/>
                  </a:lnTo>
                  <a:cubicBezTo>
                    <a:pt x="1429" y="943"/>
                    <a:pt x="1424" y="948"/>
                    <a:pt x="1419" y="953"/>
                  </a:cubicBezTo>
                  <a:close/>
                  <a:moveTo>
                    <a:pt x="2290" y="495"/>
                  </a:moveTo>
                  <a:lnTo>
                    <a:pt x="2290" y="495"/>
                  </a:lnTo>
                  <a:cubicBezTo>
                    <a:pt x="2241" y="495"/>
                    <a:pt x="2194" y="503"/>
                    <a:pt x="2149" y="517"/>
                  </a:cubicBezTo>
                  <a:lnTo>
                    <a:pt x="2149" y="517"/>
                  </a:lnTo>
                  <a:cubicBezTo>
                    <a:pt x="2150" y="510"/>
                    <a:pt x="2150" y="503"/>
                    <a:pt x="2150" y="495"/>
                  </a:cubicBezTo>
                  <a:lnTo>
                    <a:pt x="2150" y="495"/>
                  </a:lnTo>
                  <a:cubicBezTo>
                    <a:pt x="2150" y="222"/>
                    <a:pt x="1928" y="0"/>
                    <a:pt x="1655" y="0"/>
                  </a:cubicBezTo>
                  <a:lnTo>
                    <a:pt x="1655" y="0"/>
                  </a:lnTo>
                  <a:cubicBezTo>
                    <a:pt x="1496" y="0"/>
                    <a:pt x="1355" y="75"/>
                    <a:pt x="1264" y="192"/>
                  </a:cubicBezTo>
                  <a:lnTo>
                    <a:pt x="1264" y="192"/>
                  </a:lnTo>
                  <a:cubicBezTo>
                    <a:pt x="1186" y="119"/>
                    <a:pt x="1082" y="74"/>
                    <a:pt x="967" y="74"/>
                  </a:cubicBezTo>
                  <a:lnTo>
                    <a:pt x="967" y="74"/>
                  </a:lnTo>
                  <a:cubicBezTo>
                    <a:pt x="792" y="74"/>
                    <a:pt x="642" y="179"/>
                    <a:pt x="573" y="328"/>
                  </a:cubicBezTo>
                  <a:lnTo>
                    <a:pt x="573" y="328"/>
                  </a:lnTo>
                  <a:cubicBezTo>
                    <a:pt x="526" y="309"/>
                    <a:pt x="475" y="299"/>
                    <a:pt x="421" y="299"/>
                  </a:cubicBezTo>
                  <a:lnTo>
                    <a:pt x="421" y="299"/>
                  </a:lnTo>
                  <a:cubicBezTo>
                    <a:pt x="189" y="299"/>
                    <a:pt x="0" y="487"/>
                    <a:pt x="0" y="719"/>
                  </a:cubicBezTo>
                  <a:lnTo>
                    <a:pt x="0" y="719"/>
                  </a:lnTo>
                  <a:cubicBezTo>
                    <a:pt x="0" y="951"/>
                    <a:pt x="189" y="1139"/>
                    <a:pt x="421" y="1139"/>
                  </a:cubicBezTo>
                  <a:lnTo>
                    <a:pt x="421" y="1139"/>
                  </a:lnTo>
                  <a:cubicBezTo>
                    <a:pt x="454" y="1139"/>
                    <a:pt x="487" y="1135"/>
                    <a:pt x="518" y="1128"/>
                  </a:cubicBezTo>
                  <a:lnTo>
                    <a:pt x="518" y="1128"/>
                  </a:lnTo>
                  <a:cubicBezTo>
                    <a:pt x="516" y="1146"/>
                    <a:pt x="515" y="1165"/>
                    <a:pt x="515" y="1184"/>
                  </a:cubicBezTo>
                  <a:lnTo>
                    <a:pt x="515" y="1184"/>
                  </a:lnTo>
                  <a:cubicBezTo>
                    <a:pt x="515" y="1449"/>
                    <a:pt x="730" y="1665"/>
                    <a:pt x="996" y="1665"/>
                  </a:cubicBezTo>
                  <a:lnTo>
                    <a:pt x="996" y="1665"/>
                  </a:lnTo>
                  <a:cubicBezTo>
                    <a:pt x="1142" y="1665"/>
                    <a:pt x="1273" y="1599"/>
                    <a:pt x="1361" y="1497"/>
                  </a:cubicBezTo>
                  <a:lnTo>
                    <a:pt x="1361" y="1497"/>
                  </a:lnTo>
                  <a:cubicBezTo>
                    <a:pt x="1439" y="1613"/>
                    <a:pt x="1570" y="1689"/>
                    <a:pt x="1720" y="1689"/>
                  </a:cubicBezTo>
                  <a:lnTo>
                    <a:pt x="1720" y="1689"/>
                  </a:lnTo>
                  <a:cubicBezTo>
                    <a:pt x="1902" y="1689"/>
                    <a:pt x="2057" y="1577"/>
                    <a:pt x="2120" y="1416"/>
                  </a:cubicBezTo>
                  <a:lnTo>
                    <a:pt x="2120" y="1416"/>
                  </a:lnTo>
                  <a:cubicBezTo>
                    <a:pt x="2173" y="1437"/>
                    <a:pt x="2230" y="1448"/>
                    <a:pt x="2290" y="1448"/>
                  </a:cubicBezTo>
                  <a:lnTo>
                    <a:pt x="2290" y="1448"/>
                  </a:lnTo>
                  <a:cubicBezTo>
                    <a:pt x="2553" y="1448"/>
                    <a:pt x="2767" y="1234"/>
                    <a:pt x="2767" y="971"/>
                  </a:cubicBezTo>
                  <a:lnTo>
                    <a:pt x="2767" y="971"/>
                  </a:lnTo>
                  <a:cubicBezTo>
                    <a:pt x="2767" y="709"/>
                    <a:pt x="2553" y="495"/>
                    <a:pt x="2290" y="495"/>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3200" dirty="0">
                <a:latin typeface="Lato Light" panose="020F0502020204030203" pitchFamily="34" charset="0"/>
              </a:endParaRPr>
            </a:p>
          </p:txBody>
        </p:sp>
      </p:grpSp>
      <p:sp>
        <p:nvSpPr>
          <p:cNvPr id="56" name="Freeform 9">
            <a:extLst>
              <a:ext uri="{FF2B5EF4-FFF2-40B4-BE49-F238E27FC236}">
                <a16:creationId xmlns:a16="http://schemas.microsoft.com/office/drawing/2014/main" id="{D19E30A7-06A6-EA8B-0F8D-E7908B5FE01A}"/>
              </a:ext>
            </a:extLst>
          </p:cNvPr>
          <p:cNvSpPr>
            <a:spLocks noChangeArrowheads="1"/>
          </p:cNvSpPr>
          <p:nvPr/>
        </p:nvSpPr>
        <p:spPr bwMode="auto">
          <a:xfrm>
            <a:off x="3193055" y="4246241"/>
            <a:ext cx="1575741" cy="1878141"/>
          </a:xfrm>
          <a:custGeom>
            <a:avLst/>
            <a:gdLst>
              <a:gd name="T0" fmla="*/ 0 w 4688"/>
              <a:gd name="T1" fmla="*/ 0 h 5587"/>
              <a:gd name="T2" fmla="*/ 0 w 4688"/>
              <a:gd name="T3" fmla="*/ 0 h 5587"/>
              <a:gd name="T4" fmla="*/ 2312 w 4688"/>
              <a:gd name="T5" fmla="*/ 5586 h 5587"/>
              <a:gd name="T6" fmla="*/ 4687 w 4688"/>
              <a:gd name="T7" fmla="*/ 3211 h 5587"/>
              <a:gd name="T8" fmla="*/ 4687 w 4688"/>
              <a:gd name="T9" fmla="*/ 3211 h 5587"/>
              <a:gd name="T10" fmla="*/ 3358 w 4688"/>
              <a:gd name="T11" fmla="*/ 0 h 5587"/>
              <a:gd name="T12" fmla="*/ 0 w 4688"/>
              <a:gd name="T13" fmla="*/ 0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0"/>
                </a:moveTo>
                <a:lnTo>
                  <a:pt x="0" y="0"/>
                </a:lnTo>
                <a:cubicBezTo>
                  <a:pt x="38" y="2169"/>
                  <a:pt x="911" y="4133"/>
                  <a:pt x="2312" y="5586"/>
                </a:cubicBezTo>
                <a:lnTo>
                  <a:pt x="4687" y="3211"/>
                </a:lnTo>
                <a:lnTo>
                  <a:pt x="4687" y="3211"/>
                </a:lnTo>
                <a:cubicBezTo>
                  <a:pt x="3892" y="2367"/>
                  <a:pt x="3394" y="1242"/>
                  <a:pt x="3358" y="0"/>
                </a:cubicBezTo>
                <a:lnTo>
                  <a:pt x="0" y="0"/>
                </a:lnTo>
              </a:path>
            </a:pathLst>
          </a:custGeom>
          <a:noFill/>
          <a:ln w="38100">
            <a:solidFill>
              <a:srgbClr val="6B3BC4"/>
            </a:solidFill>
          </a:ln>
          <a:effectLst/>
        </p:spPr>
        <p:txBody>
          <a:bodyPr wrap="none" anchor="ctr"/>
          <a:lstStyle/>
          <a:p>
            <a:endParaRPr lang="en-US" sz="3200" dirty="0">
              <a:latin typeface="Lato Light" panose="020F0502020204030203" pitchFamily="34" charset="0"/>
            </a:endParaRPr>
          </a:p>
        </p:txBody>
      </p:sp>
      <p:sp>
        <p:nvSpPr>
          <p:cNvPr id="57" name="Freeform 10">
            <a:extLst>
              <a:ext uri="{FF2B5EF4-FFF2-40B4-BE49-F238E27FC236}">
                <a16:creationId xmlns:a16="http://schemas.microsoft.com/office/drawing/2014/main" id="{1B250C1B-8889-AC64-2813-BCB90E82A6CC}"/>
              </a:ext>
            </a:extLst>
          </p:cNvPr>
          <p:cNvSpPr>
            <a:spLocks noChangeArrowheads="1"/>
          </p:cNvSpPr>
          <p:nvPr/>
        </p:nvSpPr>
        <p:spPr bwMode="auto">
          <a:xfrm>
            <a:off x="3193055" y="2270266"/>
            <a:ext cx="1575741" cy="1876658"/>
          </a:xfrm>
          <a:custGeom>
            <a:avLst/>
            <a:gdLst>
              <a:gd name="T0" fmla="*/ 0 w 4689"/>
              <a:gd name="T1" fmla="*/ 5582 h 5583"/>
              <a:gd name="T2" fmla="*/ 3358 w 4689"/>
              <a:gd name="T3" fmla="*/ 5582 h 5583"/>
              <a:gd name="T4" fmla="*/ 3358 w 4689"/>
              <a:gd name="T5" fmla="*/ 5582 h 5583"/>
              <a:gd name="T6" fmla="*/ 4688 w 4689"/>
              <a:gd name="T7" fmla="*/ 2374 h 5583"/>
              <a:gd name="T8" fmla="*/ 2314 w 4689"/>
              <a:gd name="T9" fmla="*/ 0 h 5583"/>
              <a:gd name="T10" fmla="*/ 2314 w 4689"/>
              <a:gd name="T11" fmla="*/ 0 h 5583"/>
              <a:gd name="T12" fmla="*/ 0 w 4689"/>
              <a:gd name="T13" fmla="*/ 5582 h 5583"/>
            </a:gdLst>
            <a:ahLst/>
            <a:cxnLst>
              <a:cxn ang="0">
                <a:pos x="T0" y="T1"/>
              </a:cxn>
              <a:cxn ang="0">
                <a:pos x="T2" y="T3"/>
              </a:cxn>
              <a:cxn ang="0">
                <a:pos x="T4" y="T5"/>
              </a:cxn>
              <a:cxn ang="0">
                <a:pos x="T6" y="T7"/>
              </a:cxn>
              <a:cxn ang="0">
                <a:pos x="T8" y="T9"/>
              </a:cxn>
              <a:cxn ang="0">
                <a:pos x="T10" y="T11"/>
              </a:cxn>
              <a:cxn ang="0">
                <a:pos x="T12" y="T13"/>
              </a:cxn>
            </a:cxnLst>
            <a:rect l="0" t="0" r="r" b="b"/>
            <a:pathLst>
              <a:path w="4689" h="5583">
                <a:moveTo>
                  <a:pt x="0" y="5582"/>
                </a:moveTo>
                <a:lnTo>
                  <a:pt x="3358" y="5582"/>
                </a:lnTo>
                <a:lnTo>
                  <a:pt x="3358" y="5582"/>
                </a:lnTo>
                <a:cubicBezTo>
                  <a:pt x="3395" y="4343"/>
                  <a:pt x="3894" y="3218"/>
                  <a:pt x="4688" y="2374"/>
                </a:cubicBezTo>
                <a:lnTo>
                  <a:pt x="2314" y="0"/>
                </a:lnTo>
                <a:lnTo>
                  <a:pt x="2314" y="0"/>
                </a:lnTo>
                <a:cubicBezTo>
                  <a:pt x="912" y="1451"/>
                  <a:pt x="39" y="3415"/>
                  <a:pt x="0" y="5582"/>
                </a:cubicBezTo>
              </a:path>
            </a:pathLst>
          </a:custGeom>
          <a:noFill/>
          <a:ln w="38100">
            <a:solidFill>
              <a:srgbClr val="FFA200"/>
            </a:solidFill>
          </a:ln>
          <a:effectLst/>
        </p:spPr>
        <p:txBody>
          <a:bodyPr wrap="none" anchor="ctr"/>
          <a:lstStyle/>
          <a:p>
            <a:endParaRPr lang="en-US" sz="3200" dirty="0">
              <a:latin typeface="Lato Light" panose="020F0502020204030203" pitchFamily="34" charset="0"/>
            </a:endParaRPr>
          </a:p>
        </p:txBody>
      </p:sp>
      <p:sp>
        <p:nvSpPr>
          <p:cNvPr id="58" name="Freeform 11">
            <a:extLst>
              <a:ext uri="{FF2B5EF4-FFF2-40B4-BE49-F238E27FC236}">
                <a16:creationId xmlns:a16="http://schemas.microsoft.com/office/drawing/2014/main" id="{A3173031-CAEF-D5E0-B17B-5AD5511E2B57}"/>
              </a:ext>
            </a:extLst>
          </p:cNvPr>
          <p:cNvSpPr>
            <a:spLocks noChangeArrowheads="1"/>
          </p:cNvSpPr>
          <p:nvPr/>
        </p:nvSpPr>
        <p:spPr bwMode="auto">
          <a:xfrm>
            <a:off x="4042444" y="1422360"/>
            <a:ext cx="1876659" cy="1575740"/>
          </a:xfrm>
          <a:custGeom>
            <a:avLst/>
            <a:gdLst>
              <a:gd name="T0" fmla="*/ 2375 w 5583"/>
              <a:gd name="T1" fmla="*/ 4686 h 4687"/>
              <a:gd name="T2" fmla="*/ 2375 w 5583"/>
              <a:gd name="T3" fmla="*/ 4686 h 4687"/>
              <a:gd name="T4" fmla="*/ 5582 w 5583"/>
              <a:gd name="T5" fmla="*/ 3358 h 4687"/>
              <a:gd name="T6" fmla="*/ 5582 w 5583"/>
              <a:gd name="T7" fmla="*/ 0 h 4687"/>
              <a:gd name="T8" fmla="*/ 5582 w 5583"/>
              <a:gd name="T9" fmla="*/ 0 h 4687"/>
              <a:gd name="T10" fmla="*/ 0 w 5583"/>
              <a:gd name="T11" fmla="*/ 2312 h 4687"/>
              <a:gd name="T12" fmla="*/ 2375 w 5583"/>
              <a:gd name="T13" fmla="*/ 4686 h 4687"/>
            </a:gdLst>
            <a:ahLst/>
            <a:cxnLst>
              <a:cxn ang="0">
                <a:pos x="T0" y="T1"/>
              </a:cxn>
              <a:cxn ang="0">
                <a:pos x="T2" y="T3"/>
              </a:cxn>
              <a:cxn ang="0">
                <a:pos x="T4" y="T5"/>
              </a:cxn>
              <a:cxn ang="0">
                <a:pos x="T6" y="T7"/>
              </a:cxn>
              <a:cxn ang="0">
                <a:pos x="T8" y="T9"/>
              </a:cxn>
              <a:cxn ang="0">
                <a:pos x="T10" y="T11"/>
              </a:cxn>
              <a:cxn ang="0">
                <a:pos x="T12" y="T13"/>
              </a:cxn>
            </a:cxnLst>
            <a:rect l="0" t="0" r="r" b="b"/>
            <a:pathLst>
              <a:path w="5583" h="4687">
                <a:moveTo>
                  <a:pt x="2375" y="4686"/>
                </a:moveTo>
                <a:lnTo>
                  <a:pt x="2375" y="4686"/>
                </a:lnTo>
                <a:cubicBezTo>
                  <a:pt x="3218" y="3893"/>
                  <a:pt x="4342" y="3395"/>
                  <a:pt x="5582" y="3358"/>
                </a:cubicBezTo>
                <a:lnTo>
                  <a:pt x="5582" y="0"/>
                </a:lnTo>
                <a:lnTo>
                  <a:pt x="5582" y="0"/>
                </a:lnTo>
                <a:cubicBezTo>
                  <a:pt x="3416" y="38"/>
                  <a:pt x="1452" y="912"/>
                  <a:pt x="0" y="2312"/>
                </a:cubicBezTo>
                <a:lnTo>
                  <a:pt x="2375" y="4686"/>
                </a:lnTo>
              </a:path>
            </a:pathLst>
          </a:custGeom>
          <a:noFill/>
          <a:ln w="38100">
            <a:solidFill>
              <a:srgbClr val="00B0C9"/>
            </a:solidFill>
          </a:ln>
          <a:effectLst/>
        </p:spPr>
        <p:txBody>
          <a:bodyPr wrap="none" anchor="ctr"/>
          <a:lstStyle/>
          <a:p>
            <a:endParaRPr lang="en-US" sz="3200" dirty="0">
              <a:latin typeface="Lato Light" panose="020F0502020204030203" pitchFamily="34" charset="0"/>
            </a:endParaRPr>
          </a:p>
        </p:txBody>
      </p:sp>
      <p:sp>
        <p:nvSpPr>
          <p:cNvPr id="59" name="Freeform 12">
            <a:extLst>
              <a:ext uri="{FF2B5EF4-FFF2-40B4-BE49-F238E27FC236}">
                <a16:creationId xmlns:a16="http://schemas.microsoft.com/office/drawing/2014/main" id="{DD7EA95A-48D9-2689-67A5-EF87BEA6A3B1}"/>
              </a:ext>
            </a:extLst>
          </p:cNvPr>
          <p:cNvSpPr>
            <a:spLocks noChangeArrowheads="1"/>
          </p:cNvSpPr>
          <p:nvPr/>
        </p:nvSpPr>
        <p:spPr bwMode="auto">
          <a:xfrm>
            <a:off x="6018420" y="1422360"/>
            <a:ext cx="1876659" cy="1575740"/>
          </a:xfrm>
          <a:custGeom>
            <a:avLst/>
            <a:gdLst>
              <a:gd name="T0" fmla="*/ 0 w 5584"/>
              <a:gd name="T1" fmla="*/ 3358 h 4688"/>
              <a:gd name="T2" fmla="*/ 0 w 5584"/>
              <a:gd name="T3" fmla="*/ 3358 h 4688"/>
              <a:gd name="T4" fmla="*/ 3208 w 5584"/>
              <a:gd name="T5" fmla="*/ 4687 h 4688"/>
              <a:gd name="T6" fmla="*/ 5583 w 5584"/>
              <a:gd name="T7" fmla="*/ 2312 h 4688"/>
              <a:gd name="T8" fmla="*/ 5583 w 5584"/>
              <a:gd name="T9" fmla="*/ 2312 h 4688"/>
              <a:gd name="T10" fmla="*/ 0 w 5584"/>
              <a:gd name="T11" fmla="*/ 0 h 4688"/>
              <a:gd name="T12" fmla="*/ 0 w 5584"/>
              <a:gd name="T13" fmla="*/ 3358 h 4688"/>
            </a:gdLst>
            <a:ahLst/>
            <a:cxnLst>
              <a:cxn ang="0">
                <a:pos x="T0" y="T1"/>
              </a:cxn>
              <a:cxn ang="0">
                <a:pos x="T2" y="T3"/>
              </a:cxn>
              <a:cxn ang="0">
                <a:pos x="T4" y="T5"/>
              </a:cxn>
              <a:cxn ang="0">
                <a:pos x="T6" y="T7"/>
              </a:cxn>
              <a:cxn ang="0">
                <a:pos x="T8" y="T9"/>
              </a:cxn>
              <a:cxn ang="0">
                <a:pos x="T10" y="T11"/>
              </a:cxn>
              <a:cxn ang="0">
                <a:pos x="T12" y="T13"/>
              </a:cxn>
            </a:cxnLst>
            <a:rect l="0" t="0" r="r" b="b"/>
            <a:pathLst>
              <a:path w="5584" h="4688">
                <a:moveTo>
                  <a:pt x="0" y="3358"/>
                </a:moveTo>
                <a:lnTo>
                  <a:pt x="0" y="3358"/>
                </a:lnTo>
                <a:cubicBezTo>
                  <a:pt x="1241" y="3395"/>
                  <a:pt x="2365" y="3893"/>
                  <a:pt x="3208" y="4687"/>
                </a:cubicBezTo>
                <a:lnTo>
                  <a:pt x="5583" y="2312"/>
                </a:lnTo>
                <a:lnTo>
                  <a:pt x="5583" y="2312"/>
                </a:lnTo>
                <a:cubicBezTo>
                  <a:pt x="4131" y="912"/>
                  <a:pt x="2168" y="38"/>
                  <a:pt x="0" y="0"/>
                </a:cubicBezTo>
                <a:lnTo>
                  <a:pt x="0" y="3358"/>
                </a:lnTo>
              </a:path>
            </a:pathLst>
          </a:custGeom>
          <a:noFill/>
          <a:ln w="38100">
            <a:solidFill>
              <a:srgbClr val="E32D8E"/>
            </a:solidFill>
          </a:ln>
          <a:effectLst/>
        </p:spPr>
        <p:txBody>
          <a:bodyPr wrap="none" anchor="ctr"/>
          <a:lstStyle/>
          <a:p>
            <a:endParaRPr lang="en-US" sz="3200" dirty="0">
              <a:latin typeface="Lato Light" panose="020F0502020204030203" pitchFamily="34" charset="0"/>
            </a:endParaRPr>
          </a:p>
        </p:txBody>
      </p:sp>
      <p:sp>
        <p:nvSpPr>
          <p:cNvPr id="60" name="Freeform 13">
            <a:extLst>
              <a:ext uri="{FF2B5EF4-FFF2-40B4-BE49-F238E27FC236}">
                <a16:creationId xmlns:a16="http://schemas.microsoft.com/office/drawing/2014/main" id="{B606937C-F55C-B50E-8F7C-CE663F16B22A}"/>
              </a:ext>
            </a:extLst>
          </p:cNvPr>
          <p:cNvSpPr>
            <a:spLocks noChangeArrowheads="1"/>
          </p:cNvSpPr>
          <p:nvPr/>
        </p:nvSpPr>
        <p:spPr bwMode="auto">
          <a:xfrm>
            <a:off x="7168725" y="4246241"/>
            <a:ext cx="1575741" cy="1878141"/>
          </a:xfrm>
          <a:custGeom>
            <a:avLst/>
            <a:gdLst>
              <a:gd name="T0" fmla="*/ 0 w 4688"/>
              <a:gd name="T1" fmla="*/ 3211 h 5587"/>
              <a:gd name="T2" fmla="*/ 2375 w 4688"/>
              <a:gd name="T3" fmla="*/ 5586 h 5587"/>
              <a:gd name="T4" fmla="*/ 2375 w 4688"/>
              <a:gd name="T5" fmla="*/ 5586 h 5587"/>
              <a:gd name="T6" fmla="*/ 4687 w 4688"/>
              <a:gd name="T7" fmla="*/ 0 h 5587"/>
              <a:gd name="T8" fmla="*/ 1329 w 4688"/>
              <a:gd name="T9" fmla="*/ 0 h 5587"/>
              <a:gd name="T10" fmla="*/ 1329 w 4688"/>
              <a:gd name="T11" fmla="*/ 0 h 5587"/>
              <a:gd name="T12" fmla="*/ 0 w 4688"/>
              <a:gd name="T13" fmla="*/ 3211 h 5587"/>
            </a:gdLst>
            <a:ahLst/>
            <a:cxnLst>
              <a:cxn ang="0">
                <a:pos x="T0" y="T1"/>
              </a:cxn>
              <a:cxn ang="0">
                <a:pos x="T2" y="T3"/>
              </a:cxn>
              <a:cxn ang="0">
                <a:pos x="T4" y="T5"/>
              </a:cxn>
              <a:cxn ang="0">
                <a:pos x="T6" y="T7"/>
              </a:cxn>
              <a:cxn ang="0">
                <a:pos x="T8" y="T9"/>
              </a:cxn>
              <a:cxn ang="0">
                <a:pos x="T10" y="T11"/>
              </a:cxn>
              <a:cxn ang="0">
                <a:pos x="T12" y="T13"/>
              </a:cxn>
            </a:cxnLst>
            <a:rect l="0" t="0" r="r" b="b"/>
            <a:pathLst>
              <a:path w="4688" h="5587">
                <a:moveTo>
                  <a:pt x="0" y="3211"/>
                </a:moveTo>
                <a:lnTo>
                  <a:pt x="2375" y="5586"/>
                </a:lnTo>
                <a:lnTo>
                  <a:pt x="2375" y="5586"/>
                </a:lnTo>
                <a:cubicBezTo>
                  <a:pt x="3776" y="4133"/>
                  <a:pt x="4649" y="2169"/>
                  <a:pt x="4687" y="0"/>
                </a:cubicBezTo>
                <a:lnTo>
                  <a:pt x="1329" y="0"/>
                </a:lnTo>
                <a:lnTo>
                  <a:pt x="1329" y="0"/>
                </a:lnTo>
                <a:cubicBezTo>
                  <a:pt x="1292" y="1242"/>
                  <a:pt x="794" y="2367"/>
                  <a:pt x="0" y="3211"/>
                </a:cubicBezTo>
              </a:path>
            </a:pathLst>
          </a:custGeom>
          <a:noFill/>
          <a:ln w="38100">
            <a:solidFill>
              <a:srgbClr val="72BA00"/>
            </a:solidFill>
          </a:ln>
          <a:effectLst/>
        </p:spPr>
        <p:txBody>
          <a:bodyPr wrap="none" anchor="ctr"/>
          <a:lstStyle/>
          <a:p>
            <a:endParaRPr lang="en-US" sz="3200" dirty="0">
              <a:latin typeface="Lato Light" panose="020F0502020204030203" pitchFamily="34" charset="0"/>
            </a:endParaRPr>
          </a:p>
        </p:txBody>
      </p:sp>
      <p:sp>
        <p:nvSpPr>
          <p:cNvPr id="61" name="Freeform 14">
            <a:extLst>
              <a:ext uri="{FF2B5EF4-FFF2-40B4-BE49-F238E27FC236}">
                <a16:creationId xmlns:a16="http://schemas.microsoft.com/office/drawing/2014/main" id="{14EC17AE-5AD2-184E-9CB3-77A617BA8E4B}"/>
              </a:ext>
            </a:extLst>
          </p:cNvPr>
          <p:cNvSpPr>
            <a:spLocks noChangeArrowheads="1"/>
          </p:cNvSpPr>
          <p:nvPr/>
        </p:nvSpPr>
        <p:spPr bwMode="auto">
          <a:xfrm>
            <a:off x="7167243" y="2270266"/>
            <a:ext cx="1577223" cy="1876658"/>
          </a:xfrm>
          <a:custGeom>
            <a:avLst/>
            <a:gdLst>
              <a:gd name="T0" fmla="*/ 0 w 4690"/>
              <a:gd name="T1" fmla="*/ 2374 h 5583"/>
              <a:gd name="T2" fmla="*/ 0 w 4690"/>
              <a:gd name="T3" fmla="*/ 2374 h 5583"/>
              <a:gd name="T4" fmla="*/ 1331 w 4690"/>
              <a:gd name="T5" fmla="*/ 5582 h 5583"/>
              <a:gd name="T6" fmla="*/ 4689 w 4690"/>
              <a:gd name="T7" fmla="*/ 5582 h 5583"/>
              <a:gd name="T8" fmla="*/ 4689 w 4690"/>
              <a:gd name="T9" fmla="*/ 5582 h 5583"/>
              <a:gd name="T10" fmla="*/ 2375 w 4690"/>
              <a:gd name="T11" fmla="*/ 0 h 5583"/>
              <a:gd name="T12" fmla="*/ 0 w 4690"/>
              <a:gd name="T13" fmla="*/ 2374 h 5583"/>
            </a:gdLst>
            <a:ahLst/>
            <a:cxnLst>
              <a:cxn ang="0">
                <a:pos x="T0" y="T1"/>
              </a:cxn>
              <a:cxn ang="0">
                <a:pos x="T2" y="T3"/>
              </a:cxn>
              <a:cxn ang="0">
                <a:pos x="T4" y="T5"/>
              </a:cxn>
              <a:cxn ang="0">
                <a:pos x="T6" y="T7"/>
              </a:cxn>
              <a:cxn ang="0">
                <a:pos x="T8" y="T9"/>
              </a:cxn>
              <a:cxn ang="0">
                <a:pos x="T10" y="T11"/>
              </a:cxn>
              <a:cxn ang="0">
                <a:pos x="T12" y="T13"/>
              </a:cxn>
            </a:cxnLst>
            <a:rect l="0" t="0" r="r" b="b"/>
            <a:pathLst>
              <a:path w="4690" h="5583">
                <a:moveTo>
                  <a:pt x="0" y="2374"/>
                </a:moveTo>
                <a:lnTo>
                  <a:pt x="0" y="2374"/>
                </a:lnTo>
                <a:cubicBezTo>
                  <a:pt x="794" y="3218"/>
                  <a:pt x="1293" y="4343"/>
                  <a:pt x="1331" y="5582"/>
                </a:cubicBezTo>
                <a:lnTo>
                  <a:pt x="4689" y="5582"/>
                </a:lnTo>
                <a:lnTo>
                  <a:pt x="4689" y="5582"/>
                </a:lnTo>
                <a:cubicBezTo>
                  <a:pt x="4650" y="3415"/>
                  <a:pt x="3776" y="1451"/>
                  <a:pt x="2375" y="0"/>
                </a:cubicBezTo>
                <a:lnTo>
                  <a:pt x="0" y="2374"/>
                </a:lnTo>
              </a:path>
            </a:pathLst>
          </a:custGeom>
          <a:noFill/>
          <a:ln w="38100">
            <a:solidFill>
              <a:srgbClr val="E03734"/>
            </a:solidFill>
          </a:ln>
          <a:effectLst/>
        </p:spPr>
        <p:txBody>
          <a:bodyPr wrap="none" anchor="ctr"/>
          <a:lstStyle/>
          <a:p>
            <a:endParaRPr lang="en-US" sz="3200" dirty="0">
              <a:latin typeface="Lato Light" panose="020F0502020204030203" pitchFamily="34" charset="0"/>
            </a:endParaRPr>
          </a:p>
        </p:txBody>
      </p:sp>
      <p:sp>
        <p:nvSpPr>
          <p:cNvPr id="62" name="Freeform 61">
            <a:extLst>
              <a:ext uri="{FF2B5EF4-FFF2-40B4-BE49-F238E27FC236}">
                <a16:creationId xmlns:a16="http://schemas.microsoft.com/office/drawing/2014/main" id="{0B5173C7-CE5C-3C66-1073-84BEE302BE0B}"/>
              </a:ext>
            </a:extLst>
          </p:cNvPr>
          <p:cNvSpPr>
            <a:spLocks noChangeArrowheads="1"/>
          </p:cNvSpPr>
          <p:nvPr/>
        </p:nvSpPr>
        <p:spPr bwMode="auto">
          <a:xfrm>
            <a:off x="4839949" y="2550430"/>
            <a:ext cx="1077334" cy="610394"/>
          </a:xfrm>
          <a:custGeom>
            <a:avLst/>
            <a:gdLst>
              <a:gd name="connsiteX0" fmla="*/ 2093326 w 2093326"/>
              <a:gd name="connsiteY0" fmla="*/ 0 h 1186033"/>
              <a:gd name="connsiteX1" fmla="*/ 2093326 w 2093326"/>
              <a:gd name="connsiteY1" fmla="*/ 451449 h 1186033"/>
              <a:gd name="connsiteX2" fmla="*/ 1354649 w 2093326"/>
              <a:gd name="connsiteY2" fmla="*/ 579578 h 1186033"/>
              <a:gd name="connsiteX3" fmla="*/ 1267152 w 2093326"/>
              <a:gd name="connsiteY3" fmla="*/ 611918 h 1186033"/>
              <a:gd name="connsiteX4" fmla="*/ 1225752 w 2093326"/>
              <a:gd name="connsiteY4" fmla="*/ 949846 h 1186033"/>
              <a:gd name="connsiteX5" fmla="*/ 954079 w 2093326"/>
              <a:gd name="connsiteY5" fmla="*/ 745615 h 1186033"/>
              <a:gd name="connsiteX6" fmla="*/ 905951 w 2093326"/>
              <a:gd name="connsiteY6" fmla="*/ 768460 h 1186033"/>
              <a:gd name="connsiteX7" fmla="*/ 319188 w 2093326"/>
              <a:gd name="connsiteY7" fmla="*/ 1186033 h 1186033"/>
              <a:gd name="connsiteX8" fmla="*/ 0 w 2093326"/>
              <a:gd name="connsiteY8" fmla="*/ 866365 h 1186033"/>
              <a:gd name="connsiteX9" fmla="*/ 2093326 w 2093326"/>
              <a:gd name="connsiteY9" fmla="*/ 0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3326" h="1186033">
                <a:moveTo>
                  <a:pt x="2093326" y="0"/>
                </a:moveTo>
                <a:lnTo>
                  <a:pt x="2093326" y="451449"/>
                </a:lnTo>
                <a:cubicBezTo>
                  <a:pt x="1836556" y="460501"/>
                  <a:pt x="1588781" y="504782"/>
                  <a:pt x="1354649" y="579578"/>
                </a:cubicBezTo>
                <a:lnTo>
                  <a:pt x="1267152" y="611918"/>
                </a:lnTo>
                <a:lnTo>
                  <a:pt x="1225752" y="949846"/>
                </a:lnTo>
                <a:lnTo>
                  <a:pt x="954079" y="745615"/>
                </a:lnTo>
                <a:lnTo>
                  <a:pt x="905951" y="768460"/>
                </a:lnTo>
                <a:cubicBezTo>
                  <a:pt x="692074" y="881849"/>
                  <a:pt x="494937" y="1022611"/>
                  <a:pt x="319188" y="1186033"/>
                </a:cubicBezTo>
                <a:lnTo>
                  <a:pt x="0" y="866365"/>
                </a:lnTo>
                <a:cubicBezTo>
                  <a:pt x="550257" y="349025"/>
                  <a:pt x="1283933" y="24138"/>
                  <a:pt x="2093326" y="0"/>
                </a:cubicBezTo>
                <a:close/>
              </a:path>
            </a:pathLst>
          </a:custGeom>
          <a:solidFill>
            <a:srgbClr val="00B0C9"/>
          </a:solidFill>
          <a:ln>
            <a:noFill/>
          </a:ln>
          <a:effectLst/>
        </p:spPr>
        <p:txBody>
          <a:bodyPr wrap="square" anchor="ctr">
            <a:noAutofit/>
          </a:bodyPr>
          <a:lstStyle/>
          <a:p>
            <a:endParaRPr lang="en-US" sz="3200" dirty="0">
              <a:latin typeface="Lato Light" panose="020F0502020204030203" pitchFamily="34" charset="0"/>
            </a:endParaRPr>
          </a:p>
        </p:txBody>
      </p:sp>
      <p:sp>
        <p:nvSpPr>
          <p:cNvPr id="63" name="Freeform 62">
            <a:extLst>
              <a:ext uri="{FF2B5EF4-FFF2-40B4-BE49-F238E27FC236}">
                <a16:creationId xmlns:a16="http://schemas.microsoft.com/office/drawing/2014/main" id="{91854F3D-437D-8D66-E9A7-CC2F8B2B4C4F}"/>
              </a:ext>
            </a:extLst>
          </p:cNvPr>
          <p:cNvSpPr>
            <a:spLocks noChangeArrowheads="1"/>
          </p:cNvSpPr>
          <p:nvPr/>
        </p:nvSpPr>
        <p:spPr bwMode="auto">
          <a:xfrm>
            <a:off x="6018420" y="2550430"/>
            <a:ext cx="1078817" cy="610394"/>
          </a:xfrm>
          <a:custGeom>
            <a:avLst/>
            <a:gdLst>
              <a:gd name="connsiteX0" fmla="*/ 0 w 2096207"/>
              <a:gd name="connsiteY0" fmla="*/ 0 h 1186033"/>
              <a:gd name="connsiteX1" fmla="*/ 2096207 w 2096207"/>
              <a:gd name="connsiteY1" fmla="*/ 867017 h 1186033"/>
              <a:gd name="connsiteX2" fmla="*/ 1776679 w 2096207"/>
              <a:gd name="connsiteY2" fmla="*/ 1186033 h 1186033"/>
              <a:gd name="connsiteX3" fmla="*/ 1189257 w 2096207"/>
              <a:gd name="connsiteY3" fmla="*/ 768460 h 1186033"/>
              <a:gd name="connsiteX4" fmla="*/ 1081426 w 2096207"/>
              <a:gd name="connsiteY4" fmla="*/ 717341 h 1186033"/>
              <a:gd name="connsiteX5" fmla="*/ 805877 w 2096207"/>
              <a:gd name="connsiteY5" fmla="*/ 932567 h 1186033"/>
              <a:gd name="connsiteX6" fmla="*/ 757143 w 2096207"/>
              <a:gd name="connsiteY6" fmla="*/ 585921 h 1186033"/>
              <a:gd name="connsiteX7" fmla="*/ 739957 w 2096207"/>
              <a:gd name="connsiteY7" fmla="*/ 579578 h 1186033"/>
              <a:gd name="connsiteX8" fmla="*/ 0 w 2096207"/>
              <a:gd name="connsiteY8" fmla="*/ 451449 h 1186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6207" h="1186033">
                <a:moveTo>
                  <a:pt x="0" y="0"/>
                </a:moveTo>
                <a:cubicBezTo>
                  <a:pt x="810908" y="24138"/>
                  <a:pt x="1545364" y="349025"/>
                  <a:pt x="2096207" y="867017"/>
                </a:cubicBezTo>
                <a:lnTo>
                  <a:pt x="1776679" y="1186033"/>
                </a:lnTo>
                <a:cubicBezTo>
                  <a:pt x="1600742" y="1022611"/>
                  <a:pt x="1403396" y="881849"/>
                  <a:pt x="1189257" y="768460"/>
                </a:cubicBezTo>
                <a:lnTo>
                  <a:pt x="1081426" y="717341"/>
                </a:lnTo>
                <a:lnTo>
                  <a:pt x="805877" y="932567"/>
                </a:lnTo>
                <a:lnTo>
                  <a:pt x="757143" y="585921"/>
                </a:lnTo>
                <a:lnTo>
                  <a:pt x="739957" y="579578"/>
                </a:lnTo>
                <a:cubicBezTo>
                  <a:pt x="505480" y="504782"/>
                  <a:pt x="257288" y="460501"/>
                  <a:pt x="0" y="451449"/>
                </a:cubicBezTo>
                <a:close/>
              </a:path>
            </a:pathLst>
          </a:custGeom>
          <a:solidFill>
            <a:srgbClr val="E32D8E"/>
          </a:solidFill>
          <a:ln>
            <a:noFill/>
          </a:ln>
          <a:effectLst/>
        </p:spPr>
        <p:txBody>
          <a:bodyPr wrap="square" anchor="ctr">
            <a:noAutofit/>
          </a:bodyPr>
          <a:lstStyle/>
          <a:p>
            <a:endParaRPr lang="en-US" sz="3200" dirty="0">
              <a:latin typeface="Lato Light" panose="020F0502020204030203" pitchFamily="34" charset="0"/>
            </a:endParaRPr>
          </a:p>
        </p:txBody>
      </p:sp>
      <p:sp>
        <p:nvSpPr>
          <p:cNvPr id="64" name="Freeform 63">
            <a:extLst>
              <a:ext uri="{FF2B5EF4-FFF2-40B4-BE49-F238E27FC236}">
                <a16:creationId xmlns:a16="http://schemas.microsoft.com/office/drawing/2014/main" id="{3FADE553-C931-B249-83A4-285E2AD91AD5}"/>
              </a:ext>
            </a:extLst>
          </p:cNvPr>
          <p:cNvSpPr>
            <a:spLocks noChangeArrowheads="1"/>
          </p:cNvSpPr>
          <p:nvPr/>
        </p:nvSpPr>
        <p:spPr bwMode="auto">
          <a:xfrm>
            <a:off x="7004184" y="4246241"/>
            <a:ext cx="610394" cy="1078816"/>
          </a:xfrm>
          <a:custGeom>
            <a:avLst/>
            <a:gdLst>
              <a:gd name="connsiteX0" fmla="*/ 734583 w 1186033"/>
              <a:gd name="connsiteY0" fmla="*/ 0 h 2096207"/>
              <a:gd name="connsiteX1" fmla="*/ 1186033 w 1186033"/>
              <a:gd name="connsiteY1" fmla="*/ 0 h 2096207"/>
              <a:gd name="connsiteX2" fmla="*/ 319015 w 1186033"/>
              <a:gd name="connsiteY2" fmla="*/ 2096207 h 2096207"/>
              <a:gd name="connsiteX3" fmla="*/ 0 w 1186033"/>
              <a:gd name="connsiteY3" fmla="*/ 1776325 h 2096207"/>
              <a:gd name="connsiteX4" fmla="*/ 417859 w 1186033"/>
              <a:gd name="connsiteY4" fmla="*/ 1189039 h 2096207"/>
              <a:gd name="connsiteX5" fmla="*/ 460963 w 1186033"/>
              <a:gd name="connsiteY5" fmla="*/ 1098064 h 2096207"/>
              <a:gd name="connsiteX6" fmla="*/ 241947 w 1186033"/>
              <a:gd name="connsiteY6" fmla="*/ 818051 h 2096207"/>
              <a:gd name="connsiteX7" fmla="*/ 596239 w 1186033"/>
              <a:gd name="connsiteY7" fmla="*/ 767850 h 2096207"/>
              <a:gd name="connsiteX8" fmla="*/ 606627 w 1186033"/>
              <a:gd name="connsiteY8" fmla="*/ 739679 h 2096207"/>
              <a:gd name="connsiteX9" fmla="*/ 734583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734583" y="0"/>
                </a:moveTo>
                <a:lnTo>
                  <a:pt x="1186033" y="0"/>
                </a:lnTo>
                <a:cubicBezTo>
                  <a:pt x="1161895" y="810803"/>
                  <a:pt x="837008" y="1545227"/>
                  <a:pt x="319015" y="2096207"/>
                </a:cubicBezTo>
                <a:lnTo>
                  <a:pt x="0" y="1776325"/>
                </a:lnTo>
                <a:cubicBezTo>
                  <a:pt x="163667" y="1600553"/>
                  <a:pt x="304489" y="1403208"/>
                  <a:pt x="417859" y="1189039"/>
                </a:cubicBezTo>
                <a:lnTo>
                  <a:pt x="460963" y="1098064"/>
                </a:lnTo>
                <a:lnTo>
                  <a:pt x="241947" y="818051"/>
                </a:lnTo>
                <a:lnTo>
                  <a:pt x="596239" y="767850"/>
                </a:lnTo>
                <a:lnTo>
                  <a:pt x="606627" y="739679"/>
                </a:lnTo>
                <a:cubicBezTo>
                  <a:pt x="681343" y="505192"/>
                  <a:pt x="725531" y="257048"/>
                  <a:pt x="734583" y="0"/>
                </a:cubicBezTo>
                <a:close/>
              </a:path>
            </a:pathLst>
          </a:custGeom>
          <a:solidFill>
            <a:srgbClr val="72BA00"/>
          </a:solidFill>
          <a:ln>
            <a:noFill/>
          </a:ln>
          <a:effectLst/>
        </p:spPr>
        <p:txBody>
          <a:bodyPr wrap="square" anchor="ctr">
            <a:noAutofit/>
          </a:bodyPr>
          <a:lstStyle/>
          <a:p>
            <a:endParaRPr lang="en-US" sz="3200" dirty="0">
              <a:latin typeface="Lato Light" panose="020F0502020204030203" pitchFamily="34" charset="0"/>
            </a:endParaRPr>
          </a:p>
        </p:txBody>
      </p:sp>
      <p:sp>
        <p:nvSpPr>
          <p:cNvPr id="65" name="Freeform 64">
            <a:extLst>
              <a:ext uri="{FF2B5EF4-FFF2-40B4-BE49-F238E27FC236}">
                <a16:creationId xmlns:a16="http://schemas.microsoft.com/office/drawing/2014/main" id="{A2E40437-B84B-E663-C3C1-91092DF11F1C}"/>
              </a:ext>
            </a:extLst>
          </p:cNvPr>
          <p:cNvSpPr>
            <a:spLocks noChangeArrowheads="1"/>
          </p:cNvSpPr>
          <p:nvPr/>
        </p:nvSpPr>
        <p:spPr bwMode="auto">
          <a:xfrm>
            <a:off x="7002701" y="3067772"/>
            <a:ext cx="611876" cy="1078816"/>
          </a:xfrm>
          <a:custGeom>
            <a:avLst/>
            <a:gdLst>
              <a:gd name="connsiteX0" fmla="*/ 319439 w 1188913"/>
              <a:gd name="connsiteY0" fmla="*/ 0 h 2096207"/>
              <a:gd name="connsiteX1" fmla="*/ 1188913 w 1188913"/>
              <a:gd name="connsiteY1" fmla="*/ 2096207 h 2096207"/>
              <a:gd name="connsiteX2" fmla="*/ 736211 w 1188913"/>
              <a:gd name="connsiteY2" fmla="*/ 2096207 h 2096207"/>
              <a:gd name="connsiteX3" fmla="*/ 607878 w 1188913"/>
              <a:gd name="connsiteY3" fmla="*/ 1356744 h 2096207"/>
              <a:gd name="connsiteX4" fmla="*/ 580839 w 1188913"/>
              <a:gd name="connsiteY4" fmla="*/ 1283648 h 2096207"/>
              <a:gd name="connsiteX5" fmla="*/ 227546 w 1188913"/>
              <a:gd name="connsiteY5" fmla="*/ 1240155 h 2096207"/>
              <a:gd name="connsiteX6" fmla="*/ 441289 w 1188913"/>
              <a:gd name="connsiteY6" fmla="*/ 955276 h 2096207"/>
              <a:gd name="connsiteX7" fmla="*/ 418620 w 1188913"/>
              <a:gd name="connsiteY7" fmla="*/ 907569 h 2096207"/>
              <a:gd name="connsiteX8" fmla="*/ 0 w 1188913"/>
              <a:gd name="connsiteY8" fmla="*/ 320181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8913" h="2096207">
                <a:moveTo>
                  <a:pt x="319439" y="0"/>
                </a:moveTo>
                <a:cubicBezTo>
                  <a:pt x="838118" y="551496"/>
                  <a:pt x="1164089" y="1286606"/>
                  <a:pt x="1188913" y="2096207"/>
                </a:cubicBezTo>
                <a:lnTo>
                  <a:pt x="736211" y="2096207"/>
                </a:lnTo>
                <a:cubicBezTo>
                  <a:pt x="727147" y="1839163"/>
                  <a:pt x="682808" y="1591125"/>
                  <a:pt x="607878" y="1356744"/>
                </a:cubicBezTo>
                <a:lnTo>
                  <a:pt x="580839" y="1283648"/>
                </a:lnTo>
                <a:lnTo>
                  <a:pt x="227546" y="1240155"/>
                </a:lnTo>
                <a:lnTo>
                  <a:pt x="441289" y="955276"/>
                </a:lnTo>
                <a:lnTo>
                  <a:pt x="418620" y="907569"/>
                </a:lnTo>
                <a:cubicBezTo>
                  <a:pt x="304985" y="693464"/>
                  <a:pt x="163884" y="496118"/>
                  <a:pt x="0" y="320181"/>
                </a:cubicBezTo>
                <a:close/>
              </a:path>
            </a:pathLst>
          </a:custGeom>
          <a:solidFill>
            <a:srgbClr val="E03734"/>
          </a:solidFill>
          <a:ln>
            <a:noFill/>
          </a:ln>
          <a:effectLst/>
        </p:spPr>
        <p:txBody>
          <a:bodyPr wrap="square" anchor="ctr">
            <a:noAutofit/>
          </a:bodyPr>
          <a:lstStyle/>
          <a:p>
            <a:endParaRPr lang="en-US" sz="3200" dirty="0">
              <a:latin typeface="Lato Light" panose="020F0502020204030203" pitchFamily="34" charset="0"/>
            </a:endParaRPr>
          </a:p>
        </p:txBody>
      </p:sp>
      <p:sp>
        <p:nvSpPr>
          <p:cNvPr id="66" name="Freeform 65">
            <a:extLst>
              <a:ext uri="{FF2B5EF4-FFF2-40B4-BE49-F238E27FC236}">
                <a16:creationId xmlns:a16="http://schemas.microsoft.com/office/drawing/2014/main" id="{B0294D69-61A4-E7D7-5D58-D31DB97196F4}"/>
              </a:ext>
            </a:extLst>
          </p:cNvPr>
          <p:cNvSpPr>
            <a:spLocks noChangeArrowheads="1"/>
          </p:cNvSpPr>
          <p:nvPr/>
        </p:nvSpPr>
        <p:spPr bwMode="auto">
          <a:xfrm>
            <a:off x="4321126" y="3067771"/>
            <a:ext cx="611875" cy="1078816"/>
          </a:xfrm>
          <a:custGeom>
            <a:avLst/>
            <a:gdLst>
              <a:gd name="connsiteX0" fmla="*/ 868819 w 1188911"/>
              <a:gd name="connsiteY0" fmla="*/ 0 h 2096207"/>
              <a:gd name="connsiteX1" fmla="*/ 1188911 w 1188911"/>
              <a:gd name="connsiteY1" fmla="*/ 320181 h 2096207"/>
              <a:gd name="connsiteX2" fmla="*/ 769970 w 1188911"/>
              <a:gd name="connsiteY2" fmla="*/ 907569 h 2096207"/>
              <a:gd name="connsiteX3" fmla="*/ 717433 w 1188911"/>
              <a:gd name="connsiteY3" fmla="*/ 1018131 h 2096207"/>
              <a:gd name="connsiteX4" fmla="*/ 921044 w 1188911"/>
              <a:gd name="connsiteY4" fmla="*/ 1278809 h 2096207"/>
              <a:gd name="connsiteX5" fmla="*/ 592442 w 1188911"/>
              <a:gd name="connsiteY5" fmla="*/ 1325007 h 2096207"/>
              <a:gd name="connsiteX6" fmla="*/ 580702 w 1188911"/>
              <a:gd name="connsiteY6" fmla="*/ 1356744 h 2096207"/>
              <a:gd name="connsiteX7" fmla="*/ 452047 w 1188911"/>
              <a:gd name="connsiteY7" fmla="*/ 2096207 h 2096207"/>
              <a:gd name="connsiteX8" fmla="*/ 0 w 1188911"/>
              <a:gd name="connsiteY8" fmla="*/ 2096207 h 2096207"/>
              <a:gd name="connsiteX9" fmla="*/ 868819 w 1188911"/>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911" h="2096207">
                <a:moveTo>
                  <a:pt x="868819" y="0"/>
                </a:moveTo>
                <a:lnTo>
                  <a:pt x="1188911" y="320181"/>
                </a:lnTo>
                <a:cubicBezTo>
                  <a:pt x="1024782" y="496117"/>
                  <a:pt x="883620" y="693463"/>
                  <a:pt x="769970" y="907569"/>
                </a:cubicBezTo>
                <a:lnTo>
                  <a:pt x="717433" y="1018131"/>
                </a:lnTo>
                <a:lnTo>
                  <a:pt x="921044" y="1278809"/>
                </a:lnTo>
                <a:lnTo>
                  <a:pt x="592442" y="1325007"/>
                </a:lnTo>
                <a:lnTo>
                  <a:pt x="580702" y="1356744"/>
                </a:lnTo>
                <a:cubicBezTo>
                  <a:pt x="505757" y="1591125"/>
                  <a:pt x="461356" y="1839163"/>
                  <a:pt x="452047" y="2096207"/>
                </a:cubicBezTo>
                <a:lnTo>
                  <a:pt x="0" y="2096207"/>
                </a:lnTo>
                <a:cubicBezTo>
                  <a:pt x="24170" y="1286606"/>
                  <a:pt x="350141" y="551496"/>
                  <a:pt x="868819" y="0"/>
                </a:cubicBezTo>
                <a:close/>
              </a:path>
            </a:pathLst>
          </a:custGeom>
          <a:solidFill>
            <a:srgbClr val="FFA200"/>
          </a:solidFill>
          <a:ln>
            <a:noFill/>
          </a:ln>
          <a:effectLst/>
        </p:spPr>
        <p:txBody>
          <a:bodyPr wrap="square" anchor="ctr">
            <a:noAutofit/>
          </a:bodyPr>
          <a:lstStyle/>
          <a:p>
            <a:endParaRPr lang="en-US" sz="3200" dirty="0">
              <a:latin typeface="Lato Light" panose="020F0502020204030203" pitchFamily="34" charset="0"/>
            </a:endParaRPr>
          </a:p>
        </p:txBody>
      </p:sp>
      <p:sp>
        <p:nvSpPr>
          <p:cNvPr id="67" name="Freeform 66">
            <a:extLst>
              <a:ext uri="{FF2B5EF4-FFF2-40B4-BE49-F238E27FC236}">
                <a16:creationId xmlns:a16="http://schemas.microsoft.com/office/drawing/2014/main" id="{586B9580-071A-ED54-0A07-846B1E66896A}"/>
              </a:ext>
            </a:extLst>
          </p:cNvPr>
          <p:cNvSpPr>
            <a:spLocks noChangeArrowheads="1"/>
          </p:cNvSpPr>
          <p:nvPr/>
        </p:nvSpPr>
        <p:spPr bwMode="auto">
          <a:xfrm>
            <a:off x="4321126" y="4246241"/>
            <a:ext cx="610394" cy="1078816"/>
          </a:xfrm>
          <a:custGeom>
            <a:avLst/>
            <a:gdLst>
              <a:gd name="connsiteX0" fmla="*/ 0 w 1186033"/>
              <a:gd name="connsiteY0" fmla="*/ 0 h 2096207"/>
              <a:gd name="connsiteX1" fmla="*/ 451449 w 1186033"/>
              <a:gd name="connsiteY1" fmla="*/ 0 h 2096207"/>
              <a:gd name="connsiteX2" fmla="*/ 579119 w 1186033"/>
              <a:gd name="connsiteY2" fmla="*/ 739679 h 2096207"/>
              <a:gd name="connsiteX3" fmla="*/ 609367 w 1186033"/>
              <a:gd name="connsiteY3" fmla="*/ 821671 h 2096207"/>
              <a:gd name="connsiteX4" fmla="*/ 935447 w 1186033"/>
              <a:gd name="connsiteY4" fmla="*/ 861814 h 2096207"/>
              <a:gd name="connsiteX5" fmla="*/ 737910 w 1186033"/>
              <a:gd name="connsiteY5" fmla="*/ 1125574 h 2096207"/>
              <a:gd name="connsiteX6" fmla="*/ 768002 w 1186033"/>
              <a:gd name="connsiteY6" fmla="*/ 1189039 h 2096207"/>
              <a:gd name="connsiteX7" fmla="*/ 1186033 w 1186033"/>
              <a:gd name="connsiteY7" fmla="*/ 1776325 h 2096207"/>
              <a:gd name="connsiteX8" fmla="*/ 867017 w 1186033"/>
              <a:gd name="connsiteY8" fmla="*/ 2096207 h 2096207"/>
              <a:gd name="connsiteX9" fmla="*/ 0 w 1186033"/>
              <a:gd name="connsiteY9" fmla="*/ 0 h 209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6033" h="2096207">
                <a:moveTo>
                  <a:pt x="0" y="0"/>
                </a:moveTo>
                <a:lnTo>
                  <a:pt x="451449" y="0"/>
                </a:lnTo>
                <a:cubicBezTo>
                  <a:pt x="460256" y="257048"/>
                  <a:pt x="504384" y="505191"/>
                  <a:pt x="579119" y="739679"/>
                </a:cubicBezTo>
                <a:lnTo>
                  <a:pt x="609367" y="821671"/>
                </a:lnTo>
                <a:lnTo>
                  <a:pt x="935447" y="861814"/>
                </a:lnTo>
                <a:lnTo>
                  <a:pt x="737910" y="1125574"/>
                </a:lnTo>
                <a:lnTo>
                  <a:pt x="768002" y="1189039"/>
                </a:lnTo>
                <a:cubicBezTo>
                  <a:pt x="881451" y="1403208"/>
                  <a:pt x="1022366" y="1600553"/>
                  <a:pt x="1186033" y="1776325"/>
                </a:cubicBezTo>
                <a:lnTo>
                  <a:pt x="867017" y="2096207"/>
                </a:lnTo>
                <a:cubicBezTo>
                  <a:pt x="348373" y="1545227"/>
                  <a:pt x="23486" y="810803"/>
                  <a:pt x="0" y="0"/>
                </a:cubicBezTo>
                <a:close/>
              </a:path>
            </a:pathLst>
          </a:custGeom>
          <a:solidFill>
            <a:srgbClr val="6B3BC4"/>
          </a:solidFill>
          <a:ln>
            <a:noFill/>
          </a:ln>
          <a:effectLst/>
        </p:spPr>
        <p:txBody>
          <a:bodyPr wrap="square" anchor="ctr">
            <a:noAutofit/>
          </a:bodyPr>
          <a:lstStyle/>
          <a:p>
            <a:endParaRPr lang="en-US" sz="3200" dirty="0">
              <a:latin typeface="Lato Light" panose="020F0502020204030203" pitchFamily="34" charset="0"/>
            </a:endParaRPr>
          </a:p>
        </p:txBody>
      </p:sp>
      <p:grpSp>
        <p:nvGrpSpPr>
          <p:cNvPr id="7" name="Group 6">
            <a:extLst>
              <a:ext uri="{FF2B5EF4-FFF2-40B4-BE49-F238E27FC236}">
                <a16:creationId xmlns:a16="http://schemas.microsoft.com/office/drawing/2014/main" id="{53060F0C-9FB7-0126-7CF7-757C4FFFBA5D}"/>
              </a:ext>
            </a:extLst>
          </p:cNvPr>
          <p:cNvGrpSpPr/>
          <p:nvPr/>
        </p:nvGrpSpPr>
        <p:grpSpPr>
          <a:xfrm>
            <a:off x="5727871" y="5401451"/>
            <a:ext cx="532897" cy="723307"/>
            <a:chOff x="11641219" y="10294926"/>
            <a:chExt cx="1251643" cy="1698871"/>
          </a:xfrm>
        </p:grpSpPr>
        <p:sp>
          <p:nvSpPr>
            <p:cNvPr id="47" name="Freeform 750">
              <a:extLst>
                <a:ext uri="{FF2B5EF4-FFF2-40B4-BE49-F238E27FC236}">
                  <a16:creationId xmlns:a16="http://schemas.microsoft.com/office/drawing/2014/main" id="{0B99C4DC-5DD7-D59B-AD52-C9612D411918}"/>
                </a:ext>
              </a:extLst>
            </p:cNvPr>
            <p:cNvSpPr>
              <a:spLocks noChangeArrowheads="1"/>
            </p:cNvSpPr>
            <p:nvPr/>
          </p:nvSpPr>
          <p:spPr bwMode="auto">
            <a:xfrm>
              <a:off x="11782292" y="10294926"/>
              <a:ext cx="1110570" cy="1698871"/>
            </a:xfrm>
            <a:custGeom>
              <a:avLst/>
              <a:gdLst>
                <a:gd name="T0" fmla="*/ 795 w 1633"/>
                <a:gd name="T1" fmla="*/ 12 h 2497"/>
                <a:gd name="T2" fmla="*/ 795 w 1633"/>
                <a:gd name="T3" fmla="*/ 12 h 2497"/>
                <a:gd name="T4" fmla="*/ 9 w 1633"/>
                <a:gd name="T5" fmla="*/ 850 h 2497"/>
                <a:gd name="T6" fmla="*/ 9 w 1633"/>
                <a:gd name="T7" fmla="*/ 850 h 2497"/>
                <a:gd name="T8" fmla="*/ 858 w 1633"/>
                <a:gd name="T9" fmla="*/ 2496 h 2497"/>
                <a:gd name="T10" fmla="*/ 858 w 1633"/>
                <a:gd name="T11" fmla="*/ 2496 h 2497"/>
                <a:gd name="T12" fmla="*/ 1624 w 1633"/>
                <a:gd name="T13" fmla="*/ 809 h 2497"/>
                <a:gd name="T14" fmla="*/ 1624 w 1633"/>
                <a:gd name="T15" fmla="*/ 809 h 2497"/>
                <a:gd name="T16" fmla="*/ 795 w 1633"/>
                <a:gd name="T17" fmla="*/ 12 h 2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2497">
                  <a:moveTo>
                    <a:pt x="795" y="12"/>
                  </a:moveTo>
                  <a:lnTo>
                    <a:pt x="795" y="12"/>
                  </a:lnTo>
                  <a:cubicBezTo>
                    <a:pt x="367" y="22"/>
                    <a:pt x="0" y="506"/>
                    <a:pt x="9" y="850"/>
                  </a:cubicBezTo>
                  <a:lnTo>
                    <a:pt x="9" y="850"/>
                  </a:lnTo>
                  <a:cubicBezTo>
                    <a:pt x="17" y="1194"/>
                    <a:pt x="858" y="2496"/>
                    <a:pt x="858" y="2496"/>
                  </a:cubicBezTo>
                  <a:lnTo>
                    <a:pt x="858" y="2496"/>
                  </a:lnTo>
                  <a:cubicBezTo>
                    <a:pt x="1095" y="1899"/>
                    <a:pt x="1632" y="1147"/>
                    <a:pt x="1624" y="809"/>
                  </a:cubicBezTo>
                  <a:lnTo>
                    <a:pt x="1624" y="809"/>
                  </a:lnTo>
                  <a:cubicBezTo>
                    <a:pt x="1615" y="471"/>
                    <a:pt x="1224" y="0"/>
                    <a:pt x="795" y="12"/>
                  </a:cubicBezTo>
                </a:path>
              </a:pathLst>
            </a:custGeom>
            <a:solidFill>
              <a:schemeClr val="accent1"/>
            </a:solidFill>
            <a:ln>
              <a:noFill/>
            </a:ln>
            <a:effectLst/>
          </p:spPr>
          <p:txBody>
            <a:bodyPr wrap="none" anchor="ctr"/>
            <a:lstStyle/>
            <a:p>
              <a:endParaRPr lang="en-US" sz="3200" dirty="0">
                <a:latin typeface="Lato Light" panose="020F0502020204030203" pitchFamily="34" charset="0"/>
              </a:endParaRPr>
            </a:p>
          </p:txBody>
        </p:sp>
        <p:sp>
          <p:nvSpPr>
            <p:cNvPr id="48" name="Freeform 751">
              <a:extLst>
                <a:ext uri="{FF2B5EF4-FFF2-40B4-BE49-F238E27FC236}">
                  <a16:creationId xmlns:a16="http://schemas.microsoft.com/office/drawing/2014/main" id="{3AB12441-DC27-AA44-06AB-5FB07657855E}"/>
                </a:ext>
              </a:extLst>
            </p:cNvPr>
            <p:cNvSpPr>
              <a:spLocks noChangeArrowheads="1"/>
            </p:cNvSpPr>
            <p:nvPr/>
          </p:nvSpPr>
          <p:spPr bwMode="auto">
            <a:xfrm>
              <a:off x="11881341" y="10312935"/>
              <a:ext cx="909468" cy="1389711"/>
            </a:xfrm>
            <a:custGeom>
              <a:avLst/>
              <a:gdLst>
                <a:gd name="T0" fmla="*/ 650 w 1335"/>
                <a:gd name="T1" fmla="*/ 9 h 2040"/>
                <a:gd name="T2" fmla="*/ 650 w 1335"/>
                <a:gd name="T3" fmla="*/ 9 h 2040"/>
                <a:gd name="T4" fmla="*/ 7 w 1335"/>
                <a:gd name="T5" fmla="*/ 695 h 2040"/>
                <a:gd name="T6" fmla="*/ 7 w 1335"/>
                <a:gd name="T7" fmla="*/ 695 h 2040"/>
                <a:gd name="T8" fmla="*/ 701 w 1335"/>
                <a:gd name="T9" fmla="*/ 2039 h 2040"/>
                <a:gd name="T10" fmla="*/ 701 w 1335"/>
                <a:gd name="T11" fmla="*/ 2039 h 2040"/>
                <a:gd name="T12" fmla="*/ 1327 w 1335"/>
                <a:gd name="T13" fmla="*/ 661 h 2040"/>
                <a:gd name="T14" fmla="*/ 1327 w 1335"/>
                <a:gd name="T15" fmla="*/ 661 h 2040"/>
                <a:gd name="T16" fmla="*/ 650 w 1335"/>
                <a:gd name="T17" fmla="*/ 9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2040">
                  <a:moveTo>
                    <a:pt x="650" y="9"/>
                  </a:moveTo>
                  <a:lnTo>
                    <a:pt x="650" y="9"/>
                  </a:lnTo>
                  <a:cubicBezTo>
                    <a:pt x="299" y="18"/>
                    <a:pt x="0" y="413"/>
                    <a:pt x="7" y="695"/>
                  </a:cubicBezTo>
                  <a:lnTo>
                    <a:pt x="7" y="695"/>
                  </a:lnTo>
                  <a:cubicBezTo>
                    <a:pt x="14" y="975"/>
                    <a:pt x="701" y="2039"/>
                    <a:pt x="701" y="2039"/>
                  </a:cubicBezTo>
                  <a:lnTo>
                    <a:pt x="701" y="2039"/>
                  </a:lnTo>
                  <a:cubicBezTo>
                    <a:pt x="896" y="1552"/>
                    <a:pt x="1334" y="937"/>
                    <a:pt x="1327" y="661"/>
                  </a:cubicBezTo>
                  <a:lnTo>
                    <a:pt x="1327" y="661"/>
                  </a:lnTo>
                  <a:cubicBezTo>
                    <a:pt x="1320" y="385"/>
                    <a:pt x="1000" y="0"/>
                    <a:pt x="650" y="9"/>
                  </a:cubicBezTo>
                </a:path>
              </a:pathLst>
            </a:custGeom>
            <a:solidFill>
              <a:srgbClr val="FFC000"/>
            </a:solidFill>
            <a:ln>
              <a:noFill/>
            </a:ln>
            <a:effectLst/>
          </p:spPr>
          <p:txBody>
            <a:bodyPr wrap="none" anchor="ctr"/>
            <a:lstStyle/>
            <a:p>
              <a:endParaRPr lang="en-US" sz="3200" dirty="0">
                <a:latin typeface="Lato Light" panose="020F0502020204030203" pitchFamily="34" charset="0"/>
              </a:endParaRPr>
            </a:p>
          </p:txBody>
        </p:sp>
        <p:sp>
          <p:nvSpPr>
            <p:cNvPr id="49" name="Freeform 752">
              <a:extLst>
                <a:ext uri="{FF2B5EF4-FFF2-40B4-BE49-F238E27FC236}">
                  <a16:creationId xmlns:a16="http://schemas.microsoft.com/office/drawing/2014/main" id="{B5BFFCF9-30F9-ED72-40F1-3C8A11BF902A}"/>
                </a:ext>
              </a:extLst>
            </p:cNvPr>
            <p:cNvSpPr>
              <a:spLocks noChangeArrowheads="1"/>
            </p:cNvSpPr>
            <p:nvPr/>
          </p:nvSpPr>
          <p:spPr bwMode="auto">
            <a:xfrm>
              <a:off x="11983393" y="10312935"/>
              <a:ext cx="699359" cy="1068548"/>
            </a:xfrm>
            <a:custGeom>
              <a:avLst/>
              <a:gdLst>
                <a:gd name="T0" fmla="*/ 500 w 1029"/>
                <a:gd name="T1" fmla="*/ 6 h 1571"/>
                <a:gd name="T2" fmla="*/ 500 w 1029"/>
                <a:gd name="T3" fmla="*/ 6 h 1571"/>
                <a:gd name="T4" fmla="*/ 6 w 1029"/>
                <a:gd name="T5" fmla="*/ 534 h 1571"/>
                <a:gd name="T6" fmla="*/ 6 w 1029"/>
                <a:gd name="T7" fmla="*/ 534 h 1571"/>
                <a:gd name="T8" fmla="*/ 540 w 1029"/>
                <a:gd name="T9" fmla="*/ 1570 h 1571"/>
                <a:gd name="T10" fmla="*/ 540 w 1029"/>
                <a:gd name="T11" fmla="*/ 1570 h 1571"/>
                <a:gd name="T12" fmla="*/ 1022 w 1029"/>
                <a:gd name="T13" fmla="*/ 508 h 1571"/>
                <a:gd name="T14" fmla="*/ 1022 w 1029"/>
                <a:gd name="T15" fmla="*/ 508 h 1571"/>
                <a:gd name="T16" fmla="*/ 500 w 1029"/>
                <a:gd name="T17" fmla="*/ 6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9" h="1571">
                  <a:moveTo>
                    <a:pt x="500" y="6"/>
                  </a:moveTo>
                  <a:lnTo>
                    <a:pt x="500" y="6"/>
                  </a:lnTo>
                  <a:cubicBezTo>
                    <a:pt x="230" y="13"/>
                    <a:pt x="0" y="318"/>
                    <a:pt x="6" y="534"/>
                  </a:cubicBezTo>
                  <a:lnTo>
                    <a:pt x="6" y="534"/>
                  </a:lnTo>
                  <a:cubicBezTo>
                    <a:pt x="11" y="751"/>
                    <a:pt x="540" y="1570"/>
                    <a:pt x="540" y="1570"/>
                  </a:cubicBezTo>
                  <a:lnTo>
                    <a:pt x="540" y="1570"/>
                  </a:lnTo>
                  <a:cubicBezTo>
                    <a:pt x="690" y="1195"/>
                    <a:pt x="1028" y="722"/>
                    <a:pt x="1022" y="508"/>
                  </a:cubicBezTo>
                  <a:lnTo>
                    <a:pt x="1022" y="508"/>
                  </a:lnTo>
                  <a:cubicBezTo>
                    <a:pt x="1017" y="296"/>
                    <a:pt x="771" y="0"/>
                    <a:pt x="500" y="6"/>
                  </a:cubicBezTo>
                </a:path>
              </a:pathLst>
            </a:custGeom>
            <a:solidFill>
              <a:srgbClr val="FFA200"/>
            </a:solidFill>
            <a:ln>
              <a:noFill/>
            </a:ln>
            <a:effectLst/>
          </p:spPr>
          <p:txBody>
            <a:bodyPr wrap="none" anchor="ctr"/>
            <a:lstStyle/>
            <a:p>
              <a:endParaRPr lang="en-US" sz="3200" dirty="0">
                <a:latin typeface="Lato Light" panose="020F0502020204030203" pitchFamily="34" charset="0"/>
              </a:endParaRPr>
            </a:p>
          </p:txBody>
        </p:sp>
        <p:sp>
          <p:nvSpPr>
            <p:cNvPr id="50" name="Freeform 753">
              <a:extLst>
                <a:ext uri="{FF2B5EF4-FFF2-40B4-BE49-F238E27FC236}">
                  <a16:creationId xmlns:a16="http://schemas.microsoft.com/office/drawing/2014/main" id="{A4B29D69-3CC4-1F6B-547B-33F861025F92}"/>
                </a:ext>
              </a:extLst>
            </p:cNvPr>
            <p:cNvSpPr>
              <a:spLocks noChangeArrowheads="1"/>
            </p:cNvSpPr>
            <p:nvPr/>
          </p:nvSpPr>
          <p:spPr bwMode="auto">
            <a:xfrm>
              <a:off x="11641219" y="10384974"/>
              <a:ext cx="777399" cy="1143585"/>
            </a:xfrm>
            <a:custGeom>
              <a:avLst/>
              <a:gdLst>
                <a:gd name="T0" fmla="*/ 677 w 1143"/>
                <a:gd name="T1" fmla="*/ 56 h 1678"/>
                <a:gd name="T2" fmla="*/ 677 w 1143"/>
                <a:gd name="T3" fmla="*/ 56 h 1678"/>
                <a:gd name="T4" fmla="*/ 45 w 1143"/>
                <a:gd name="T5" fmla="*/ 485 h 1678"/>
                <a:gd name="T6" fmla="*/ 45 w 1143"/>
                <a:gd name="T7" fmla="*/ 485 h 1678"/>
                <a:gd name="T8" fmla="*/ 357 w 1143"/>
                <a:gd name="T9" fmla="*/ 1677 h 1678"/>
                <a:gd name="T10" fmla="*/ 357 w 1143"/>
                <a:gd name="T11" fmla="*/ 1677 h 1678"/>
                <a:gd name="T12" fmla="*/ 1099 w 1143"/>
                <a:gd name="T13" fmla="*/ 694 h 1678"/>
                <a:gd name="T14" fmla="*/ 1099 w 1143"/>
                <a:gd name="T15" fmla="*/ 694 h 1678"/>
                <a:gd name="T16" fmla="*/ 677 w 1143"/>
                <a:gd name="T17" fmla="*/ 56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3" h="1678">
                  <a:moveTo>
                    <a:pt x="677" y="56"/>
                  </a:moveTo>
                  <a:lnTo>
                    <a:pt x="677" y="56"/>
                  </a:lnTo>
                  <a:cubicBezTo>
                    <a:pt x="398" y="0"/>
                    <a:pt x="89" y="261"/>
                    <a:pt x="45" y="485"/>
                  </a:cubicBezTo>
                  <a:lnTo>
                    <a:pt x="45" y="485"/>
                  </a:lnTo>
                  <a:cubicBezTo>
                    <a:pt x="0" y="710"/>
                    <a:pt x="357" y="1677"/>
                    <a:pt x="357" y="1677"/>
                  </a:cubicBezTo>
                  <a:lnTo>
                    <a:pt x="357" y="1677"/>
                  </a:lnTo>
                  <a:cubicBezTo>
                    <a:pt x="598" y="1325"/>
                    <a:pt x="1055" y="915"/>
                    <a:pt x="1099" y="694"/>
                  </a:cubicBezTo>
                  <a:lnTo>
                    <a:pt x="1099" y="694"/>
                  </a:lnTo>
                  <a:cubicBezTo>
                    <a:pt x="1142" y="474"/>
                    <a:pt x="957" y="111"/>
                    <a:pt x="677" y="56"/>
                  </a:cubicBezTo>
                </a:path>
              </a:pathLst>
            </a:custGeom>
            <a:solidFill>
              <a:schemeClr val="accent1"/>
            </a:solidFill>
            <a:ln>
              <a:noFill/>
            </a:ln>
            <a:effectLst/>
          </p:spPr>
          <p:txBody>
            <a:bodyPr wrap="none" anchor="ctr"/>
            <a:lstStyle/>
            <a:p>
              <a:endParaRPr lang="en-US" sz="3200" dirty="0">
                <a:latin typeface="Lato Light" panose="020F0502020204030203" pitchFamily="34" charset="0"/>
              </a:endParaRPr>
            </a:p>
          </p:txBody>
        </p:sp>
        <p:sp>
          <p:nvSpPr>
            <p:cNvPr id="51" name="Freeform 754">
              <a:extLst>
                <a:ext uri="{FF2B5EF4-FFF2-40B4-BE49-F238E27FC236}">
                  <a16:creationId xmlns:a16="http://schemas.microsoft.com/office/drawing/2014/main" id="{F1D9867E-EE55-FD1C-BE5A-5CA4F4772146}"/>
                </a:ext>
              </a:extLst>
            </p:cNvPr>
            <p:cNvSpPr>
              <a:spLocks noChangeArrowheads="1"/>
            </p:cNvSpPr>
            <p:nvPr/>
          </p:nvSpPr>
          <p:spPr bwMode="auto">
            <a:xfrm>
              <a:off x="11722260" y="10405983"/>
              <a:ext cx="636326" cy="933479"/>
            </a:xfrm>
            <a:custGeom>
              <a:avLst/>
              <a:gdLst>
                <a:gd name="T0" fmla="*/ 553 w 935"/>
                <a:gd name="T1" fmla="*/ 45 h 1371"/>
                <a:gd name="T2" fmla="*/ 553 w 935"/>
                <a:gd name="T3" fmla="*/ 45 h 1371"/>
                <a:gd name="T4" fmla="*/ 37 w 935"/>
                <a:gd name="T5" fmla="*/ 396 h 1371"/>
                <a:gd name="T6" fmla="*/ 37 w 935"/>
                <a:gd name="T7" fmla="*/ 396 h 1371"/>
                <a:gd name="T8" fmla="*/ 292 w 935"/>
                <a:gd name="T9" fmla="*/ 1370 h 1371"/>
                <a:gd name="T10" fmla="*/ 292 w 935"/>
                <a:gd name="T11" fmla="*/ 1370 h 1371"/>
                <a:gd name="T12" fmla="*/ 898 w 935"/>
                <a:gd name="T13" fmla="*/ 567 h 1371"/>
                <a:gd name="T14" fmla="*/ 898 w 935"/>
                <a:gd name="T15" fmla="*/ 567 h 1371"/>
                <a:gd name="T16" fmla="*/ 553 w 935"/>
                <a:gd name="T17" fmla="*/ 45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1371">
                  <a:moveTo>
                    <a:pt x="553" y="45"/>
                  </a:moveTo>
                  <a:lnTo>
                    <a:pt x="553" y="45"/>
                  </a:lnTo>
                  <a:cubicBezTo>
                    <a:pt x="325" y="0"/>
                    <a:pt x="73" y="212"/>
                    <a:pt x="37" y="396"/>
                  </a:cubicBezTo>
                  <a:lnTo>
                    <a:pt x="37" y="396"/>
                  </a:lnTo>
                  <a:cubicBezTo>
                    <a:pt x="0" y="579"/>
                    <a:pt x="292" y="1370"/>
                    <a:pt x="292" y="1370"/>
                  </a:cubicBezTo>
                  <a:lnTo>
                    <a:pt x="292" y="1370"/>
                  </a:lnTo>
                  <a:cubicBezTo>
                    <a:pt x="489" y="1082"/>
                    <a:pt x="862" y="747"/>
                    <a:pt x="898" y="567"/>
                  </a:cubicBezTo>
                  <a:lnTo>
                    <a:pt x="898" y="567"/>
                  </a:lnTo>
                  <a:cubicBezTo>
                    <a:pt x="934" y="386"/>
                    <a:pt x="782" y="90"/>
                    <a:pt x="553" y="45"/>
                  </a:cubicBezTo>
                </a:path>
              </a:pathLst>
            </a:custGeom>
            <a:solidFill>
              <a:srgbClr val="FFC000"/>
            </a:solidFill>
            <a:ln>
              <a:noFill/>
            </a:ln>
            <a:effectLst/>
          </p:spPr>
          <p:txBody>
            <a:bodyPr wrap="none" anchor="ctr"/>
            <a:lstStyle/>
            <a:p>
              <a:endParaRPr lang="en-US" sz="3200" dirty="0">
                <a:latin typeface="Lato Light" panose="020F0502020204030203" pitchFamily="34" charset="0"/>
              </a:endParaRPr>
            </a:p>
          </p:txBody>
        </p:sp>
        <p:sp>
          <p:nvSpPr>
            <p:cNvPr id="52" name="Freeform 755">
              <a:extLst>
                <a:ext uri="{FF2B5EF4-FFF2-40B4-BE49-F238E27FC236}">
                  <a16:creationId xmlns:a16="http://schemas.microsoft.com/office/drawing/2014/main" id="{CAFBAF56-FD18-852E-FD73-733F3F90107E}"/>
                </a:ext>
              </a:extLst>
            </p:cNvPr>
            <p:cNvSpPr>
              <a:spLocks noChangeArrowheads="1"/>
            </p:cNvSpPr>
            <p:nvPr/>
          </p:nvSpPr>
          <p:spPr bwMode="auto">
            <a:xfrm>
              <a:off x="11809305" y="10411986"/>
              <a:ext cx="489252" cy="717368"/>
            </a:xfrm>
            <a:custGeom>
              <a:avLst/>
              <a:gdLst>
                <a:gd name="T0" fmla="*/ 426 w 720"/>
                <a:gd name="T1" fmla="*/ 34 h 1056"/>
                <a:gd name="T2" fmla="*/ 426 w 720"/>
                <a:gd name="T3" fmla="*/ 34 h 1056"/>
                <a:gd name="T4" fmla="*/ 28 w 720"/>
                <a:gd name="T5" fmla="*/ 304 h 1056"/>
                <a:gd name="T6" fmla="*/ 28 w 720"/>
                <a:gd name="T7" fmla="*/ 304 h 1056"/>
                <a:gd name="T8" fmla="*/ 225 w 720"/>
                <a:gd name="T9" fmla="*/ 1055 h 1056"/>
                <a:gd name="T10" fmla="*/ 225 w 720"/>
                <a:gd name="T11" fmla="*/ 1055 h 1056"/>
                <a:gd name="T12" fmla="*/ 691 w 720"/>
                <a:gd name="T13" fmla="*/ 436 h 1056"/>
                <a:gd name="T14" fmla="*/ 691 w 720"/>
                <a:gd name="T15" fmla="*/ 436 h 1056"/>
                <a:gd name="T16" fmla="*/ 426 w 720"/>
                <a:gd name="T17" fmla="*/ 34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0" h="1056">
                  <a:moveTo>
                    <a:pt x="426" y="34"/>
                  </a:moveTo>
                  <a:lnTo>
                    <a:pt x="426" y="34"/>
                  </a:lnTo>
                  <a:cubicBezTo>
                    <a:pt x="250" y="0"/>
                    <a:pt x="56" y="163"/>
                    <a:pt x="28" y="304"/>
                  </a:cubicBezTo>
                  <a:lnTo>
                    <a:pt x="28" y="304"/>
                  </a:lnTo>
                  <a:cubicBezTo>
                    <a:pt x="0" y="446"/>
                    <a:pt x="225" y="1055"/>
                    <a:pt x="225" y="1055"/>
                  </a:cubicBezTo>
                  <a:lnTo>
                    <a:pt x="225" y="1055"/>
                  </a:lnTo>
                  <a:cubicBezTo>
                    <a:pt x="376" y="834"/>
                    <a:pt x="664" y="575"/>
                    <a:pt x="691" y="436"/>
                  </a:cubicBezTo>
                  <a:lnTo>
                    <a:pt x="691" y="436"/>
                  </a:lnTo>
                  <a:cubicBezTo>
                    <a:pt x="719" y="297"/>
                    <a:pt x="602" y="70"/>
                    <a:pt x="426" y="34"/>
                  </a:cubicBezTo>
                </a:path>
              </a:pathLst>
            </a:custGeom>
            <a:solidFill>
              <a:srgbClr val="FFA200"/>
            </a:solidFill>
            <a:ln>
              <a:noFill/>
            </a:ln>
            <a:effectLst/>
          </p:spPr>
          <p:txBody>
            <a:bodyPr wrap="none" anchor="ctr"/>
            <a:lstStyle/>
            <a:p>
              <a:endParaRPr lang="en-US" sz="3200" dirty="0">
                <a:latin typeface="Lato Light" panose="020F0502020204030203" pitchFamily="34" charset="0"/>
              </a:endParaRPr>
            </a:p>
          </p:txBody>
        </p:sp>
        <p:sp>
          <p:nvSpPr>
            <p:cNvPr id="53" name="Freeform 756">
              <a:extLst>
                <a:ext uri="{FF2B5EF4-FFF2-40B4-BE49-F238E27FC236}">
                  <a16:creationId xmlns:a16="http://schemas.microsoft.com/office/drawing/2014/main" id="{6C07756D-892B-F068-C72E-FF7C95AA2B4B}"/>
                </a:ext>
              </a:extLst>
            </p:cNvPr>
            <p:cNvSpPr>
              <a:spLocks noChangeArrowheads="1"/>
            </p:cNvSpPr>
            <p:nvPr/>
          </p:nvSpPr>
          <p:spPr bwMode="auto">
            <a:xfrm>
              <a:off x="12028417" y="10327943"/>
              <a:ext cx="504259" cy="705363"/>
            </a:xfrm>
            <a:custGeom>
              <a:avLst/>
              <a:gdLst>
                <a:gd name="T0" fmla="*/ 233 w 742"/>
                <a:gd name="T1" fmla="*/ 72 h 1036"/>
                <a:gd name="T2" fmla="*/ 233 w 742"/>
                <a:gd name="T3" fmla="*/ 72 h 1036"/>
                <a:gd name="T4" fmla="*/ 58 w 742"/>
                <a:gd name="T5" fmla="*/ 525 h 1036"/>
                <a:gd name="T6" fmla="*/ 58 w 742"/>
                <a:gd name="T7" fmla="*/ 525 h 1036"/>
                <a:gd name="T8" fmla="*/ 651 w 742"/>
                <a:gd name="T9" fmla="*/ 1035 h 1036"/>
                <a:gd name="T10" fmla="*/ 651 w 742"/>
                <a:gd name="T11" fmla="*/ 1035 h 1036"/>
                <a:gd name="T12" fmla="*/ 684 w 742"/>
                <a:gd name="T13" fmla="*/ 253 h 1036"/>
                <a:gd name="T14" fmla="*/ 684 w 742"/>
                <a:gd name="T15" fmla="*/ 253 h 1036"/>
                <a:gd name="T16" fmla="*/ 233 w 742"/>
                <a:gd name="T17" fmla="*/ 72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2" h="1036">
                  <a:moveTo>
                    <a:pt x="233" y="72"/>
                  </a:moveTo>
                  <a:lnTo>
                    <a:pt x="233" y="72"/>
                  </a:lnTo>
                  <a:cubicBezTo>
                    <a:pt x="67" y="144"/>
                    <a:pt x="0" y="392"/>
                    <a:pt x="58" y="525"/>
                  </a:cubicBezTo>
                  <a:lnTo>
                    <a:pt x="58" y="525"/>
                  </a:lnTo>
                  <a:cubicBezTo>
                    <a:pt x="115" y="659"/>
                    <a:pt x="651" y="1035"/>
                    <a:pt x="651" y="1035"/>
                  </a:cubicBezTo>
                  <a:lnTo>
                    <a:pt x="651" y="1035"/>
                  </a:lnTo>
                  <a:cubicBezTo>
                    <a:pt x="650" y="764"/>
                    <a:pt x="741" y="384"/>
                    <a:pt x="684" y="253"/>
                  </a:cubicBezTo>
                  <a:lnTo>
                    <a:pt x="684" y="253"/>
                  </a:lnTo>
                  <a:cubicBezTo>
                    <a:pt x="627" y="122"/>
                    <a:pt x="399" y="0"/>
                    <a:pt x="233" y="72"/>
                  </a:cubicBezTo>
                </a:path>
              </a:pathLst>
            </a:custGeom>
            <a:solidFill>
              <a:schemeClr val="accent1">
                <a:lumMod val="75000"/>
              </a:schemeClr>
            </a:solidFill>
            <a:ln>
              <a:noFill/>
            </a:ln>
            <a:effectLst/>
          </p:spPr>
          <p:txBody>
            <a:bodyPr wrap="none" anchor="ctr"/>
            <a:lstStyle/>
            <a:p>
              <a:endParaRPr lang="en-US" sz="3200" dirty="0">
                <a:latin typeface="Lato Light" panose="020F0502020204030203" pitchFamily="34" charset="0"/>
              </a:endParaRPr>
            </a:p>
          </p:txBody>
        </p:sp>
        <p:sp>
          <p:nvSpPr>
            <p:cNvPr id="54" name="Freeform 757">
              <a:extLst>
                <a:ext uri="{FF2B5EF4-FFF2-40B4-BE49-F238E27FC236}">
                  <a16:creationId xmlns:a16="http://schemas.microsoft.com/office/drawing/2014/main" id="{6D31354B-656E-AC10-39DF-F20E6FEA9B0B}"/>
                </a:ext>
              </a:extLst>
            </p:cNvPr>
            <p:cNvSpPr>
              <a:spLocks noChangeArrowheads="1"/>
            </p:cNvSpPr>
            <p:nvPr/>
          </p:nvSpPr>
          <p:spPr bwMode="auto">
            <a:xfrm>
              <a:off x="12061433" y="10345951"/>
              <a:ext cx="411211" cy="576295"/>
            </a:xfrm>
            <a:custGeom>
              <a:avLst/>
              <a:gdLst>
                <a:gd name="T0" fmla="*/ 190 w 606"/>
                <a:gd name="T1" fmla="*/ 59 h 846"/>
                <a:gd name="T2" fmla="*/ 190 w 606"/>
                <a:gd name="T3" fmla="*/ 59 h 846"/>
                <a:gd name="T4" fmla="*/ 47 w 606"/>
                <a:gd name="T5" fmla="*/ 429 h 846"/>
                <a:gd name="T6" fmla="*/ 47 w 606"/>
                <a:gd name="T7" fmla="*/ 429 h 846"/>
                <a:gd name="T8" fmla="*/ 532 w 606"/>
                <a:gd name="T9" fmla="*/ 845 h 846"/>
                <a:gd name="T10" fmla="*/ 532 w 606"/>
                <a:gd name="T11" fmla="*/ 845 h 846"/>
                <a:gd name="T12" fmla="*/ 559 w 606"/>
                <a:gd name="T13" fmla="*/ 207 h 846"/>
                <a:gd name="T14" fmla="*/ 559 w 606"/>
                <a:gd name="T15" fmla="*/ 207 h 846"/>
                <a:gd name="T16" fmla="*/ 190 w 606"/>
                <a:gd name="T17" fmla="*/ 59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6" h="846">
                  <a:moveTo>
                    <a:pt x="190" y="59"/>
                  </a:moveTo>
                  <a:lnTo>
                    <a:pt x="190" y="59"/>
                  </a:lnTo>
                  <a:cubicBezTo>
                    <a:pt x="54" y="118"/>
                    <a:pt x="0" y="320"/>
                    <a:pt x="47" y="429"/>
                  </a:cubicBezTo>
                  <a:lnTo>
                    <a:pt x="47" y="429"/>
                  </a:lnTo>
                  <a:cubicBezTo>
                    <a:pt x="94" y="538"/>
                    <a:pt x="532" y="845"/>
                    <a:pt x="532" y="845"/>
                  </a:cubicBezTo>
                  <a:lnTo>
                    <a:pt x="532" y="845"/>
                  </a:lnTo>
                  <a:cubicBezTo>
                    <a:pt x="531" y="624"/>
                    <a:pt x="605" y="314"/>
                    <a:pt x="559" y="207"/>
                  </a:cubicBezTo>
                  <a:lnTo>
                    <a:pt x="559" y="207"/>
                  </a:lnTo>
                  <a:cubicBezTo>
                    <a:pt x="512" y="99"/>
                    <a:pt x="326" y="0"/>
                    <a:pt x="190" y="59"/>
                  </a:cubicBezTo>
                </a:path>
              </a:pathLst>
            </a:custGeom>
            <a:solidFill>
              <a:srgbClr val="FFA200"/>
            </a:solidFill>
            <a:ln>
              <a:noFill/>
            </a:ln>
            <a:effectLst/>
          </p:spPr>
          <p:txBody>
            <a:bodyPr wrap="none" anchor="ctr"/>
            <a:lstStyle/>
            <a:p>
              <a:endParaRPr lang="en-US" sz="3200" dirty="0">
                <a:latin typeface="Lato Light" panose="020F0502020204030203" pitchFamily="34" charset="0"/>
              </a:endParaRPr>
            </a:p>
          </p:txBody>
        </p:sp>
        <p:sp>
          <p:nvSpPr>
            <p:cNvPr id="55" name="Freeform 758">
              <a:extLst>
                <a:ext uri="{FF2B5EF4-FFF2-40B4-BE49-F238E27FC236}">
                  <a16:creationId xmlns:a16="http://schemas.microsoft.com/office/drawing/2014/main" id="{3DD84B10-69FE-2266-827E-034D97F437D9}"/>
                </a:ext>
              </a:extLst>
            </p:cNvPr>
            <p:cNvSpPr>
              <a:spLocks noChangeArrowheads="1"/>
            </p:cNvSpPr>
            <p:nvPr/>
          </p:nvSpPr>
          <p:spPr bwMode="auto">
            <a:xfrm>
              <a:off x="12091450" y="10351954"/>
              <a:ext cx="318163" cy="444228"/>
            </a:xfrm>
            <a:custGeom>
              <a:avLst/>
              <a:gdLst>
                <a:gd name="T0" fmla="*/ 146 w 468"/>
                <a:gd name="T1" fmla="*/ 46 h 653"/>
                <a:gd name="T2" fmla="*/ 146 w 468"/>
                <a:gd name="T3" fmla="*/ 46 h 653"/>
                <a:gd name="T4" fmla="*/ 36 w 468"/>
                <a:gd name="T5" fmla="*/ 331 h 653"/>
                <a:gd name="T6" fmla="*/ 36 w 468"/>
                <a:gd name="T7" fmla="*/ 331 h 653"/>
                <a:gd name="T8" fmla="*/ 410 w 468"/>
                <a:gd name="T9" fmla="*/ 652 h 653"/>
                <a:gd name="T10" fmla="*/ 410 w 468"/>
                <a:gd name="T11" fmla="*/ 652 h 653"/>
                <a:gd name="T12" fmla="*/ 431 w 468"/>
                <a:gd name="T13" fmla="*/ 160 h 653"/>
                <a:gd name="T14" fmla="*/ 431 w 468"/>
                <a:gd name="T15" fmla="*/ 160 h 653"/>
                <a:gd name="T16" fmla="*/ 146 w 468"/>
                <a:gd name="T17" fmla="*/ 4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653">
                  <a:moveTo>
                    <a:pt x="146" y="46"/>
                  </a:moveTo>
                  <a:lnTo>
                    <a:pt x="146" y="46"/>
                  </a:lnTo>
                  <a:cubicBezTo>
                    <a:pt x="42" y="91"/>
                    <a:pt x="0" y="247"/>
                    <a:pt x="36" y="331"/>
                  </a:cubicBezTo>
                  <a:lnTo>
                    <a:pt x="36" y="331"/>
                  </a:lnTo>
                  <a:cubicBezTo>
                    <a:pt x="73" y="415"/>
                    <a:pt x="410" y="652"/>
                    <a:pt x="410" y="652"/>
                  </a:cubicBezTo>
                  <a:lnTo>
                    <a:pt x="410" y="652"/>
                  </a:lnTo>
                  <a:cubicBezTo>
                    <a:pt x="409" y="481"/>
                    <a:pt x="467" y="242"/>
                    <a:pt x="431" y="160"/>
                  </a:cubicBezTo>
                  <a:lnTo>
                    <a:pt x="431" y="160"/>
                  </a:lnTo>
                  <a:cubicBezTo>
                    <a:pt x="395" y="77"/>
                    <a:pt x="252" y="0"/>
                    <a:pt x="146" y="46"/>
                  </a:cubicBezTo>
                </a:path>
              </a:pathLst>
            </a:custGeom>
            <a:solidFill>
              <a:srgbClr val="FFC000"/>
            </a:solidFill>
            <a:ln>
              <a:noFill/>
            </a:ln>
            <a:effectLst/>
          </p:spPr>
          <p:txBody>
            <a:bodyPr wrap="none" anchor="ctr"/>
            <a:lstStyle/>
            <a:p>
              <a:endParaRPr lang="en-US" sz="3200" dirty="0">
                <a:latin typeface="Lato Light" panose="020F0502020204030203" pitchFamily="34" charset="0"/>
              </a:endParaRPr>
            </a:p>
          </p:txBody>
        </p:sp>
      </p:grpSp>
      <p:grpSp>
        <p:nvGrpSpPr>
          <p:cNvPr id="8" name="Group 7">
            <a:extLst>
              <a:ext uri="{FF2B5EF4-FFF2-40B4-BE49-F238E27FC236}">
                <a16:creationId xmlns:a16="http://schemas.microsoft.com/office/drawing/2014/main" id="{CE24BCDB-F7B6-9B7E-7A62-E7F69D304228}"/>
              </a:ext>
            </a:extLst>
          </p:cNvPr>
          <p:cNvGrpSpPr/>
          <p:nvPr/>
        </p:nvGrpSpPr>
        <p:grpSpPr>
          <a:xfrm>
            <a:off x="5301043" y="3377213"/>
            <a:ext cx="1333868" cy="2090401"/>
            <a:chOff x="10638704" y="5540488"/>
            <a:chExt cx="3132927" cy="4909838"/>
          </a:xfrm>
        </p:grpSpPr>
        <p:sp>
          <p:nvSpPr>
            <p:cNvPr id="39" name="Freeform 38">
              <a:extLst>
                <a:ext uri="{FF2B5EF4-FFF2-40B4-BE49-F238E27FC236}">
                  <a16:creationId xmlns:a16="http://schemas.microsoft.com/office/drawing/2014/main" id="{52A267FE-474F-735D-C02D-5173AD52001E}"/>
                </a:ext>
              </a:extLst>
            </p:cNvPr>
            <p:cNvSpPr>
              <a:spLocks noChangeArrowheads="1"/>
            </p:cNvSpPr>
            <p:nvPr/>
          </p:nvSpPr>
          <p:spPr bwMode="auto">
            <a:xfrm>
              <a:off x="10638704" y="5540488"/>
              <a:ext cx="3132927" cy="3941546"/>
            </a:xfrm>
            <a:custGeom>
              <a:avLst/>
              <a:gdLst>
                <a:gd name="connsiteX0" fmla="*/ 1502865 w 3006383"/>
                <a:gd name="connsiteY0" fmla="*/ 0 h 3782342"/>
                <a:gd name="connsiteX1" fmla="*/ 3006383 w 3006383"/>
                <a:gd name="connsiteY1" fmla="*/ 1502881 h 3782342"/>
                <a:gd name="connsiteX2" fmla="*/ 3005555 w 3006383"/>
                <a:gd name="connsiteY2" fmla="*/ 1503934 h 3782342"/>
                <a:gd name="connsiteX3" fmla="*/ 2998135 w 3006383"/>
                <a:gd name="connsiteY3" fmla="*/ 1625546 h 3782342"/>
                <a:gd name="connsiteX4" fmla="*/ 2222674 w 3006383"/>
                <a:gd name="connsiteY4" fmla="*/ 3607440 h 3782342"/>
                <a:gd name="connsiteX5" fmla="*/ 864519 w 3006383"/>
                <a:gd name="connsiteY5" fmla="*/ 3536900 h 3782342"/>
                <a:gd name="connsiteX6" fmla="*/ 1 w 3006383"/>
                <a:gd name="connsiteY6" fmla="*/ 1503664 h 3782342"/>
                <a:gd name="connsiteX7" fmla="*/ 170 w 3006383"/>
                <a:gd name="connsiteY7" fmla="*/ 1503041 h 3782342"/>
                <a:gd name="connsiteX8" fmla="*/ 0 w 3006383"/>
                <a:gd name="connsiteY8" fmla="*/ 1502881 h 3782342"/>
                <a:gd name="connsiteX9" fmla="*/ 1502865 w 3006383"/>
                <a:gd name="connsiteY9" fmla="*/ 0 h 37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6383" h="3782342">
                  <a:moveTo>
                    <a:pt x="1502865" y="0"/>
                  </a:moveTo>
                  <a:cubicBezTo>
                    <a:pt x="2333000" y="0"/>
                    <a:pt x="3006383" y="672445"/>
                    <a:pt x="3006383" y="1502881"/>
                  </a:cubicBezTo>
                  <a:lnTo>
                    <a:pt x="3005555" y="1503934"/>
                  </a:lnTo>
                  <a:lnTo>
                    <a:pt x="2998135" y="1625546"/>
                  </a:lnTo>
                  <a:cubicBezTo>
                    <a:pt x="2925229" y="2229562"/>
                    <a:pt x="2338370" y="2761211"/>
                    <a:pt x="2222674" y="3607440"/>
                  </a:cubicBezTo>
                  <a:cubicBezTo>
                    <a:pt x="1360115" y="3811221"/>
                    <a:pt x="1400598" y="3893517"/>
                    <a:pt x="864519" y="3536900"/>
                  </a:cubicBezTo>
                  <a:cubicBezTo>
                    <a:pt x="617700" y="2555878"/>
                    <a:pt x="164547" y="2441578"/>
                    <a:pt x="1" y="1503664"/>
                  </a:cubicBezTo>
                  <a:lnTo>
                    <a:pt x="170" y="1503041"/>
                  </a:lnTo>
                  <a:lnTo>
                    <a:pt x="0" y="1502881"/>
                  </a:lnTo>
                  <a:cubicBezTo>
                    <a:pt x="0" y="672445"/>
                    <a:pt x="672730" y="0"/>
                    <a:pt x="1502865" y="0"/>
                  </a:cubicBezTo>
                  <a:close/>
                </a:path>
              </a:pathLst>
            </a:custGeom>
            <a:solidFill>
              <a:srgbClr val="FFA200"/>
            </a:solidFill>
            <a:ln>
              <a:noFill/>
            </a:ln>
            <a:effectLst/>
          </p:spPr>
          <p:txBody>
            <a:bodyPr wrap="square" anchor="ctr">
              <a:noAutofit/>
            </a:bodyPr>
            <a:lstStyle/>
            <a:p>
              <a:endParaRPr lang="en-US" sz="3200" dirty="0">
                <a:latin typeface="Lato Light" panose="020F0502020204030203" pitchFamily="34" charset="0"/>
              </a:endParaRPr>
            </a:p>
          </p:txBody>
        </p:sp>
        <p:sp>
          <p:nvSpPr>
            <p:cNvPr id="40" name="Freeform 39">
              <a:extLst>
                <a:ext uri="{FF2B5EF4-FFF2-40B4-BE49-F238E27FC236}">
                  <a16:creationId xmlns:a16="http://schemas.microsoft.com/office/drawing/2014/main" id="{FCF15D20-7A17-F392-3C69-0484732438EE}"/>
                </a:ext>
              </a:extLst>
            </p:cNvPr>
            <p:cNvSpPr>
              <a:spLocks noChangeArrowheads="1"/>
            </p:cNvSpPr>
            <p:nvPr/>
          </p:nvSpPr>
          <p:spPr bwMode="auto">
            <a:xfrm>
              <a:off x="11443116" y="9103314"/>
              <a:ext cx="1614148" cy="1347012"/>
            </a:xfrm>
            <a:custGeom>
              <a:avLst/>
              <a:gdLst>
                <a:gd name="connsiteX0" fmla="*/ 0 w 1548950"/>
                <a:gd name="connsiteY0" fmla="*/ 0 h 1292604"/>
                <a:gd name="connsiteX1" fmla="*/ 1548950 w 1548950"/>
                <a:gd name="connsiteY1" fmla="*/ 0 h 1292604"/>
                <a:gd name="connsiteX2" fmla="*/ 1548950 w 1548950"/>
                <a:gd name="connsiteY2" fmla="*/ 752362 h 1292604"/>
                <a:gd name="connsiteX3" fmla="*/ 1290247 w 1548950"/>
                <a:gd name="connsiteY3" fmla="*/ 1010334 h 1292604"/>
                <a:gd name="connsiteX4" fmla="*/ 1289721 w 1548950"/>
                <a:gd name="connsiteY4" fmla="*/ 1010334 h 1292604"/>
                <a:gd name="connsiteX5" fmla="*/ 1289721 w 1548950"/>
                <a:gd name="connsiteY5" fmla="*/ 1034638 h 1292604"/>
                <a:gd name="connsiteX6" fmla="*/ 1083177 w 1548950"/>
                <a:gd name="connsiteY6" fmla="*/ 1292604 h 1292604"/>
                <a:gd name="connsiteX7" fmla="*/ 462891 w 1548950"/>
                <a:gd name="connsiteY7" fmla="*/ 1292604 h 1292604"/>
                <a:gd name="connsiteX8" fmla="*/ 256347 w 1548950"/>
                <a:gd name="connsiteY8" fmla="*/ 1034638 h 1292604"/>
                <a:gd name="connsiteX9" fmla="*/ 256347 w 1548950"/>
                <a:gd name="connsiteY9" fmla="*/ 1010098 h 1292604"/>
                <a:gd name="connsiteX10" fmla="*/ 206510 w 1548950"/>
                <a:gd name="connsiteY10" fmla="*/ 1005116 h 1292604"/>
                <a:gd name="connsiteX11" fmla="*/ 0 w 1548950"/>
                <a:gd name="connsiteY11" fmla="*/ 752362 h 129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8950" h="1292604">
                  <a:moveTo>
                    <a:pt x="0" y="0"/>
                  </a:moveTo>
                  <a:lnTo>
                    <a:pt x="1548950" y="0"/>
                  </a:lnTo>
                  <a:lnTo>
                    <a:pt x="1548950" y="752362"/>
                  </a:lnTo>
                  <a:cubicBezTo>
                    <a:pt x="1548950" y="895390"/>
                    <a:pt x="1433317" y="1010334"/>
                    <a:pt x="1290247" y="1010334"/>
                  </a:cubicBezTo>
                  <a:lnTo>
                    <a:pt x="1289721" y="1010334"/>
                  </a:lnTo>
                  <a:lnTo>
                    <a:pt x="1289721" y="1034638"/>
                  </a:lnTo>
                  <a:cubicBezTo>
                    <a:pt x="1289721" y="1177009"/>
                    <a:pt x="1197561" y="1292604"/>
                    <a:pt x="1083177" y="1292604"/>
                  </a:cubicBezTo>
                  <a:lnTo>
                    <a:pt x="462891" y="1292604"/>
                  </a:lnTo>
                  <a:cubicBezTo>
                    <a:pt x="348508" y="1292604"/>
                    <a:pt x="256347" y="1177009"/>
                    <a:pt x="256347" y="1034638"/>
                  </a:cubicBezTo>
                  <a:lnTo>
                    <a:pt x="256347" y="1010098"/>
                  </a:lnTo>
                  <a:lnTo>
                    <a:pt x="206510" y="1005116"/>
                  </a:lnTo>
                  <a:cubicBezTo>
                    <a:pt x="88531" y="981159"/>
                    <a:pt x="0" y="877512"/>
                    <a:pt x="0" y="752362"/>
                  </a:cubicBezTo>
                  <a:close/>
                </a:path>
              </a:pathLst>
            </a:custGeom>
            <a:solidFill>
              <a:schemeClr val="accent4">
                <a:lumMod val="60000"/>
                <a:lumOff val="40000"/>
              </a:schemeClr>
            </a:solidFill>
            <a:ln>
              <a:noFill/>
            </a:ln>
            <a:effectLst/>
          </p:spPr>
          <p:txBody>
            <a:bodyPr wrap="square" anchor="ctr">
              <a:noAutofit/>
            </a:bodyPr>
            <a:lstStyle/>
            <a:p>
              <a:endParaRPr lang="en-US" sz="3200" dirty="0">
                <a:latin typeface="Lato Light" panose="020F0502020204030203" pitchFamily="34" charset="0"/>
              </a:endParaRPr>
            </a:p>
          </p:txBody>
        </p:sp>
        <p:grpSp>
          <p:nvGrpSpPr>
            <p:cNvPr id="41" name="Group 40">
              <a:extLst>
                <a:ext uri="{FF2B5EF4-FFF2-40B4-BE49-F238E27FC236}">
                  <a16:creationId xmlns:a16="http://schemas.microsoft.com/office/drawing/2014/main" id="{D3D2A7EE-1C0F-E6F0-21B4-AD5A725F5C6C}"/>
                </a:ext>
              </a:extLst>
            </p:cNvPr>
            <p:cNvGrpSpPr/>
            <p:nvPr/>
          </p:nvGrpSpPr>
          <p:grpSpPr>
            <a:xfrm>
              <a:off x="11497144" y="7404444"/>
              <a:ext cx="1524781" cy="1791919"/>
              <a:chOff x="11771182" y="6757191"/>
              <a:chExt cx="1463193" cy="1719541"/>
            </a:xfrm>
          </p:grpSpPr>
          <p:sp>
            <p:nvSpPr>
              <p:cNvPr id="44" name="Freeform 761">
                <a:extLst>
                  <a:ext uri="{FF2B5EF4-FFF2-40B4-BE49-F238E27FC236}">
                    <a16:creationId xmlns:a16="http://schemas.microsoft.com/office/drawing/2014/main" id="{E2126230-90FD-1B5D-C90D-4CDB47365FF3}"/>
                  </a:ext>
                </a:extLst>
              </p:cNvPr>
              <p:cNvSpPr>
                <a:spLocks noChangeArrowheads="1"/>
              </p:cNvSpPr>
              <p:nvPr/>
            </p:nvSpPr>
            <p:spPr bwMode="auto">
              <a:xfrm>
                <a:off x="11771182" y="6757191"/>
                <a:ext cx="460848" cy="1719541"/>
              </a:xfrm>
              <a:custGeom>
                <a:avLst/>
                <a:gdLst>
                  <a:gd name="T0" fmla="*/ 0 w 705"/>
                  <a:gd name="T1" fmla="*/ 0 h 2633"/>
                  <a:gd name="T2" fmla="*/ 0 w 705"/>
                  <a:gd name="T3" fmla="*/ 0 h 2633"/>
                  <a:gd name="T4" fmla="*/ 569 w 705"/>
                  <a:gd name="T5" fmla="*/ 1373 h 2633"/>
                  <a:gd name="T6" fmla="*/ 569 w 705"/>
                  <a:gd name="T7" fmla="*/ 1373 h 2633"/>
                  <a:gd name="T8" fmla="*/ 704 w 705"/>
                  <a:gd name="T9" fmla="*/ 2632 h 2633"/>
                </a:gdLst>
                <a:ahLst/>
                <a:cxnLst>
                  <a:cxn ang="0">
                    <a:pos x="T0" y="T1"/>
                  </a:cxn>
                  <a:cxn ang="0">
                    <a:pos x="T2" y="T3"/>
                  </a:cxn>
                  <a:cxn ang="0">
                    <a:pos x="T4" y="T5"/>
                  </a:cxn>
                  <a:cxn ang="0">
                    <a:pos x="T6" y="T7"/>
                  </a:cxn>
                  <a:cxn ang="0">
                    <a:pos x="T8" y="T9"/>
                  </a:cxn>
                </a:cxnLst>
                <a:rect l="0" t="0" r="r" b="b"/>
                <a:pathLst>
                  <a:path w="705" h="2633">
                    <a:moveTo>
                      <a:pt x="0" y="0"/>
                    </a:moveTo>
                    <a:lnTo>
                      <a:pt x="0" y="0"/>
                    </a:lnTo>
                    <a:cubicBezTo>
                      <a:pt x="0" y="0"/>
                      <a:pt x="437" y="1002"/>
                      <a:pt x="569" y="1373"/>
                    </a:cubicBezTo>
                    <a:lnTo>
                      <a:pt x="569" y="1373"/>
                    </a:lnTo>
                    <a:cubicBezTo>
                      <a:pt x="700" y="1745"/>
                      <a:pt x="704" y="2632"/>
                      <a:pt x="704" y="2632"/>
                    </a:cubicBezTo>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sz="3200" dirty="0">
                  <a:latin typeface="Lato Light" panose="020F0502020204030203" pitchFamily="34" charset="0"/>
                </a:endParaRPr>
              </a:p>
            </p:txBody>
          </p:sp>
          <p:sp>
            <p:nvSpPr>
              <p:cNvPr id="45" name="Freeform 762">
                <a:extLst>
                  <a:ext uri="{FF2B5EF4-FFF2-40B4-BE49-F238E27FC236}">
                    <a16:creationId xmlns:a16="http://schemas.microsoft.com/office/drawing/2014/main" id="{F32468F2-C0F3-5EA1-CD18-2C60E0FE8917}"/>
                  </a:ext>
                </a:extLst>
              </p:cNvPr>
              <p:cNvSpPr>
                <a:spLocks noChangeArrowheads="1"/>
              </p:cNvSpPr>
              <p:nvPr/>
            </p:nvSpPr>
            <p:spPr bwMode="auto">
              <a:xfrm>
                <a:off x="12773527" y="6757191"/>
                <a:ext cx="460848" cy="1719541"/>
              </a:xfrm>
              <a:custGeom>
                <a:avLst/>
                <a:gdLst>
                  <a:gd name="T0" fmla="*/ 704 w 705"/>
                  <a:gd name="T1" fmla="*/ 0 h 2633"/>
                  <a:gd name="T2" fmla="*/ 704 w 705"/>
                  <a:gd name="T3" fmla="*/ 0 h 2633"/>
                  <a:gd name="T4" fmla="*/ 136 w 705"/>
                  <a:gd name="T5" fmla="*/ 1373 h 2633"/>
                  <a:gd name="T6" fmla="*/ 136 w 705"/>
                  <a:gd name="T7" fmla="*/ 1373 h 2633"/>
                  <a:gd name="T8" fmla="*/ 0 w 705"/>
                  <a:gd name="T9" fmla="*/ 2632 h 2633"/>
                </a:gdLst>
                <a:ahLst/>
                <a:cxnLst>
                  <a:cxn ang="0">
                    <a:pos x="T0" y="T1"/>
                  </a:cxn>
                  <a:cxn ang="0">
                    <a:pos x="T2" y="T3"/>
                  </a:cxn>
                  <a:cxn ang="0">
                    <a:pos x="T4" y="T5"/>
                  </a:cxn>
                  <a:cxn ang="0">
                    <a:pos x="T6" y="T7"/>
                  </a:cxn>
                  <a:cxn ang="0">
                    <a:pos x="T8" y="T9"/>
                  </a:cxn>
                </a:cxnLst>
                <a:rect l="0" t="0" r="r" b="b"/>
                <a:pathLst>
                  <a:path w="705" h="2633">
                    <a:moveTo>
                      <a:pt x="704" y="0"/>
                    </a:moveTo>
                    <a:lnTo>
                      <a:pt x="704" y="0"/>
                    </a:lnTo>
                    <a:cubicBezTo>
                      <a:pt x="704" y="0"/>
                      <a:pt x="268" y="1002"/>
                      <a:pt x="136" y="1373"/>
                    </a:cubicBezTo>
                    <a:lnTo>
                      <a:pt x="136" y="1373"/>
                    </a:lnTo>
                    <a:cubicBezTo>
                      <a:pt x="4" y="1745"/>
                      <a:pt x="0" y="2632"/>
                      <a:pt x="0" y="2632"/>
                    </a:cubicBezTo>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sz="3200" dirty="0">
                  <a:latin typeface="Lato Light" panose="020F0502020204030203" pitchFamily="34" charset="0"/>
                </a:endParaRPr>
              </a:p>
            </p:txBody>
          </p:sp>
          <p:sp>
            <p:nvSpPr>
              <p:cNvPr id="46" name="Freeform 45">
                <a:extLst>
                  <a:ext uri="{FF2B5EF4-FFF2-40B4-BE49-F238E27FC236}">
                    <a16:creationId xmlns:a16="http://schemas.microsoft.com/office/drawing/2014/main" id="{A140190C-B130-9209-B67F-83C06266C8CE}"/>
                  </a:ext>
                </a:extLst>
              </p:cNvPr>
              <p:cNvSpPr>
                <a:spLocks noChangeArrowheads="1"/>
              </p:cNvSpPr>
              <p:nvPr/>
            </p:nvSpPr>
            <p:spPr bwMode="auto">
              <a:xfrm>
                <a:off x="11903676" y="6797516"/>
                <a:ext cx="1200431" cy="393949"/>
              </a:xfrm>
              <a:custGeom>
                <a:avLst/>
                <a:gdLst>
                  <a:gd name="connsiteX0" fmla="*/ 1050199 w 1200431"/>
                  <a:gd name="connsiteY0" fmla="*/ 0 h 393949"/>
                  <a:gd name="connsiteX1" fmla="*/ 1200431 w 1200431"/>
                  <a:gd name="connsiteY1" fmla="*/ 197301 h 393949"/>
                  <a:gd name="connsiteX2" fmla="*/ 1050199 w 1200431"/>
                  <a:gd name="connsiteY2" fmla="*/ 393949 h 393949"/>
                  <a:gd name="connsiteX3" fmla="*/ 898654 w 1200431"/>
                  <a:gd name="connsiteY3" fmla="*/ 197301 h 393949"/>
                  <a:gd name="connsiteX4" fmla="*/ 1050199 w 1200431"/>
                  <a:gd name="connsiteY4" fmla="*/ 0 h 393949"/>
                  <a:gd name="connsiteX5" fmla="*/ 748878 w 1200431"/>
                  <a:gd name="connsiteY5" fmla="*/ 0 h 393949"/>
                  <a:gd name="connsiteX6" fmla="*/ 898003 w 1200431"/>
                  <a:gd name="connsiteY6" fmla="*/ 197301 h 393949"/>
                  <a:gd name="connsiteX7" fmla="*/ 748878 w 1200431"/>
                  <a:gd name="connsiteY7" fmla="*/ 393949 h 393949"/>
                  <a:gd name="connsiteX8" fmla="*/ 599103 w 1200431"/>
                  <a:gd name="connsiteY8" fmla="*/ 197301 h 393949"/>
                  <a:gd name="connsiteX9" fmla="*/ 748878 w 1200431"/>
                  <a:gd name="connsiteY9" fmla="*/ 0 h 393949"/>
                  <a:gd name="connsiteX10" fmla="*/ 449001 w 1200431"/>
                  <a:gd name="connsiteY10" fmla="*/ 0 h 393949"/>
                  <a:gd name="connsiteX11" fmla="*/ 598450 w 1200431"/>
                  <a:gd name="connsiteY11" fmla="*/ 197301 h 393949"/>
                  <a:gd name="connsiteX12" fmla="*/ 449001 w 1200431"/>
                  <a:gd name="connsiteY12" fmla="*/ 393949 h 393949"/>
                  <a:gd name="connsiteX13" fmla="*/ 299552 w 1200431"/>
                  <a:gd name="connsiteY13" fmla="*/ 197301 h 393949"/>
                  <a:gd name="connsiteX14" fmla="*/ 449001 w 1200431"/>
                  <a:gd name="connsiteY14" fmla="*/ 0 h 393949"/>
                  <a:gd name="connsiteX15" fmla="*/ 149124 w 1200431"/>
                  <a:gd name="connsiteY15" fmla="*/ 0 h 393949"/>
                  <a:gd name="connsiteX16" fmla="*/ 298900 w 1200431"/>
                  <a:gd name="connsiteY16" fmla="*/ 197301 h 393949"/>
                  <a:gd name="connsiteX17" fmla="*/ 149124 w 1200431"/>
                  <a:gd name="connsiteY17" fmla="*/ 393949 h 393949"/>
                  <a:gd name="connsiteX18" fmla="*/ 0 w 1200431"/>
                  <a:gd name="connsiteY18" fmla="*/ 197301 h 393949"/>
                  <a:gd name="connsiteX19" fmla="*/ 149124 w 1200431"/>
                  <a:gd name="connsiteY19" fmla="*/ 0 h 39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00431" h="393949">
                    <a:moveTo>
                      <a:pt x="1050199" y="0"/>
                    </a:moveTo>
                    <a:cubicBezTo>
                      <a:pt x="1132859" y="0"/>
                      <a:pt x="1200431" y="88198"/>
                      <a:pt x="1200431" y="197301"/>
                    </a:cubicBezTo>
                    <a:cubicBezTo>
                      <a:pt x="1200431" y="305751"/>
                      <a:pt x="1132859" y="393949"/>
                      <a:pt x="1050199" y="393949"/>
                    </a:cubicBezTo>
                    <a:cubicBezTo>
                      <a:pt x="966882" y="393949"/>
                      <a:pt x="898654" y="305751"/>
                      <a:pt x="898654" y="197301"/>
                    </a:cubicBezTo>
                    <a:cubicBezTo>
                      <a:pt x="898654" y="88198"/>
                      <a:pt x="966882" y="0"/>
                      <a:pt x="1050199" y="0"/>
                    </a:cubicBezTo>
                    <a:close/>
                    <a:moveTo>
                      <a:pt x="748878" y="0"/>
                    </a:moveTo>
                    <a:cubicBezTo>
                      <a:pt x="831581" y="0"/>
                      <a:pt x="898003" y="88198"/>
                      <a:pt x="898003" y="197301"/>
                    </a:cubicBezTo>
                    <a:cubicBezTo>
                      <a:pt x="898003" y="305751"/>
                      <a:pt x="831581" y="393949"/>
                      <a:pt x="748878" y="393949"/>
                    </a:cubicBezTo>
                    <a:cubicBezTo>
                      <a:pt x="666176" y="393949"/>
                      <a:pt x="599103" y="305751"/>
                      <a:pt x="599103" y="197301"/>
                    </a:cubicBezTo>
                    <a:cubicBezTo>
                      <a:pt x="599103" y="88198"/>
                      <a:pt x="666176" y="0"/>
                      <a:pt x="748878" y="0"/>
                    </a:cubicBezTo>
                    <a:close/>
                    <a:moveTo>
                      <a:pt x="449001" y="0"/>
                    </a:moveTo>
                    <a:cubicBezTo>
                      <a:pt x="531231" y="0"/>
                      <a:pt x="598450" y="88198"/>
                      <a:pt x="598450" y="197301"/>
                    </a:cubicBezTo>
                    <a:cubicBezTo>
                      <a:pt x="598450" y="305751"/>
                      <a:pt x="531231" y="393949"/>
                      <a:pt x="449001" y="393949"/>
                    </a:cubicBezTo>
                    <a:cubicBezTo>
                      <a:pt x="366772" y="393949"/>
                      <a:pt x="299552" y="305751"/>
                      <a:pt x="299552" y="197301"/>
                    </a:cubicBezTo>
                    <a:cubicBezTo>
                      <a:pt x="299552" y="88198"/>
                      <a:pt x="366772" y="0"/>
                      <a:pt x="449001" y="0"/>
                    </a:cubicBezTo>
                    <a:close/>
                    <a:moveTo>
                      <a:pt x="149124" y="0"/>
                    </a:moveTo>
                    <a:cubicBezTo>
                      <a:pt x="231826" y="0"/>
                      <a:pt x="298900" y="88198"/>
                      <a:pt x="298900" y="197301"/>
                    </a:cubicBezTo>
                    <a:cubicBezTo>
                      <a:pt x="298900" y="305751"/>
                      <a:pt x="231826" y="393949"/>
                      <a:pt x="149124" y="393949"/>
                    </a:cubicBezTo>
                    <a:cubicBezTo>
                      <a:pt x="66422" y="393949"/>
                      <a:pt x="0" y="305751"/>
                      <a:pt x="0" y="197301"/>
                    </a:cubicBezTo>
                    <a:cubicBezTo>
                      <a:pt x="0" y="88198"/>
                      <a:pt x="66422" y="0"/>
                      <a:pt x="149124" y="0"/>
                    </a:cubicBezTo>
                    <a:close/>
                  </a:path>
                </a:pathLst>
              </a:custGeom>
              <a:noFill/>
              <a:ln w="50800" cap="flat">
                <a:solidFill>
                  <a:srgbClr val="403F4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oAutofit/>
              </a:bodyPr>
              <a:lstStyle/>
              <a:p>
                <a:endParaRPr lang="en-US" sz="3200" dirty="0">
                  <a:latin typeface="Lato Light" panose="020F0502020204030203" pitchFamily="34" charset="0"/>
                </a:endParaRPr>
              </a:p>
            </p:txBody>
          </p:sp>
        </p:grpSp>
        <p:sp>
          <p:nvSpPr>
            <p:cNvPr id="42" name="Freeform 769">
              <a:extLst>
                <a:ext uri="{FF2B5EF4-FFF2-40B4-BE49-F238E27FC236}">
                  <a16:creationId xmlns:a16="http://schemas.microsoft.com/office/drawing/2014/main" id="{B635E6DB-DB8A-4759-913B-40660BD30EAA}"/>
                </a:ext>
              </a:extLst>
            </p:cNvPr>
            <p:cNvSpPr>
              <a:spLocks noChangeArrowheads="1"/>
            </p:cNvSpPr>
            <p:nvPr/>
          </p:nvSpPr>
          <p:spPr bwMode="auto">
            <a:xfrm>
              <a:off x="11326058" y="5540490"/>
              <a:ext cx="2335197" cy="2653360"/>
            </a:xfrm>
            <a:custGeom>
              <a:avLst/>
              <a:gdLst>
                <a:gd name="T0" fmla="*/ 2521 w 3429"/>
                <a:gd name="T1" fmla="*/ 630 h 3897"/>
                <a:gd name="T2" fmla="*/ 2521 w 3429"/>
                <a:gd name="T3" fmla="*/ 630 h 3897"/>
                <a:gd name="T4" fmla="*/ 565 w 3429"/>
                <a:gd name="T5" fmla="*/ 420 h 3897"/>
                <a:gd name="T6" fmla="*/ 565 w 3429"/>
                <a:gd name="T7" fmla="*/ 420 h 3897"/>
                <a:gd name="T8" fmla="*/ 956 w 3429"/>
                <a:gd name="T9" fmla="*/ 1212 h 3897"/>
                <a:gd name="T10" fmla="*/ 956 w 3429"/>
                <a:gd name="T11" fmla="*/ 1212 h 3897"/>
                <a:gd name="T12" fmla="*/ 2718 w 3429"/>
                <a:gd name="T13" fmla="*/ 2194 h 3897"/>
                <a:gd name="T14" fmla="*/ 2718 w 3429"/>
                <a:gd name="T15" fmla="*/ 2194 h 3897"/>
                <a:gd name="T16" fmla="*/ 2866 w 3429"/>
                <a:gd name="T17" fmla="*/ 3717 h 3897"/>
                <a:gd name="T18" fmla="*/ 2866 w 3429"/>
                <a:gd name="T19" fmla="*/ 3717 h 3897"/>
                <a:gd name="T20" fmla="*/ 3368 w 3429"/>
                <a:gd name="T21" fmla="*/ 2387 h 3897"/>
                <a:gd name="T22" fmla="*/ 3368 w 3429"/>
                <a:gd name="T23" fmla="*/ 2387 h 3897"/>
                <a:gd name="T24" fmla="*/ 2521 w 3429"/>
                <a:gd name="T25" fmla="*/ 630 h 3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9" h="3897">
                  <a:moveTo>
                    <a:pt x="2521" y="630"/>
                  </a:moveTo>
                  <a:lnTo>
                    <a:pt x="2521" y="630"/>
                  </a:lnTo>
                  <a:cubicBezTo>
                    <a:pt x="2145" y="357"/>
                    <a:pt x="1132" y="0"/>
                    <a:pt x="565" y="420"/>
                  </a:cubicBezTo>
                  <a:lnTo>
                    <a:pt x="565" y="420"/>
                  </a:lnTo>
                  <a:cubicBezTo>
                    <a:pt x="0" y="837"/>
                    <a:pt x="549" y="1164"/>
                    <a:pt x="956" y="1212"/>
                  </a:cubicBezTo>
                  <a:lnTo>
                    <a:pt x="956" y="1212"/>
                  </a:lnTo>
                  <a:cubicBezTo>
                    <a:pt x="1537" y="1279"/>
                    <a:pt x="2414" y="1465"/>
                    <a:pt x="2718" y="2194"/>
                  </a:cubicBezTo>
                  <a:lnTo>
                    <a:pt x="2718" y="2194"/>
                  </a:lnTo>
                  <a:cubicBezTo>
                    <a:pt x="3125" y="3171"/>
                    <a:pt x="2790" y="3896"/>
                    <a:pt x="2866" y="3717"/>
                  </a:cubicBezTo>
                  <a:lnTo>
                    <a:pt x="2866" y="3717"/>
                  </a:lnTo>
                  <a:cubicBezTo>
                    <a:pt x="3078" y="3213"/>
                    <a:pt x="3308" y="2928"/>
                    <a:pt x="3368" y="2387"/>
                  </a:cubicBezTo>
                  <a:lnTo>
                    <a:pt x="3368" y="2387"/>
                  </a:lnTo>
                  <a:cubicBezTo>
                    <a:pt x="3428" y="1846"/>
                    <a:pt x="3043" y="1009"/>
                    <a:pt x="2521" y="630"/>
                  </a:cubicBezTo>
                </a:path>
              </a:pathLst>
            </a:custGeom>
            <a:solidFill>
              <a:schemeClr val="accent4">
                <a:lumMod val="60000"/>
                <a:lumOff val="40000"/>
              </a:schemeClr>
            </a:solidFill>
            <a:ln>
              <a:noFill/>
            </a:ln>
            <a:effectLst/>
          </p:spPr>
          <p:txBody>
            <a:bodyPr wrap="none" anchor="ctr"/>
            <a:lstStyle/>
            <a:p>
              <a:endParaRPr lang="en-US" sz="3200" dirty="0">
                <a:latin typeface="Lato Light" panose="020F0502020204030203" pitchFamily="34" charset="0"/>
              </a:endParaRPr>
            </a:p>
          </p:txBody>
        </p:sp>
        <p:sp>
          <p:nvSpPr>
            <p:cNvPr id="43" name="Freeform 42">
              <a:extLst>
                <a:ext uri="{FF2B5EF4-FFF2-40B4-BE49-F238E27FC236}">
                  <a16:creationId xmlns:a16="http://schemas.microsoft.com/office/drawing/2014/main" id="{1CB37ED3-57D1-68A8-B4FC-04F1B9B081AF}"/>
                </a:ext>
              </a:extLst>
            </p:cNvPr>
            <p:cNvSpPr>
              <a:spLocks noChangeArrowheads="1"/>
            </p:cNvSpPr>
            <p:nvPr/>
          </p:nvSpPr>
          <p:spPr bwMode="auto">
            <a:xfrm>
              <a:off x="11380086" y="9235382"/>
              <a:ext cx="1734208" cy="608625"/>
            </a:xfrm>
            <a:custGeom>
              <a:avLst/>
              <a:gdLst>
                <a:gd name="connsiteX0" fmla="*/ 38809 w 1664161"/>
                <a:gd name="connsiteY0" fmla="*/ 443566 h 584042"/>
                <a:gd name="connsiteX1" fmla="*/ 1628884 w 1664161"/>
                <a:gd name="connsiteY1" fmla="*/ 443566 h 584042"/>
                <a:gd name="connsiteX2" fmla="*/ 1664161 w 1664161"/>
                <a:gd name="connsiteY2" fmla="*/ 481158 h 584042"/>
                <a:gd name="connsiteX3" fmla="*/ 1664161 w 1664161"/>
                <a:gd name="connsiteY3" fmla="*/ 546450 h 584042"/>
                <a:gd name="connsiteX4" fmla="*/ 1628884 w 1664161"/>
                <a:gd name="connsiteY4" fmla="*/ 584042 h 584042"/>
                <a:gd name="connsiteX5" fmla="*/ 38809 w 1664161"/>
                <a:gd name="connsiteY5" fmla="*/ 584042 h 584042"/>
                <a:gd name="connsiteX6" fmla="*/ 2879 w 1664161"/>
                <a:gd name="connsiteY6" fmla="*/ 546450 h 584042"/>
                <a:gd name="connsiteX7" fmla="*/ 2879 w 1664161"/>
                <a:gd name="connsiteY7" fmla="*/ 481158 h 584042"/>
                <a:gd name="connsiteX8" fmla="*/ 38809 w 1664161"/>
                <a:gd name="connsiteY8" fmla="*/ 443566 h 584042"/>
                <a:gd name="connsiteX9" fmla="*/ 35291 w 1664161"/>
                <a:gd name="connsiteY9" fmla="*/ 221785 h 584042"/>
                <a:gd name="connsiteX10" fmla="*/ 1625990 w 1664161"/>
                <a:gd name="connsiteY10" fmla="*/ 221785 h 584042"/>
                <a:gd name="connsiteX11" fmla="*/ 1661280 w 1664161"/>
                <a:gd name="connsiteY11" fmla="*/ 259377 h 584042"/>
                <a:gd name="connsiteX12" fmla="*/ 1661280 w 1664161"/>
                <a:gd name="connsiteY12" fmla="*/ 324668 h 584042"/>
                <a:gd name="connsiteX13" fmla="*/ 1625990 w 1664161"/>
                <a:gd name="connsiteY13" fmla="*/ 362259 h 584042"/>
                <a:gd name="connsiteX14" fmla="*/ 35291 w 1664161"/>
                <a:gd name="connsiteY14" fmla="*/ 362259 h 584042"/>
                <a:gd name="connsiteX15" fmla="*/ 0 w 1664161"/>
                <a:gd name="connsiteY15" fmla="*/ 324668 h 584042"/>
                <a:gd name="connsiteX16" fmla="*/ 0 w 1664161"/>
                <a:gd name="connsiteY16" fmla="*/ 259377 h 584042"/>
                <a:gd name="connsiteX17" fmla="*/ 35291 w 1664161"/>
                <a:gd name="connsiteY17" fmla="*/ 221785 h 584042"/>
                <a:gd name="connsiteX18" fmla="*/ 35291 w 1664161"/>
                <a:gd name="connsiteY18" fmla="*/ 0 h 584042"/>
                <a:gd name="connsiteX19" fmla="*/ 1625990 w 1664161"/>
                <a:gd name="connsiteY19" fmla="*/ 0 h 584042"/>
                <a:gd name="connsiteX20" fmla="*/ 1661280 w 1664161"/>
                <a:gd name="connsiteY20" fmla="*/ 37592 h 584042"/>
                <a:gd name="connsiteX21" fmla="*/ 1661280 w 1664161"/>
                <a:gd name="connsiteY21" fmla="*/ 102884 h 584042"/>
                <a:gd name="connsiteX22" fmla="*/ 1625990 w 1664161"/>
                <a:gd name="connsiteY22" fmla="*/ 140476 h 584042"/>
                <a:gd name="connsiteX23" fmla="*/ 35291 w 1664161"/>
                <a:gd name="connsiteY23" fmla="*/ 140476 h 584042"/>
                <a:gd name="connsiteX24" fmla="*/ 0 w 1664161"/>
                <a:gd name="connsiteY24" fmla="*/ 102884 h 584042"/>
                <a:gd name="connsiteX25" fmla="*/ 0 w 1664161"/>
                <a:gd name="connsiteY25" fmla="*/ 37592 h 584042"/>
                <a:gd name="connsiteX26" fmla="*/ 35291 w 1664161"/>
                <a:gd name="connsiteY26" fmla="*/ 0 h 58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4161" h="584042">
                  <a:moveTo>
                    <a:pt x="38809" y="443566"/>
                  </a:moveTo>
                  <a:lnTo>
                    <a:pt x="1628884" y="443566"/>
                  </a:lnTo>
                  <a:cubicBezTo>
                    <a:pt x="1648482" y="443566"/>
                    <a:pt x="1664161" y="460713"/>
                    <a:pt x="1664161" y="481158"/>
                  </a:cubicBezTo>
                  <a:lnTo>
                    <a:pt x="1664161" y="546450"/>
                  </a:lnTo>
                  <a:cubicBezTo>
                    <a:pt x="1664161" y="567555"/>
                    <a:pt x="1648482" y="584042"/>
                    <a:pt x="1628884" y="584042"/>
                  </a:cubicBezTo>
                  <a:lnTo>
                    <a:pt x="38809" y="584042"/>
                  </a:lnTo>
                  <a:cubicBezTo>
                    <a:pt x="19211" y="584042"/>
                    <a:pt x="2879" y="567555"/>
                    <a:pt x="2879" y="546450"/>
                  </a:cubicBezTo>
                  <a:lnTo>
                    <a:pt x="2879" y="481158"/>
                  </a:lnTo>
                  <a:cubicBezTo>
                    <a:pt x="2879" y="460713"/>
                    <a:pt x="19211" y="443566"/>
                    <a:pt x="38809" y="443566"/>
                  </a:cubicBezTo>
                  <a:close/>
                  <a:moveTo>
                    <a:pt x="35291" y="221785"/>
                  </a:moveTo>
                  <a:lnTo>
                    <a:pt x="1625990" y="221785"/>
                  </a:lnTo>
                  <a:cubicBezTo>
                    <a:pt x="1645596" y="221785"/>
                    <a:pt x="1661280" y="238932"/>
                    <a:pt x="1661280" y="259377"/>
                  </a:cubicBezTo>
                  <a:lnTo>
                    <a:pt x="1661280" y="324668"/>
                  </a:lnTo>
                  <a:cubicBezTo>
                    <a:pt x="1661280" y="345772"/>
                    <a:pt x="1645596" y="362259"/>
                    <a:pt x="1625990" y="362259"/>
                  </a:cubicBezTo>
                  <a:lnTo>
                    <a:pt x="35291" y="362259"/>
                  </a:lnTo>
                  <a:cubicBezTo>
                    <a:pt x="15685" y="362259"/>
                    <a:pt x="0" y="345772"/>
                    <a:pt x="0" y="324668"/>
                  </a:cubicBezTo>
                  <a:lnTo>
                    <a:pt x="0" y="259377"/>
                  </a:lnTo>
                  <a:cubicBezTo>
                    <a:pt x="0" y="238932"/>
                    <a:pt x="15685" y="221785"/>
                    <a:pt x="35291" y="221785"/>
                  </a:cubicBezTo>
                  <a:close/>
                  <a:moveTo>
                    <a:pt x="35291" y="0"/>
                  </a:moveTo>
                  <a:lnTo>
                    <a:pt x="1625990" y="0"/>
                  </a:lnTo>
                  <a:cubicBezTo>
                    <a:pt x="1645596" y="0"/>
                    <a:pt x="1661280" y="17147"/>
                    <a:pt x="1661280" y="37592"/>
                  </a:cubicBezTo>
                  <a:lnTo>
                    <a:pt x="1661280" y="102884"/>
                  </a:lnTo>
                  <a:cubicBezTo>
                    <a:pt x="1661280" y="123989"/>
                    <a:pt x="1645596" y="140476"/>
                    <a:pt x="1625990" y="140476"/>
                  </a:cubicBezTo>
                  <a:lnTo>
                    <a:pt x="35291" y="140476"/>
                  </a:lnTo>
                  <a:cubicBezTo>
                    <a:pt x="15685" y="140476"/>
                    <a:pt x="0" y="123989"/>
                    <a:pt x="0" y="102884"/>
                  </a:cubicBezTo>
                  <a:lnTo>
                    <a:pt x="0" y="37592"/>
                  </a:lnTo>
                  <a:cubicBezTo>
                    <a:pt x="0" y="17147"/>
                    <a:pt x="15685" y="0"/>
                    <a:pt x="35291" y="0"/>
                  </a:cubicBezTo>
                  <a:close/>
                </a:path>
              </a:pathLst>
            </a:custGeom>
            <a:solidFill>
              <a:schemeClr val="accent4"/>
            </a:solidFill>
            <a:ln>
              <a:noFill/>
            </a:ln>
            <a:effectLst/>
          </p:spPr>
          <p:txBody>
            <a:bodyPr wrap="square" anchor="ctr">
              <a:noAutofit/>
            </a:bodyPr>
            <a:lstStyle/>
            <a:p>
              <a:endParaRPr lang="en-US" sz="3200" dirty="0">
                <a:latin typeface="Lato Light" panose="020F0502020204030203" pitchFamily="34" charset="0"/>
              </a:endParaRPr>
            </a:p>
          </p:txBody>
        </p:sp>
      </p:grpSp>
      <p:sp>
        <p:nvSpPr>
          <p:cNvPr id="35" name="TextBox 34">
            <a:extLst>
              <a:ext uri="{FF2B5EF4-FFF2-40B4-BE49-F238E27FC236}">
                <a16:creationId xmlns:a16="http://schemas.microsoft.com/office/drawing/2014/main" id="{E3D92894-C71F-E344-EB08-322273763F7B}"/>
              </a:ext>
            </a:extLst>
          </p:cNvPr>
          <p:cNvSpPr txBox="1"/>
          <p:nvPr/>
        </p:nvSpPr>
        <p:spPr>
          <a:xfrm>
            <a:off x="3234281" y="4344401"/>
            <a:ext cx="421911" cy="369332"/>
          </a:xfrm>
          <a:prstGeom prst="rect">
            <a:avLst/>
          </a:prstGeom>
          <a:noFill/>
        </p:spPr>
        <p:txBody>
          <a:bodyPr wrap="none" lIns="91440" tIns="45720" rIns="91440" bIns="45720" rtlCol="0" anchor="ctr">
            <a:spAutoFit/>
          </a:bodyPr>
          <a:lstStyle/>
          <a:p>
            <a:pPr algn="ctr"/>
            <a:r>
              <a:rPr lang="en-US" b="1" dirty="0">
                <a:solidFill>
                  <a:schemeClr val="bg2">
                    <a:lumMod val="10000"/>
                  </a:schemeClr>
                </a:solidFill>
                <a:latin typeface="Poppins" pitchFamily="2" charset="77"/>
                <a:cs typeface="Poppins" pitchFamily="2" charset="77"/>
              </a:rPr>
              <a:t>01</a:t>
            </a:r>
          </a:p>
        </p:txBody>
      </p:sp>
      <p:sp>
        <p:nvSpPr>
          <p:cNvPr id="36" name="Subtitle 2">
            <a:extLst>
              <a:ext uri="{FF2B5EF4-FFF2-40B4-BE49-F238E27FC236}">
                <a16:creationId xmlns:a16="http://schemas.microsoft.com/office/drawing/2014/main" id="{A91388B1-F1D3-3155-2499-136B5C0104FC}"/>
              </a:ext>
            </a:extLst>
          </p:cNvPr>
          <p:cNvSpPr txBox="1">
            <a:spLocks/>
          </p:cNvSpPr>
          <p:nvPr/>
        </p:nvSpPr>
        <p:spPr>
          <a:xfrm>
            <a:off x="3508135" y="4858490"/>
            <a:ext cx="1049663" cy="70788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7" name="TextBox 36">
            <a:extLst>
              <a:ext uri="{FF2B5EF4-FFF2-40B4-BE49-F238E27FC236}">
                <a16:creationId xmlns:a16="http://schemas.microsoft.com/office/drawing/2014/main" id="{D0256C0F-7989-201E-38A1-23CC331C0686}"/>
              </a:ext>
            </a:extLst>
          </p:cNvPr>
          <p:cNvSpPr txBox="1"/>
          <p:nvPr/>
        </p:nvSpPr>
        <p:spPr>
          <a:xfrm>
            <a:off x="3497036" y="4684375"/>
            <a:ext cx="891591" cy="246221"/>
          </a:xfrm>
          <a:prstGeom prst="rect">
            <a:avLst/>
          </a:prstGeom>
          <a:noFill/>
        </p:spPr>
        <p:txBody>
          <a:bodyPr wrap="none" rtlCol="0" anchor="ctr" anchorCtr="0">
            <a:spAutoFit/>
          </a:bodyPr>
          <a:lstStyle/>
          <a:p>
            <a:r>
              <a:rPr lang="en-US" sz="1000" b="1" dirty="0">
                <a:solidFill>
                  <a:schemeClr val="bg2">
                    <a:lumMod val="10000"/>
                  </a:schemeClr>
                </a:solidFill>
                <a:latin typeface="Poppins" pitchFamily="2" charset="77"/>
                <a:ea typeface="League Spartan" charset="0"/>
                <a:cs typeface="Poppins" pitchFamily="2" charset="77"/>
              </a:rPr>
              <a:t>YOUR TITLE</a:t>
            </a:r>
          </a:p>
        </p:txBody>
      </p:sp>
      <p:sp>
        <p:nvSpPr>
          <p:cNvPr id="31" name="TextBox 30">
            <a:extLst>
              <a:ext uri="{FF2B5EF4-FFF2-40B4-BE49-F238E27FC236}">
                <a16:creationId xmlns:a16="http://schemas.microsoft.com/office/drawing/2014/main" id="{43BA7494-FE93-F057-D23C-AAC4DCB7C897}"/>
              </a:ext>
            </a:extLst>
          </p:cNvPr>
          <p:cNvSpPr txBox="1"/>
          <p:nvPr/>
        </p:nvSpPr>
        <p:spPr>
          <a:xfrm>
            <a:off x="3709729" y="2523376"/>
            <a:ext cx="466795" cy="369332"/>
          </a:xfrm>
          <a:prstGeom prst="rect">
            <a:avLst/>
          </a:prstGeom>
          <a:noFill/>
        </p:spPr>
        <p:txBody>
          <a:bodyPr wrap="none" lIns="91440" tIns="45720" rIns="91440" bIns="45720" rtlCol="0" anchor="ctr">
            <a:spAutoFit/>
          </a:bodyPr>
          <a:lstStyle/>
          <a:p>
            <a:pPr algn="ctr"/>
            <a:r>
              <a:rPr lang="en-US" b="1" dirty="0">
                <a:solidFill>
                  <a:schemeClr val="bg2">
                    <a:lumMod val="10000"/>
                  </a:schemeClr>
                </a:solidFill>
                <a:latin typeface="Poppins" pitchFamily="2" charset="77"/>
                <a:cs typeface="Poppins" pitchFamily="2" charset="77"/>
              </a:rPr>
              <a:t>02</a:t>
            </a:r>
          </a:p>
        </p:txBody>
      </p:sp>
      <p:sp>
        <p:nvSpPr>
          <p:cNvPr id="32" name="Subtitle 2">
            <a:extLst>
              <a:ext uri="{FF2B5EF4-FFF2-40B4-BE49-F238E27FC236}">
                <a16:creationId xmlns:a16="http://schemas.microsoft.com/office/drawing/2014/main" id="{9B4EF9B3-4E3F-870D-68F1-4D3C302666B5}"/>
              </a:ext>
            </a:extLst>
          </p:cNvPr>
          <p:cNvSpPr txBox="1">
            <a:spLocks/>
          </p:cNvSpPr>
          <p:nvPr/>
        </p:nvSpPr>
        <p:spPr>
          <a:xfrm>
            <a:off x="3317315" y="3319212"/>
            <a:ext cx="1028529" cy="70788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33" name="TextBox 32">
            <a:extLst>
              <a:ext uri="{FF2B5EF4-FFF2-40B4-BE49-F238E27FC236}">
                <a16:creationId xmlns:a16="http://schemas.microsoft.com/office/drawing/2014/main" id="{87DBCB4A-036B-8C64-5EC4-E96E3AB1BB7E}"/>
              </a:ext>
            </a:extLst>
          </p:cNvPr>
          <p:cNvSpPr txBox="1"/>
          <p:nvPr/>
        </p:nvSpPr>
        <p:spPr>
          <a:xfrm>
            <a:off x="3344654" y="3109044"/>
            <a:ext cx="891591" cy="246221"/>
          </a:xfrm>
          <a:prstGeom prst="rect">
            <a:avLst/>
          </a:prstGeom>
          <a:noFill/>
        </p:spPr>
        <p:txBody>
          <a:bodyPr wrap="square" rtlCol="0" anchor="ctr" anchorCtr="0">
            <a:spAutoFit/>
          </a:bodyPr>
          <a:lstStyle/>
          <a:p>
            <a:r>
              <a:rPr lang="en-US" sz="1000" b="1" dirty="0">
                <a:solidFill>
                  <a:schemeClr val="bg2">
                    <a:lumMod val="10000"/>
                  </a:schemeClr>
                </a:solidFill>
                <a:latin typeface="Poppins" pitchFamily="2" charset="77"/>
                <a:ea typeface="League Spartan" charset="0"/>
                <a:cs typeface="Poppins" pitchFamily="2" charset="77"/>
              </a:rPr>
              <a:t>YOUR TITLE</a:t>
            </a:r>
          </a:p>
        </p:txBody>
      </p:sp>
      <p:sp>
        <p:nvSpPr>
          <p:cNvPr id="27" name="TextBox 26">
            <a:extLst>
              <a:ext uri="{FF2B5EF4-FFF2-40B4-BE49-F238E27FC236}">
                <a16:creationId xmlns:a16="http://schemas.microsoft.com/office/drawing/2014/main" id="{B4EFC244-7E36-AC59-D5ED-55FC5B779310}"/>
              </a:ext>
            </a:extLst>
          </p:cNvPr>
          <p:cNvSpPr txBox="1"/>
          <p:nvPr/>
        </p:nvSpPr>
        <p:spPr>
          <a:xfrm>
            <a:off x="5385689" y="1467861"/>
            <a:ext cx="474810" cy="369332"/>
          </a:xfrm>
          <a:prstGeom prst="rect">
            <a:avLst/>
          </a:prstGeom>
          <a:noFill/>
        </p:spPr>
        <p:txBody>
          <a:bodyPr wrap="none" lIns="91440" tIns="45720" rIns="91440" bIns="45720" rtlCol="0" anchor="ctr">
            <a:spAutoFit/>
          </a:bodyPr>
          <a:lstStyle/>
          <a:p>
            <a:pPr algn="ctr"/>
            <a:r>
              <a:rPr lang="en-US" b="1" dirty="0">
                <a:solidFill>
                  <a:schemeClr val="bg2">
                    <a:lumMod val="10000"/>
                  </a:schemeClr>
                </a:solidFill>
                <a:latin typeface="Poppins" pitchFamily="2" charset="77"/>
                <a:cs typeface="Poppins" pitchFamily="2" charset="77"/>
              </a:rPr>
              <a:t>03</a:t>
            </a:r>
          </a:p>
        </p:txBody>
      </p:sp>
      <p:sp>
        <p:nvSpPr>
          <p:cNvPr id="28" name="Subtitle 2">
            <a:extLst>
              <a:ext uri="{FF2B5EF4-FFF2-40B4-BE49-F238E27FC236}">
                <a16:creationId xmlns:a16="http://schemas.microsoft.com/office/drawing/2014/main" id="{F0B1EB74-9B75-3F93-0491-6C51C93FB33A}"/>
              </a:ext>
            </a:extLst>
          </p:cNvPr>
          <p:cNvSpPr txBox="1">
            <a:spLocks/>
          </p:cNvSpPr>
          <p:nvPr/>
        </p:nvSpPr>
        <p:spPr>
          <a:xfrm>
            <a:off x="4531713" y="1963344"/>
            <a:ext cx="1049663" cy="70788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9" name="TextBox 28">
            <a:extLst>
              <a:ext uri="{FF2B5EF4-FFF2-40B4-BE49-F238E27FC236}">
                <a16:creationId xmlns:a16="http://schemas.microsoft.com/office/drawing/2014/main" id="{4556644D-8031-F121-D2EB-511162810551}"/>
              </a:ext>
            </a:extLst>
          </p:cNvPr>
          <p:cNvSpPr txBox="1"/>
          <p:nvPr/>
        </p:nvSpPr>
        <p:spPr>
          <a:xfrm>
            <a:off x="4561573" y="1792142"/>
            <a:ext cx="891591" cy="246221"/>
          </a:xfrm>
          <a:prstGeom prst="rect">
            <a:avLst/>
          </a:prstGeom>
          <a:noFill/>
        </p:spPr>
        <p:txBody>
          <a:bodyPr wrap="none" rtlCol="0" anchor="ctr" anchorCtr="0">
            <a:spAutoFit/>
          </a:bodyPr>
          <a:lstStyle/>
          <a:p>
            <a:r>
              <a:rPr lang="en-US" sz="1000" b="1" dirty="0">
                <a:solidFill>
                  <a:schemeClr val="bg2">
                    <a:lumMod val="10000"/>
                  </a:schemeClr>
                </a:solidFill>
                <a:latin typeface="Poppins" pitchFamily="2" charset="77"/>
                <a:ea typeface="League Spartan" charset="0"/>
                <a:cs typeface="Poppins" pitchFamily="2" charset="77"/>
              </a:rPr>
              <a:t>YOUR TITLE</a:t>
            </a:r>
          </a:p>
        </p:txBody>
      </p:sp>
      <p:sp>
        <p:nvSpPr>
          <p:cNvPr id="23" name="TextBox 22">
            <a:extLst>
              <a:ext uri="{FF2B5EF4-FFF2-40B4-BE49-F238E27FC236}">
                <a16:creationId xmlns:a16="http://schemas.microsoft.com/office/drawing/2014/main" id="{638FC8D7-69E9-DDA4-CE39-88DF8870F608}"/>
              </a:ext>
            </a:extLst>
          </p:cNvPr>
          <p:cNvSpPr txBox="1"/>
          <p:nvPr/>
        </p:nvSpPr>
        <p:spPr>
          <a:xfrm>
            <a:off x="7327135" y="2023569"/>
            <a:ext cx="490840" cy="369332"/>
          </a:xfrm>
          <a:prstGeom prst="rect">
            <a:avLst/>
          </a:prstGeom>
          <a:noFill/>
        </p:spPr>
        <p:txBody>
          <a:bodyPr wrap="none" lIns="91440" tIns="45720" rIns="91440" bIns="45720" rtlCol="0" anchor="ctr">
            <a:spAutoFit/>
          </a:bodyPr>
          <a:lstStyle/>
          <a:p>
            <a:pPr algn="ctr"/>
            <a:r>
              <a:rPr lang="en-US" b="1" dirty="0">
                <a:solidFill>
                  <a:schemeClr val="bg2">
                    <a:lumMod val="10000"/>
                  </a:schemeClr>
                </a:solidFill>
                <a:latin typeface="Poppins" pitchFamily="2" charset="77"/>
                <a:cs typeface="Poppins" pitchFamily="2" charset="77"/>
              </a:rPr>
              <a:t>04</a:t>
            </a:r>
          </a:p>
        </p:txBody>
      </p:sp>
      <p:sp>
        <p:nvSpPr>
          <p:cNvPr id="24" name="Subtitle 2">
            <a:extLst>
              <a:ext uri="{FF2B5EF4-FFF2-40B4-BE49-F238E27FC236}">
                <a16:creationId xmlns:a16="http://schemas.microsoft.com/office/drawing/2014/main" id="{BB6E2B6A-4F04-1765-38D2-7865EFBEE92D}"/>
              </a:ext>
            </a:extLst>
          </p:cNvPr>
          <p:cNvSpPr txBox="1">
            <a:spLocks/>
          </p:cNvSpPr>
          <p:nvPr/>
        </p:nvSpPr>
        <p:spPr>
          <a:xfrm>
            <a:off x="6075077" y="1806198"/>
            <a:ext cx="1049663" cy="70788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5" name="TextBox 24">
            <a:extLst>
              <a:ext uri="{FF2B5EF4-FFF2-40B4-BE49-F238E27FC236}">
                <a16:creationId xmlns:a16="http://schemas.microsoft.com/office/drawing/2014/main" id="{E8644F00-90DD-DA4C-02BF-4A4354F54494}"/>
              </a:ext>
            </a:extLst>
          </p:cNvPr>
          <p:cNvSpPr txBox="1"/>
          <p:nvPr/>
        </p:nvSpPr>
        <p:spPr>
          <a:xfrm>
            <a:off x="6075077" y="1608529"/>
            <a:ext cx="891591" cy="246221"/>
          </a:xfrm>
          <a:prstGeom prst="rect">
            <a:avLst/>
          </a:prstGeom>
          <a:noFill/>
        </p:spPr>
        <p:txBody>
          <a:bodyPr wrap="none" rtlCol="0" anchor="ctr" anchorCtr="0">
            <a:spAutoFit/>
          </a:bodyPr>
          <a:lstStyle/>
          <a:p>
            <a:r>
              <a:rPr lang="en-US" sz="1000" b="1" dirty="0">
                <a:solidFill>
                  <a:schemeClr val="bg2">
                    <a:lumMod val="10000"/>
                  </a:schemeClr>
                </a:solidFill>
                <a:latin typeface="Poppins" pitchFamily="2" charset="77"/>
                <a:ea typeface="League Spartan" charset="0"/>
                <a:cs typeface="Poppins" pitchFamily="2" charset="77"/>
              </a:rPr>
              <a:t>YOUR TITLE</a:t>
            </a:r>
          </a:p>
        </p:txBody>
      </p:sp>
      <p:sp>
        <p:nvSpPr>
          <p:cNvPr id="19" name="TextBox 18">
            <a:extLst>
              <a:ext uri="{FF2B5EF4-FFF2-40B4-BE49-F238E27FC236}">
                <a16:creationId xmlns:a16="http://schemas.microsoft.com/office/drawing/2014/main" id="{1AA6BA38-0C00-E4B4-9448-BE6595EF1880}"/>
              </a:ext>
            </a:extLst>
          </p:cNvPr>
          <p:cNvSpPr txBox="1"/>
          <p:nvPr/>
        </p:nvSpPr>
        <p:spPr>
          <a:xfrm>
            <a:off x="8240170" y="3747737"/>
            <a:ext cx="486030" cy="369332"/>
          </a:xfrm>
          <a:prstGeom prst="rect">
            <a:avLst/>
          </a:prstGeom>
          <a:noFill/>
        </p:spPr>
        <p:txBody>
          <a:bodyPr wrap="none" lIns="91440" tIns="45720" rIns="91440" bIns="45720" rtlCol="0" anchor="ctr">
            <a:spAutoFit/>
          </a:bodyPr>
          <a:lstStyle/>
          <a:p>
            <a:pPr algn="ctr"/>
            <a:r>
              <a:rPr lang="en-US" b="1" dirty="0">
                <a:solidFill>
                  <a:schemeClr val="bg2">
                    <a:lumMod val="10000"/>
                  </a:schemeClr>
                </a:solidFill>
                <a:latin typeface="Poppins" pitchFamily="2" charset="77"/>
                <a:cs typeface="Poppins" pitchFamily="2" charset="77"/>
              </a:rPr>
              <a:t>05</a:t>
            </a:r>
          </a:p>
        </p:txBody>
      </p:sp>
      <p:sp>
        <p:nvSpPr>
          <p:cNvPr id="20" name="Subtitle 2">
            <a:extLst>
              <a:ext uri="{FF2B5EF4-FFF2-40B4-BE49-F238E27FC236}">
                <a16:creationId xmlns:a16="http://schemas.microsoft.com/office/drawing/2014/main" id="{618AFB32-46D3-B249-EBB4-90A763AF5795}"/>
              </a:ext>
            </a:extLst>
          </p:cNvPr>
          <p:cNvSpPr txBox="1">
            <a:spLocks/>
          </p:cNvSpPr>
          <p:nvPr/>
        </p:nvSpPr>
        <p:spPr>
          <a:xfrm>
            <a:off x="7504529" y="3080983"/>
            <a:ext cx="1049663" cy="70788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1" name="TextBox 20">
            <a:extLst>
              <a:ext uri="{FF2B5EF4-FFF2-40B4-BE49-F238E27FC236}">
                <a16:creationId xmlns:a16="http://schemas.microsoft.com/office/drawing/2014/main" id="{628F1F02-5FB5-2291-135F-81234D4D504D}"/>
              </a:ext>
            </a:extLst>
          </p:cNvPr>
          <p:cNvSpPr txBox="1"/>
          <p:nvPr/>
        </p:nvSpPr>
        <p:spPr>
          <a:xfrm>
            <a:off x="7496926" y="2880543"/>
            <a:ext cx="891591" cy="246221"/>
          </a:xfrm>
          <a:prstGeom prst="rect">
            <a:avLst/>
          </a:prstGeom>
          <a:noFill/>
        </p:spPr>
        <p:txBody>
          <a:bodyPr wrap="none" rtlCol="0" anchor="ctr" anchorCtr="0">
            <a:spAutoFit/>
          </a:bodyPr>
          <a:lstStyle/>
          <a:p>
            <a:r>
              <a:rPr lang="en-US" sz="1000" b="1" dirty="0">
                <a:solidFill>
                  <a:schemeClr val="bg2">
                    <a:lumMod val="10000"/>
                  </a:schemeClr>
                </a:solidFill>
                <a:latin typeface="Poppins" pitchFamily="2" charset="77"/>
                <a:ea typeface="League Spartan" charset="0"/>
                <a:cs typeface="Poppins" pitchFamily="2" charset="77"/>
              </a:rPr>
              <a:t>YOUR TITLE</a:t>
            </a:r>
          </a:p>
        </p:txBody>
      </p:sp>
      <p:sp>
        <p:nvSpPr>
          <p:cNvPr id="15" name="TextBox 14">
            <a:extLst>
              <a:ext uri="{FF2B5EF4-FFF2-40B4-BE49-F238E27FC236}">
                <a16:creationId xmlns:a16="http://schemas.microsoft.com/office/drawing/2014/main" id="{6E94150F-0488-6FB3-3CA1-5BB9279C54B0}"/>
              </a:ext>
            </a:extLst>
          </p:cNvPr>
          <p:cNvSpPr txBox="1"/>
          <p:nvPr/>
        </p:nvSpPr>
        <p:spPr>
          <a:xfrm>
            <a:off x="7706624" y="5531156"/>
            <a:ext cx="482825" cy="369332"/>
          </a:xfrm>
          <a:prstGeom prst="rect">
            <a:avLst/>
          </a:prstGeom>
          <a:noFill/>
        </p:spPr>
        <p:txBody>
          <a:bodyPr wrap="none" lIns="91440" tIns="45720" rIns="91440" bIns="45720" rtlCol="0" anchor="ctr">
            <a:spAutoFit/>
          </a:bodyPr>
          <a:lstStyle/>
          <a:p>
            <a:pPr algn="ctr"/>
            <a:r>
              <a:rPr lang="en-US" b="1" dirty="0">
                <a:solidFill>
                  <a:schemeClr val="bg2">
                    <a:lumMod val="10000"/>
                  </a:schemeClr>
                </a:solidFill>
                <a:latin typeface="Poppins" pitchFamily="2" charset="77"/>
                <a:cs typeface="Poppins" pitchFamily="2" charset="77"/>
              </a:rPr>
              <a:t>06</a:t>
            </a:r>
          </a:p>
        </p:txBody>
      </p:sp>
      <p:sp>
        <p:nvSpPr>
          <p:cNvPr id="16" name="Subtitle 2">
            <a:extLst>
              <a:ext uri="{FF2B5EF4-FFF2-40B4-BE49-F238E27FC236}">
                <a16:creationId xmlns:a16="http://schemas.microsoft.com/office/drawing/2014/main" id="{506DD08C-1DB0-D7FA-9436-FD70E6034F42}"/>
              </a:ext>
            </a:extLst>
          </p:cNvPr>
          <p:cNvSpPr txBox="1">
            <a:spLocks/>
          </p:cNvSpPr>
          <p:nvPr/>
        </p:nvSpPr>
        <p:spPr>
          <a:xfrm>
            <a:off x="7572161" y="4552267"/>
            <a:ext cx="1049663" cy="70788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8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17" name="TextBox 16">
            <a:extLst>
              <a:ext uri="{FF2B5EF4-FFF2-40B4-BE49-F238E27FC236}">
                <a16:creationId xmlns:a16="http://schemas.microsoft.com/office/drawing/2014/main" id="{CCA7FE62-FED4-5D45-5B3B-D30E6CDF9CF6}"/>
              </a:ext>
            </a:extLst>
          </p:cNvPr>
          <p:cNvSpPr txBox="1"/>
          <p:nvPr/>
        </p:nvSpPr>
        <p:spPr>
          <a:xfrm>
            <a:off x="7621636" y="4363484"/>
            <a:ext cx="891591" cy="246221"/>
          </a:xfrm>
          <a:prstGeom prst="rect">
            <a:avLst/>
          </a:prstGeom>
          <a:noFill/>
        </p:spPr>
        <p:txBody>
          <a:bodyPr wrap="none" rtlCol="0" anchor="ctr" anchorCtr="0">
            <a:spAutoFit/>
          </a:bodyPr>
          <a:lstStyle/>
          <a:p>
            <a:r>
              <a:rPr lang="en-US" sz="1000" b="1" dirty="0">
                <a:solidFill>
                  <a:schemeClr val="bg2">
                    <a:lumMod val="10000"/>
                  </a:schemeClr>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3981402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849F3A2E-0362-36DF-D500-14B380A17457}"/>
              </a:ext>
            </a:extLst>
          </p:cNvPr>
          <p:cNvSpPr/>
          <p:nvPr/>
        </p:nvSpPr>
        <p:spPr>
          <a:xfrm>
            <a:off x="1077928" y="1029933"/>
            <a:ext cx="3101211" cy="1738003"/>
          </a:xfrm>
          <a:prstGeom prst="roundRect">
            <a:avLst/>
          </a:prstGeom>
          <a:solidFill>
            <a:srgbClr val="FFA200">
              <a:alpha val="2044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425CAF79-A140-DFF5-A5BB-D5E40AF3250D}"/>
              </a:ext>
            </a:extLst>
          </p:cNvPr>
          <p:cNvSpPr/>
          <p:nvPr/>
        </p:nvSpPr>
        <p:spPr>
          <a:xfrm>
            <a:off x="1077928" y="2833788"/>
            <a:ext cx="3101211" cy="1673007"/>
          </a:xfrm>
          <a:prstGeom prst="roundRect">
            <a:avLst/>
          </a:prstGeom>
          <a:solidFill>
            <a:srgbClr val="E32D8E">
              <a:alpha val="2044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D8F7B702-5160-A277-EE18-05B81BA9DD17}"/>
              </a:ext>
            </a:extLst>
          </p:cNvPr>
          <p:cNvSpPr/>
          <p:nvPr/>
        </p:nvSpPr>
        <p:spPr>
          <a:xfrm>
            <a:off x="1077928" y="4615908"/>
            <a:ext cx="3101211" cy="1878754"/>
          </a:xfrm>
          <a:prstGeom prst="roundRect">
            <a:avLst/>
          </a:prstGeom>
          <a:solidFill>
            <a:srgbClr val="00B0C9">
              <a:alpha val="2044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36B9D05D-E060-E59B-88F4-DD57138FF846}"/>
              </a:ext>
            </a:extLst>
          </p:cNvPr>
          <p:cNvSpPr/>
          <p:nvPr/>
        </p:nvSpPr>
        <p:spPr>
          <a:xfrm>
            <a:off x="4390754" y="969973"/>
            <a:ext cx="3101211" cy="1738003"/>
          </a:xfrm>
          <a:prstGeom prst="roundRect">
            <a:avLst/>
          </a:prstGeom>
          <a:solidFill>
            <a:srgbClr val="6B3BC4">
              <a:alpha val="2044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D9BB51F4-0BBA-B090-9E90-E79A3F1785B4}"/>
              </a:ext>
            </a:extLst>
          </p:cNvPr>
          <p:cNvSpPr/>
          <p:nvPr/>
        </p:nvSpPr>
        <p:spPr>
          <a:xfrm>
            <a:off x="4390754" y="2773828"/>
            <a:ext cx="3101211" cy="1673007"/>
          </a:xfrm>
          <a:prstGeom prst="roundRect">
            <a:avLst/>
          </a:prstGeom>
          <a:solidFill>
            <a:srgbClr val="E03734">
              <a:alpha val="2044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AB56CE09-A020-FBC2-D486-A89261760F3A}"/>
              </a:ext>
            </a:extLst>
          </p:cNvPr>
          <p:cNvSpPr/>
          <p:nvPr/>
        </p:nvSpPr>
        <p:spPr>
          <a:xfrm>
            <a:off x="4390754" y="4555948"/>
            <a:ext cx="3101211" cy="1878754"/>
          </a:xfrm>
          <a:prstGeom prst="roundRect">
            <a:avLst/>
          </a:prstGeom>
          <a:solidFill>
            <a:srgbClr val="72BA00">
              <a:alpha val="2044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49042">
            <a:extLst>
              <a:ext uri="{FF2B5EF4-FFF2-40B4-BE49-F238E27FC236}">
                <a16:creationId xmlns:a16="http://schemas.microsoft.com/office/drawing/2014/main" id="{CE22A65E-AE8F-A97F-953B-1D6559AACDFE}"/>
              </a:ext>
            </a:extLst>
          </p:cNvPr>
          <p:cNvSpPr/>
          <p:nvPr/>
        </p:nvSpPr>
        <p:spPr>
          <a:xfrm>
            <a:off x="9258352" y="1042966"/>
            <a:ext cx="1601721" cy="5507900"/>
          </a:xfrm>
          <a:custGeom>
            <a:avLst/>
            <a:gdLst/>
            <a:ahLst/>
            <a:cxnLst>
              <a:cxn ang="0">
                <a:pos x="wd2" y="hd2"/>
              </a:cxn>
              <a:cxn ang="5400000">
                <a:pos x="wd2" y="hd2"/>
              </a:cxn>
              <a:cxn ang="10800000">
                <a:pos x="wd2" y="hd2"/>
              </a:cxn>
              <a:cxn ang="16200000">
                <a:pos x="wd2" y="hd2"/>
              </a:cxn>
            </a:cxnLst>
            <a:rect l="0" t="0" r="r" b="b"/>
            <a:pathLst>
              <a:path w="21027" h="21577" extrusionOk="0">
                <a:moveTo>
                  <a:pt x="11848" y="4"/>
                </a:moveTo>
                <a:cubicBezTo>
                  <a:pt x="10987" y="-18"/>
                  <a:pt x="10176" y="59"/>
                  <a:pt x="9484" y="192"/>
                </a:cubicBezTo>
                <a:cubicBezTo>
                  <a:pt x="8813" y="321"/>
                  <a:pt x="8230" y="508"/>
                  <a:pt x="8019" y="743"/>
                </a:cubicBezTo>
                <a:cubicBezTo>
                  <a:pt x="7875" y="903"/>
                  <a:pt x="7919" y="1072"/>
                  <a:pt x="8143" y="1224"/>
                </a:cubicBezTo>
                <a:cubicBezTo>
                  <a:pt x="7994" y="1258"/>
                  <a:pt x="7882" y="1302"/>
                  <a:pt x="7819" y="1353"/>
                </a:cubicBezTo>
                <a:cubicBezTo>
                  <a:pt x="7692" y="1456"/>
                  <a:pt x="7781" y="1566"/>
                  <a:pt x="7781" y="1673"/>
                </a:cubicBezTo>
                <a:cubicBezTo>
                  <a:pt x="7781" y="1796"/>
                  <a:pt x="7802" y="1937"/>
                  <a:pt x="8190" y="1958"/>
                </a:cubicBezTo>
                <a:cubicBezTo>
                  <a:pt x="8329" y="1966"/>
                  <a:pt x="8467" y="1949"/>
                  <a:pt x="8547" y="1916"/>
                </a:cubicBezTo>
                <a:cubicBezTo>
                  <a:pt x="8448" y="2073"/>
                  <a:pt x="8561" y="2233"/>
                  <a:pt x="8842" y="2370"/>
                </a:cubicBezTo>
                <a:cubicBezTo>
                  <a:pt x="8967" y="2432"/>
                  <a:pt x="9130" y="2489"/>
                  <a:pt x="9179" y="2558"/>
                </a:cubicBezTo>
                <a:cubicBezTo>
                  <a:pt x="9180" y="2557"/>
                  <a:pt x="9183" y="2556"/>
                  <a:pt x="9184" y="2554"/>
                </a:cubicBezTo>
                <a:cubicBezTo>
                  <a:pt x="9216" y="2690"/>
                  <a:pt x="9348" y="2821"/>
                  <a:pt x="9574" y="2941"/>
                </a:cubicBezTo>
                <a:cubicBezTo>
                  <a:pt x="9726" y="3020"/>
                  <a:pt x="9920" y="3094"/>
                  <a:pt x="10145" y="3158"/>
                </a:cubicBezTo>
                <a:cubicBezTo>
                  <a:pt x="10148" y="3197"/>
                  <a:pt x="10152" y="3235"/>
                  <a:pt x="10159" y="3274"/>
                </a:cubicBezTo>
                <a:cubicBezTo>
                  <a:pt x="10203" y="3508"/>
                  <a:pt x="10330" y="3741"/>
                  <a:pt x="10535" y="3968"/>
                </a:cubicBezTo>
                <a:cubicBezTo>
                  <a:pt x="10612" y="3866"/>
                  <a:pt x="10715" y="3764"/>
                  <a:pt x="10839" y="3666"/>
                </a:cubicBezTo>
                <a:cubicBezTo>
                  <a:pt x="11028" y="3518"/>
                  <a:pt x="11268" y="3376"/>
                  <a:pt x="11558" y="3242"/>
                </a:cubicBezTo>
                <a:cubicBezTo>
                  <a:pt x="12110" y="3166"/>
                  <a:pt x="12576" y="3048"/>
                  <a:pt x="12904" y="2901"/>
                </a:cubicBezTo>
                <a:cubicBezTo>
                  <a:pt x="13132" y="2799"/>
                  <a:pt x="13258" y="2682"/>
                  <a:pt x="13332" y="2564"/>
                </a:cubicBezTo>
                <a:cubicBezTo>
                  <a:pt x="13365" y="2511"/>
                  <a:pt x="13412" y="2458"/>
                  <a:pt x="13413" y="2404"/>
                </a:cubicBezTo>
                <a:cubicBezTo>
                  <a:pt x="13426" y="2413"/>
                  <a:pt x="13429" y="2422"/>
                  <a:pt x="13441" y="2431"/>
                </a:cubicBezTo>
                <a:cubicBezTo>
                  <a:pt x="13494" y="2401"/>
                  <a:pt x="13553" y="2371"/>
                  <a:pt x="13608" y="2341"/>
                </a:cubicBezTo>
                <a:cubicBezTo>
                  <a:pt x="13784" y="2244"/>
                  <a:pt x="13865" y="2135"/>
                  <a:pt x="13850" y="2026"/>
                </a:cubicBezTo>
                <a:cubicBezTo>
                  <a:pt x="14006" y="2018"/>
                  <a:pt x="14147" y="1995"/>
                  <a:pt x="14255" y="1962"/>
                </a:cubicBezTo>
                <a:cubicBezTo>
                  <a:pt x="14485" y="1891"/>
                  <a:pt x="14513" y="1792"/>
                  <a:pt x="14545" y="1701"/>
                </a:cubicBezTo>
                <a:cubicBezTo>
                  <a:pt x="14581" y="1597"/>
                  <a:pt x="14626" y="1493"/>
                  <a:pt x="14673" y="1387"/>
                </a:cubicBezTo>
                <a:cubicBezTo>
                  <a:pt x="14676" y="1278"/>
                  <a:pt x="14681" y="1169"/>
                  <a:pt x="14687" y="1061"/>
                </a:cubicBezTo>
                <a:cubicBezTo>
                  <a:pt x="14694" y="953"/>
                  <a:pt x="14701" y="844"/>
                  <a:pt x="14635" y="737"/>
                </a:cubicBezTo>
                <a:cubicBezTo>
                  <a:pt x="14390" y="341"/>
                  <a:pt x="13253" y="41"/>
                  <a:pt x="11848" y="4"/>
                </a:cubicBezTo>
                <a:close/>
                <a:moveTo>
                  <a:pt x="13622" y="2697"/>
                </a:moveTo>
                <a:cubicBezTo>
                  <a:pt x="13625" y="2724"/>
                  <a:pt x="13641" y="2750"/>
                  <a:pt x="13636" y="2776"/>
                </a:cubicBezTo>
                <a:cubicBezTo>
                  <a:pt x="13603" y="2947"/>
                  <a:pt x="13384" y="3112"/>
                  <a:pt x="13375" y="3284"/>
                </a:cubicBezTo>
                <a:cubicBezTo>
                  <a:pt x="13371" y="3354"/>
                  <a:pt x="13403" y="3424"/>
                  <a:pt x="13375" y="3495"/>
                </a:cubicBezTo>
                <a:cubicBezTo>
                  <a:pt x="13329" y="3608"/>
                  <a:pt x="13137" y="3710"/>
                  <a:pt x="12942" y="3810"/>
                </a:cubicBezTo>
                <a:cubicBezTo>
                  <a:pt x="12504" y="4032"/>
                  <a:pt x="12049" y="4250"/>
                  <a:pt x="11643" y="4477"/>
                </a:cubicBezTo>
                <a:cubicBezTo>
                  <a:pt x="11339" y="4647"/>
                  <a:pt x="11061" y="4821"/>
                  <a:pt x="10816" y="4999"/>
                </a:cubicBezTo>
                <a:lnTo>
                  <a:pt x="9612" y="4392"/>
                </a:lnTo>
                <a:lnTo>
                  <a:pt x="9246" y="4222"/>
                </a:lnTo>
                <a:cubicBezTo>
                  <a:pt x="8753" y="4077"/>
                  <a:pt x="8480" y="3884"/>
                  <a:pt x="8480" y="3682"/>
                </a:cubicBezTo>
                <a:cubicBezTo>
                  <a:pt x="8480" y="3585"/>
                  <a:pt x="8545" y="3491"/>
                  <a:pt x="8613" y="3396"/>
                </a:cubicBezTo>
                <a:cubicBezTo>
                  <a:pt x="8688" y="3293"/>
                  <a:pt x="8767" y="3188"/>
                  <a:pt x="8842" y="3084"/>
                </a:cubicBezTo>
                <a:cubicBezTo>
                  <a:pt x="8923" y="2971"/>
                  <a:pt x="8989" y="2857"/>
                  <a:pt x="9061" y="2743"/>
                </a:cubicBezTo>
                <a:cubicBezTo>
                  <a:pt x="8861" y="2852"/>
                  <a:pt x="8477" y="2944"/>
                  <a:pt x="8209" y="3045"/>
                </a:cubicBezTo>
                <a:cubicBezTo>
                  <a:pt x="8130" y="3074"/>
                  <a:pt x="8049" y="3104"/>
                  <a:pt x="7976" y="3135"/>
                </a:cubicBezTo>
                <a:cubicBezTo>
                  <a:pt x="7536" y="3112"/>
                  <a:pt x="7084" y="3112"/>
                  <a:pt x="6644" y="3135"/>
                </a:cubicBezTo>
                <a:cubicBezTo>
                  <a:pt x="6039" y="3167"/>
                  <a:pt x="5468" y="3241"/>
                  <a:pt x="5032" y="3365"/>
                </a:cubicBezTo>
                <a:cubicBezTo>
                  <a:pt x="4894" y="3404"/>
                  <a:pt x="4774" y="3448"/>
                  <a:pt x="4656" y="3492"/>
                </a:cubicBezTo>
                <a:cubicBezTo>
                  <a:pt x="3826" y="3804"/>
                  <a:pt x="3037" y="4143"/>
                  <a:pt x="2801" y="4528"/>
                </a:cubicBezTo>
                <a:cubicBezTo>
                  <a:pt x="2500" y="5020"/>
                  <a:pt x="2632" y="6773"/>
                  <a:pt x="2516" y="7235"/>
                </a:cubicBezTo>
                <a:cubicBezTo>
                  <a:pt x="2411" y="7651"/>
                  <a:pt x="1162" y="9469"/>
                  <a:pt x="570" y="10224"/>
                </a:cubicBezTo>
                <a:cubicBezTo>
                  <a:pt x="-19" y="10977"/>
                  <a:pt x="-367" y="11623"/>
                  <a:pt x="627" y="11943"/>
                </a:cubicBezTo>
                <a:cubicBezTo>
                  <a:pt x="1621" y="12262"/>
                  <a:pt x="2679" y="12281"/>
                  <a:pt x="1988" y="11939"/>
                </a:cubicBezTo>
                <a:cubicBezTo>
                  <a:pt x="1296" y="11597"/>
                  <a:pt x="1361" y="11275"/>
                  <a:pt x="1821" y="11489"/>
                </a:cubicBezTo>
                <a:cubicBezTo>
                  <a:pt x="2282" y="11702"/>
                  <a:pt x="2819" y="11958"/>
                  <a:pt x="2877" y="11443"/>
                </a:cubicBezTo>
                <a:cubicBezTo>
                  <a:pt x="2936" y="10927"/>
                  <a:pt x="2778" y="10627"/>
                  <a:pt x="3072" y="10369"/>
                </a:cubicBezTo>
                <a:cubicBezTo>
                  <a:pt x="3366" y="10110"/>
                  <a:pt x="3771" y="10924"/>
                  <a:pt x="3600" y="12621"/>
                </a:cubicBezTo>
                <a:cubicBezTo>
                  <a:pt x="3433" y="14282"/>
                  <a:pt x="3557" y="14415"/>
                  <a:pt x="3562" y="14420"/>
                </a:cubicBezTo>
                <a:cubicBezTo>
                  <a:pt x="3558" y="14416"/>
                  <a:pt x="4198" y="14453"/>
                  <a:pt x="4280" y="14473"/>
                </a:cubicBezTo>
                <a:cubicBezTo>
                  <a:pt x="4499" y="14525"/>
                  <a:pt x="4537" y="14607"/>
                  <a:pt x="4571" y="14682"/>
                </a:cubicBezTo>
                <a:cubicBezTo>
                  <a:pt x="4658" y="14875"/>
                  <a:pt x="4698" y="15068"/>
                  <a:pt x="4818" y="15260"/>
                </a:cubicBezTo>
                <a:cubicBezTo>
                  <a:pt x="4978" y="15518"/>
                  <a:pt x="6703" y="18469"/>
                  <a:pt x="6882" y="19306"/>
                </a:cubicBezTo>
                <a:cubicBezTo>
                  <a:pt x="6908" y="19629"/>
                  <a:pt x="6407" y="19894"/>
                  <a:pt x="5817" y="20325"/>
                </a:cubicBezTo>
                <a:cubicBezTo>
                  <a:pt x="5226" y="20756"/>
                  <a:pt x="6378" y="21312"/>
                  <a:pt x="7729" y="21007"/>
                </a:cubicBezTo>
                <a:cubicBezTo>
                  <a:pt x="9079" y="20703"/>
                  <a:pt x="8860" y="20419"/>
                  <a:pt x="9298" y="19945"/>
                </a:cubicBezTo>
                <a:cubicBezTo>
                  <a:pt x="9736" y="19472"/>
                  <a:pt x="9269" y="19205"/>
                  <a:pt x="9332" y="18818"/>
                </a:cubicBezTo>
                <a:cubicBezTo>
                  <a:pt x="9395" y="18432"/>
                  <a:pt x="9086" y="16343"/>
                  <a:pt x="9218" y="15741"/>
                </a:cubicBezTo>
                <a:cubicBezTo>
                  <a:pt x="9290" y="15410"/>
                  <a:pt x="9165" y="15109"/>
                  <a:pt x="8984" y="14783"/>
                </a:cubicBezTo>
                <a:cubicBezTo>
                  <a:pt x="8853" y="14547"/>
                  <a:pt x="9223" y="14485"/>
                  <a:pt x="9988" y="14478"/>
                </a:cubicBezTo>
                <a:cubicBezTo>
                  <a:pt x="10533" y="14473"/>
                  <a:pt x="11200" y="14446"/>
                  <a:pt x="11734" y="14483"/>
                </a:cubicBezTo>
                <a:cubicBezTo>
                  <a:pt x="12682" y="14549"/>
                  <a:pt x="12555" y="15247"/>
                  <a:pt x="12671" y="15440"/>
                </a:cubicBezTo>
                <a:cubicBezTo>
                  <a:pt x="12955" y="15914"/>
                  <a:pt x="13201" y="16388"/>
                  <a:pt x="13574" y="16858"/>
                </a:cubicBezTo>
                <a:cubicBezTo>
                  <a:pt x="14393" y="17886"/>
                  <a:pt x="16276" y="20014"/>
                  <a:pt x="16395" y="20136"/>
                </a:cubicBezTo>
                <a:cubicBezTo>
                  <a:pt x="16514" y="20258"/>
                  <a:pt x="17685" y="21582"/>
                  <a:pt x="19387" y="21578"/>
                </a:cubicBezTo>
                <a:cubicBezTo>
                  <a:pt x="20634" y="21575"/>
                  <a:pt x="20787" y="21074"/>
                  <a:pt x="20267" y="20753"/>
                </a:cubicBezTo>
                <a:cubicBezTo>
                  <a:pt x="19759" y="20441"/>
                  <a:pt x="18600" y="20049"/>
                  <a:pt x="18592" y="19808"/>
                </a:cubicBezTo>
                <a:cubicBezTo>
                  <a:pt x="18584" y="19566"/>
                  <a:pt x="17724" y="15817"/>
                  <a:pt x="17541" y="15431"/>
                </a:cubicBezTo>
                <a:cubicBezTo>
                  <a:pt x="17449" y="15235"/>
                  <a:pt x="17319" y="15040"/>
                  <a:pt x="17184" y="14847"/>
                </a:cubicBezTo>
                <a:cubicBezTo>
                  <a:pt x="17109" y="14738"/>
                  <a:pt x="16947" y="14635"/>
                  <a:pt x="16923" y="14523"/>
                </a:cubicBezTo>
                <a:cubicBezTo>
                  <a:pt x="16912" y="14473"/>
                  <a:pt x="16899" y="14422"/>
                  <a:pt x="16985" y="14377"/>
                </a:cubicBezTo>
                <a:cubicBezTo>
                  <a:pt x="17021" y="14358"/>
                  <a:pt x="17332" y="14298"/>
                  <a:pt x="17332" y="14287"/>
                </a:cubicBezTo>
                <a:cubicBezTo>
                  <a:pt x="17332" y="14287"/>
                  <a:pt x="17399" y="13663"/>
                  <a:pt x="17456" y="12994"/>
                </a:cubicBezTo>
                <a:cubicBezTo>
                  <a:pt x="17512" y="12326"/>
                  <a:pt x="17556" y="11613"/>
                  <a:pt x="17522" y="11436"/>
                </a:cubicBezTo>
                <a:cubicBezTo>
                  <a:pt x="18142" y="11290"/>
                  <a:pt x="18938" y="11173"/>
                  <a:pt x="19082" y="10497"/>
                </a:cubicBezTo>
                <a:cubicBezTo>
                  <a:pt x="19227" y="9821"/>
                  <a:pt x="19372" y="9224"/>
                  <a:pt x="19877" y="8788"/>
                </a:cubicBezTo>
                <a:cubicBezTo>
                  <a:pt x="20409" y="8327"/>
                  <a:pt x="20756" y="7854"/>
                  <a:pt x="20961" y="7374"/>
                </a:cubicBezTo>
                <a:cubicBezTo>
                  <a:pt x="21233" y="6737"/>
                  <a:pt x="20579" y="6100"/>
                  <a:pt x="20557" y="5469"/>
                </a:cubicBezTo>
                <a:cubicBezTo>
                  <a:pt x="20534" y="4827"/>
                  <a:pt x="20856" y="4163"/>
                  <a:pt x="19943" y="3572"/>
                </a:cubicBezTo>
                <a:cubicBezTo>
                  <a:pt x="19822" y="3493"/>
                  <a:pt x="19676" y="3416"/>
                  <a:pt x="19463" y="3355"/>
                </a:cubicBezTo>
                <a:cubicBezTo>
                  <a:pt x="18965" y="3213"/>
                  <a:pt x="18304" y="3183"/>
                  <a:pt x="17617" y="3165"/>
                </a:cubicBezTo>
                <a:cubicBezTo>
                  <a:pt x="17005" y="3149"/>
                  <a:pt x="16391" y="3137"/>
                  <a:pt x="15777" y="3135"/>
                </a:cubicBezTo>
                <a:cubicBezTo>
                  <a:pt x="15624" y="3123"/>
                  <a:pt x="15471" y="3109"/>
                  <a:pt x="15329" y="3088"/>
                </a:cubicBezTo>
                <a:cubicBezTo>
                  <a:pt x="14808" y="3011"/>
                  <a:pt x="14439" y="2872"/>
                  <a:pt x="13983" y="2777"/>
                </a:cubicBezTo>
                <a:cubicBezTo>
                  <a:pt x="13858" y="2751"/>
                  <a:pt x="13734" y="2725"/>
                  <a:pt x="13622" y="2697"/>
                </a:cubicBezTo>
                <a:close/>
                <a:moveTo>
                  <a:pt x="10592" y="4204"/>
                </a:moveTo>
                <a:cubicBezTo>
                  <a:pt x="10511" y="4204"/>
                  <a:pt x="10430" y="4214"/>
                  <a:pt x="10369" y="4231"/>
                </a:cubicBezTo>
                <a:cubicBezTo>
                  <a:pt x="10245" y="4266"/>
                  <a:pt x="10245" y="4323"/>
                  <a:pt x="10369" y="4358"/>
                </a:cubicBezTo>
                <a:cubicBezTo>
                  <a:pt x="10492" y="4393"/>
                  <a:pt x="10692" y="4393"/>
                  <a:pt x="10816" y="4358"/>
                </a:cubicBezTo>
                <a:cubicBezTo>
                  <a:pt x="10939" y="4323"/>
                  <a:pt x="10939" y="4266"/>
                  <a:pt x="10816" y="4231"/>
                </a:cubicBezTo>
                <a:cubicBezTo>
                  <a:pt x="10754" y="4214"/>
                  <a:pt x="10673" y="4204"/>
                  <a:pt x="10592" y="4204"/>
                </a:cubicBezTo>
                <a:close/>
                <a:moveTo>
                  <a:pt x="17341" y="6162"/>
                </a:moveTo>
                <a:cubicBezTo>
                  <a:pt x="17846" y="6427"/>
                  <a:pt x="17733" y="6768"/>
                  <a:pt x="18036" y="7049"/>
                </a:cubicBezTo>
                <a:cubicBezTo>
                  <a:pt x="18387" y="7374"/>
                  <a:pt x="18333" y="7704"/>
                  <a:pt x="18183" y="8042"/>
                </a:cubicBezTo>
                <a:cubicBezTo>
                  <a:pt x="18151" y="8115"/>
                  <a:pt x="17308" y="8661"/>
                  <a:pt x="17327" y="8669"/>
                </a:cubicBezTo>
                <a:cubicBezTo>
                  <a:pt x="17015" y="8549"/>
                  <a:pt x="17048" y="8309"/>
                  <a:pt x="17008" y="8166"/>
                </a:cubicBezTo>
                <a:cubicBezTo>
                  <a:pt x="16946" y="7941"/>
                  <a:pt x="16769" y="7713"/>
                  <a:pt x="16733" y="7488"/>
                </a:cubicBezTo>
                <a:cubicBezTo>
                  <a:pt x="16663" y="7051"/>
                  <a:pt x="16880" y="6579"/>
                  <a:pt x="17341" y="6162"/>
                </a:cubicBezTo>
                <a:close/>
                <a:moveTo>
                  <a:pt x="5845" y="6205"/>
                </a:moveTo>
                <a:cubicBezTo>
                  <a:pt x="5845" y="6205"/>
                  <a:pt x="6209" y="7063"/>
                  <a:pt x="6178" y="7267"/>
                </a:cubicBezTo>
                <a:cubicBezTo>
                  <a:pt x="6147" y="7472"/>
                  <a:pt x="5474" y="7666"/>
                  <a:pt x="5289" y="7796"/>
                </a:cubicBezTo>
                <a:cubicBezTo>
                  <a:pt x="5286" y="7721"/>
                  <a:pt x="5428" y="7420"/>
                  <a:pt x="5569" y="7089"/>
                </a:cubicBezTo>
                <a:cubicBezTo>
                  <a:pt x="5711" y="6759"/>
                  <a:pt x="5852" y="6399"/>
                  <a:pt x="5845" y="6205"/>
                </a:cubicBezTo>
                <a:close/>
              </a:path>
            </a:pathLst>
          </a:custGeom>
          <a:solidFill>
            <a:schemeClr val="accent2">
              <a:lumMod val="20000"/>
              <a:lumOff val="80000"/>
            </a:schemeClr>
          </a:solidFill>
          <a:ln w="12700" cap="flat">
            <a:noFill/>
            <a:miter lim="400000"/>
          </a:ln>
          <a:effectLst/>
        </p:spPr>
        <p:txBody>
          <a:bodyPr wrap="square" lIns="53578" tIns="53578" rIns="53578" bIns="53578" numCol="1" anchor="ctr">
            <a:noAutofit/>
          </a:bodyPr>
          <a:lstStyle/>
          <a:p>
            <a:endParaRPr sz="4000" dirty="0">
              <a:latin typeface="Lato Light" panose="020F0502020204030203" pitchFamily="34" charset="0"/>
            </a:endParaRPr>
          </a:p>
        </p:txBody>
      </p:sp>
      <p:grpSp>
        <p:nvGrpSpPr>
          <p:cNvPr id="39" name="Group 38">
            <a:extLst>
              <a:ext uri="{FF2B5EF4-FFF2-40B4-BE49-F238E27FC236}">
                <a16:creationId xmlns:a16="http://schemas.microsoft.com/office/drawing/2014/main" id="{C1E1A301-8AAC-4F25-5D55-4B9E7106FD14}"/>
              </a:ext>
            </a:extLst>
          </p:cNvPr>
          <p:cNvGrpSpPr/>
          <p:nvPr/>
        </p:nvGrpSpPr>
        <p:grpSpPr>
          <a:xfrm>
            <a:off x="1335229" y="1214328"/>
            <a:ext cx="2532047" cy="1414000"/>
            <a:chOff x="1247694" y="1304659"/>
            <a:chExt cx="2532047" cy="1414000"/>
          </a:xfrm>
        </p:grpSpPr>
        <p:sp>
          <p:nvSpPr>
            <p:cNvPr id="11" name="Freeform 928">
              <a:extLst>
                <a:ext uri="{FF2B5EF4-FFF2-40B4-BE49-F238E27FC236}">
                  <a16:creationId xmlns:a16="http://schemas.microsoft.com/office/drawing/2014/main" id="{CADEF3B2-81FB-10CB-67DA-FC409B4A3956}"/>
                </a:ext>
              </a:extLst>
            </p:cNvPr>
            <p:cNvSpPr>
              <a:spLocks noChangeArrowheads="1"/>
            </p:cNvSpPr>
            <p:nvPr/>
          </p:nvSpPr>
          <p:spPr bwMode="auto">
            <a:xfrm>
              <a:off x="3349674" y="1304659"/>
              <a:ext cx="430067" cy="430067"/>
            </a:xfrm>
            <a:custGeom>
              <a:avLst/>
              <a:gdLst>
                <a:gd name="T0" fmla="*/ 2652783 w 296503"/>
                <a:gd name="T1" fmla="*/ 3144734 h 296502"/>
                <a:gd name="T2" fmla="*/ 255275 w 296503"/>
                <a:gd name="T3" fmla="*/ 1715088 h 296502"/>
                <a:gd name="T4" fmla="*/ 330227 w 296503"/>
                <a:gd name="T5" fmla="*/ 1784468 h 296502"/>
                <a:gd name="T6" fmla="*/ 242802 w 296503"/>
                <a:gd name="T7" fmla="*/ 1749775 h 296502"/>
                <a:gd name="T8" fmla="*/ 342694 w 296503"/>
                <a:gd name="T9" fmla="*/ 1227390 h 296502"/>
                <a:gd name="T10" fmla="*/ 292772 w 296503"/>
                <a:gd name="T11" fmla="*/ 1179373 h 296502"/>
                <a:gd name="T12" fmla="*/ 1688499 w 296503"/>
                <a:gd name="T13" fmla="*/ 2289596 h 296502"/>
                <a:gd name="T14" fmla="*/ 1342148 w 296503"/>
                <a:gd name="T15" fmla="*/ 2309302 h 296502"/>
                <a:gd name="T16" fmla="*/ 1294897 w 296503"/>
                <a:gd name="T17" fmla="*/ 2529985 h 296502"/>
                <a:gd name="T18" fmla="*/ 1920713 w 296503"/>
                <a:gd name="T19" fmla="*/ 2880715 h 296502"/>
                <a:gd name="T20" fmla="*/ 2538651 w 296503"/>
                <a:gd name="T21" fmla="*/ 1828537 h 296502"/>
                <a:gd name="T22" fmla="*/ 2412686 w 296503"/>
                <a:gd name="T23" fmla="*/ 1812770 h 296502"/>
                <a:gd name="T24" fmla="*/ 2184411 w 296503"/>
                <a:gd name="T25" fmla="*/ 1765466 h 296502"/>
                <a:gd name="T26" fmla="*/ 1916779 w 296503"/>
                <a:gd name="T27" fmla="*/ 1761537 h 296502"/>
                <a:gd name="T28" fmla="*/ 1786901 w 296503"/>
                <a:gd name="T29" fmla="*/ 1079774 h 296502"/>
                <a:gd name="T30" fmla="*/ 2996363 w 296503"/>
                <a:gd name="T31" fmla="*/ 1458082 h 296502"/>
                <a:gd name="T32" fmla="*/ 2896304 w 296503"/>
                <a:gd name="T33" fmla="*/ 1000817 h 296502"/>
                <a:gd name="T34" fmla="*/ 330227 w 296503"/>
                <a:gd name="T35" fmla="*/ 678341 h 296502"/>
                <a:gd name="T36" fmla="*/ 292772 w 296503"/>
                <a:gd name="T37" fmla="*/ 759273 h 296502"/>
                <a:gd name="T38" fmla="*/ 255275 w 296503"/>
                <a:gd name="T39" fmla="*/ 678341 h 296502"/>
                <a:gd name="T40" fmla="*/ 2320052 w 296503"/>
                <a:gd name="T41" fmla="*/ 847667 h 296502"/>
                <a:gd name="T42" fmla="*/ 2221957 w 296503"/>
                <a:gd name="T43" fmla="*/ 1487294 h 296502"/>
                <a:gd name="T44" fmla="*/ 1229199 w 296503"/>
                <a:gd name="T45" fmla="*/ 635766 h 296502"/>
                <a:gd name="T46" fmla="*/ 1229199 w 296503"/>
                <a:gd name="T47" fmla="*/ 1840460 h 296502"/>
                <a:gd name="T48" fmla="*/ 1445011 w 296503"/>
                <a:gd name="T49" fmla="*/ 1938568 h 296502"/>
                <a:gd name="T50" fmla="*/ 919190 w 296503"/>
                <a:gd name="T51" fmla="*/ 847667 h 296502"/>
                <a:gd name="T52" fmla="*/ 590384 w 296503"/>
                <a:gd name="T53" fmla="*/ 2356600 h 296502"/>
                <a:gd name="T54" fmla="*/ 1590103 w 296503"/>
                <a:gd name="T55" fmla="*/ 2226535 h 296502"/>
                <a:gd name="T56" fmla="*/ 1979754 w 296503"/>
                <a:gd name="T57" fmla="*/ 1150713 h 296502"/>
                <a:gd name="T58" fmla="*/ 2302493 w 296503"/>
                <a:gd name="T59" fmla="*/ 1623605 h 296502"/>
                <a:gd name="T60" fmla="*/ 2747245 w 296503"/>
                <a:gd name="T61" fmla="*/ 1923108 h 296502"/>
                <a:gd name="T62" fmla="*/ 2944039 w 296503"/>
                <a:gd name="T63" fmla="*/ 2356600 h 296502"/>
                <a:gd name="T64" fmla="*/ 2944039 w 296503"/>
                <a:gd name="T65" fmla="*/ 98520 h 296502"/>
                <a:gd name="T66" fmla="*/ 2700021 w 296503"/>
                <a:gd name="T67" fmla="*/ 1670885 h 296502"/>
                <a:gd name="T68" fmla="*/ 590384 w 296503"/>
                <a:gd name="T69" fmla="*/ 98520 h 296502"/>
                <a:gd name="T70" fmla="*/ 98402 w 296503"/>
                <a:gd name="T71" fmla="*/ 2159554 h 296502"/>
                <a:gd name="T72" fmla="*/ 491997 w 296503"/>
                <a:gd name="T73" fmla="*/ 98520 h 296502"/>
                <a:gd name="T74" fmla="*/ 2944039 w 296503"/>
                <a:gd name="T75" fmla="*/ 0 h 296502"/>
                <a:gd name="T76" fmla="*/ 2944039 w 296503"/>
                <a:gd name="T77" fmla="*/ 2455117 h 296502"/>
                <a:gd name="T78" fmla="*/ 2700021 w 296503"/>
                <a:gd name="T79" fmla="*/ 3239316 h 296502"/>
                <a:gd name="T80" fmla="*/ 1869556 w 296503"/>
                <a:gd name="T81" fmla="*/ 2971357 h 296502"/>
                <a:gd name="T82" fmla="*/ 1054823 w 296503"/>
                <a:gd name="T83" fmla="*/ 2656076 h 296502"/>
                <a:gd name="T84" fmla="*/ 980035 w 296503"/>
                <a:gd name="T85" fmla="*/ 2455117 h 296502"/>
                <a:gd name="T86" fmla="*/ 0 w 296503"/>
                <a:gd name="T87" fmla="*/ 295553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80496" y="272696"/>
                  </a:moveTo>
                  <a:lnTo>
                    <a:pt x="180496" y="287845"/>
                  </a:lnTo>
                  <a:lnTo>
                    <a:pt x="242822" y="287845"/>
                  </a:lnTo>
                  <a:lnTo>
                    <a:pt x="242822" y="272696"/>
                  </a:lnTo>
                  <a:lnTo>
                    <a:pt x="180496" y="272696"/>
                  </a:lnTo>
                  <a:close/>
                  <a:moveTo>
                    <a:pt x="23368" y="156986"/>
                  </a:moveTo>
                  <a:cubicBezTo>
                    <a:pt x="25273" y="155575"/>
                    <a:pt x="28321" y="155575"/>
                    <a:pt x="30226" y="156986"/>
                  </a:cubicBezTo>
                  <a:cubicBezTo>
                    <a:pt x="30988" y="158044"/>
                    <a:pt x="31369" y="159103"/>
                    <a:pt x="31369" y="160161"/>
                  </a:cubicBezTo>
                  <a:cubicBezTo>
                    <a:pt x="31369" y="161572"/>
                    <a:pt x="30988" y="162631"/>
                    <a:pt x="30226" y="163336"/>
                  </a:cubicBezTo>
                  <a:cubicBezTo>
                    <a:pt x="29083" y="164042"/>
                    <a:pt x="27940" y="164747"/>
                    <a:pt x="26797" y="164747"/>
                  </a:cubicBezTo>
                  <a:cubicBezTo>
                    <a:pt x="25654" y="164747"/>
                    <a:pt x="24130" y="164042"/>
                    <a:pt x="23368" y="163336"/>
                  </a:cubicBezTo>
                  <a:cubicBezTo>
                    <a:pt x="22606" y="162631"/>
                    <a:pt x="22225" y="161572"/>
                    <a:pt x="22225" y="160161"/>
                  </a:cubicBezTo>
                  <a:cubicBezTo>
                    <a:pt x="22225" y="159103"/>
                    <a:pt x="22606" y="158044"/>
                    <a:pt x="23368" y="156986"/>
                  </a:cubicBezTo>
                  <a:close/>
                  <a:moveTo>
                    <a:pt x="26797" y="107950"/>
                  </a:moveTo>
                  <a:cubicBezTo>
                    <a:pt x="29464" y="107950"/>
                    <a:pt x="31369" y="109782"/>
                    <a:pt x="31369" y="112346"/>
                  </a:cubicBezTo>
                  <a:cubicBezTo>
                    <a:pt x="31369" y="115277"/>
                    <a:pt x="29464" y="117109"/>
                    <a:pt x="26797" y="117109"/>
                  </a:cubicBezTo>
                  <a:cubicBezTo>
                    <a:pt x="24130" y="117109"/>
                    <a:pt x="22225" y="115277"/>
                    <a:pt x="22225" y="112346"/>
                  </a:cubicBezTo>
                  <a:cubicBezTo>
                    <a:pt x="22225" y="109782"/>
                    <a:pt x="24130" y="107950"/>
                    <a:pt x="26797" y="107950"/>
                  </a:cubicBezTo>
                  <a:close/>
                  <a:moveTo>
                    <a:pt x="163563" y="98834"/>
                  </a:moveTo>
                  <a:cubicBezTo>
                    <a:pt x="158880" y="98834"/>
                    <a:pt x="154556" y="101720"/>
                    <a:pt x="154556" y="105327"/>
                  </a:cubicBezTo>
                  <a:lnTo>
                    <a:pt x="154556" y="209572"/>
                  </a:lnTo>
                  <a:cubicBezTo>
                    <a:pt x="154556" y="211014"/>
                    <a:pt x="153836" y="212457"/>
                    <a:pt x="152755" y="213179"/>
                  </a:cubicBezTo>
                  <a:cubicBezTo>
                    <a:pt x="152034" y="213900"/>
                    <a:pt x="150233" y="214261"/>
                    <a:pt x="148792" y="213900"/>
                  </a:cubicBezTo>
                  <a:cubicBezTo>
                    <a:pt x="145189" y="212818"/>
                    <a:pt x="134741" y="210654"/>
                    <a:pt x="122853" y="211375"/>
                  </a:cubicBezTo>
                  <a:cubicBezTo>
                    <a:pt x="109162" y="212818"/>
                    <a:pt x="99075" y="218950"/>
                    <a:pt x="98354" y="226164"/>
                  </a:cubicBezTo>
                  <a:cubicBezTo>
                    <a:pt x="98354" y="229411"/>
                    <a:pt x="98714" y="231936"/>
                    <a:pt x="99075" y="233378"/>
                  </a:cubicBezTo>
                  <a:cubicBezTo>
                    <a:pt x="103758" y="232657"/>
                    <a:pt x="112044" y="231575"/>
                    <a:pt x="118529" y="231575"/>
                  </a:cubicBezTo>
                  <a:cubicBezTo>
                    <a:pt x="121772" y="231575"/>
                    <a:pt x="124654" y="231575"/>
                    <a:pt x="126816" y="232296"/>
                  </a:cubicBezTo>
                  <a:cubicBezTo>
                    <a:pt x="138344" y="236264"/>
                    <a:pt x="148792" y="244560"/>
                    <a:pt x="158519" y="252496"/>
                  </a:cubicBezTo>
                  <a:cubicBezTo>
                    <a:pt x="165004" y="257907"/>
                    <a:pt x="172570" y="263678"/>
                    <a:pt x="175812" y="263678"/>
                  </a:cubicBezTo>
                  <a:lnTo>
                    <a:pt x="242822" y="263678"/>
                  </a:lnTo>
                  <a:lnTo>
                    <a:pt x="242822" y="177108"/>
                  </a:lnTo>
                  <a:cubicBezTo>
                    <a:pt x="242102" y="171337"/>
                    <a:pt x="237418" y="167369"/>
                    <a:pt x="232375" y="167369"/>
                  </a:cubicBezTo>
                  <a:cubicBezTo>
                    <a:pt x="230573" y="167369"/>
                    <a:pt x="228772" y="167729"/>
                    <a:pt x="227331" y="168812"/>
                  </a:cubicBezTo>
                  <a:cubicBezTo>
                    <a:pt x="226250" y="169533"/>
                    <a:pt x="224809" y="169533"/>
                    <a:pt x="223368" y="168812"/>
                  </a:cubicBezTo>
                  <a:cubicBezTo>
                    <a:pt x="221927" y="168090"/>
                    <a:pt x="221206" y="167008"/>
                    <a:pt x="220846" y="165926"/>
                  </a:cubicBezTo>
                  <a:cubicBezTo>
                    <a:pt x="219765" y="160876"/>
                    <a:pt x="215442" y="157269"/>
                    <a:pt x="210758" y="157269"/>
                  </a:cubicBezTo>
                  <a:cubicBezTo>
                    <a:pt x="208236" y="157269"/>
                    <a:pt x="205715" y="158712"/>
                    <a:pt x="203553" y="160515"/>
                  </a:cubicBezTo>
                  <a:cubicBezTo>
                    <a:pt x="202832" y="161237"/>
                    <a:pt x="201391" y="161597"/>
                    <a:pt x="199950" y="161597"/>
                  </a:cubicBezTo>
                  <a:cubicBezTo>
                    <a:pt x="198869" y="161597"/>
                    <a:pt x="197789" y="160876"/>
                    <a:pt x="197068" y="159794"/>
                  </a:cubicBezTo>
                  <a:cubicBezTo>
                    <a:pt x="193105" y="154383"/>
                    <a:pt x="184459" y="154383"/>
                    <a:pt x="180496" y="159794"/>
                  </a:cubicBezTo>
                  <a:cubicBezTo>
                    <a:pt x="179415" y="161237"/>
                    <a:pt x="177253" y="161958"/>
                    <a:pt x="175452" y="161237"/>
                  </a:cubicBezTo>
                  <a:cubicBezTo>
                    <a:pt x="173651" y="160515"/>
                    <a:pt x="172570" y="159072"/>
                    <a:pt x="172570" y="156908"/>
                  </a:cubicBezTo>
                  <a:lnTo>
                    <a:pt x="172570" y="105327"/>
                  </a:lnTo>
                  <a:cubicBezTo>
                    <a:pt x="172570" y="101720"/>
                    <a:pt x="168247" y="98834"/>
                    <a:pt x="163563" y="98834"/>
                  </a:cubicBezTo>
                  <a:close/>
                  <a:moveTo>
                    <a:pt x="269509" y="87313"/>
                  </a:moveTo>
                  <a:cubicBezTo>
                    <a:pt x="272074" y="87313"/>
                    <a:pt x="274272" y="89102"/>
                    <a:pt x="274272" y="91606"/>
                  </a:cubicBezTo>
                  <a:lnTo>
                    <a:pt x="274272" y="133462"/>
                  </a:lnTo>
                  <a:cubicBezTo>
                    <a:pt x="274272" y="135967"/>
                    <a:pt x="272074" y="137755"/>
                    <a:pt x="269509" y="137755"/>
                  </a:cubicBezTo>
                  <a:cubicBezTo>
                    <a:pt x="267311" y="137755"/>
                    <a:pt x="265113" y="135967"/>
                    <a:pt x="265113" y="133462"/>
                  </a:cubicBezTo>
                  <a:lnTo>
                    <a:pt x="265113" y="91606"/>
                  </a:lnTo>
                  <a:cubicBezTo>
                    <a:pt x="265113" y="89102"/>
                    <a:pt x="267311" y="87313"/>
                    <a:pt x="269509" y="87313"/>
                  </a:cubicBezTo>
                  <a:close/>
                  <a:moveTo>
                    <a:pt x="23368" y="62089"/>
                  </a:moveTo>
                  <a:cubicBezTo>
                    <a:pt x="25273" y="60325"/>
                    <a:pt x="28321" y="60325"/>
                    <a:pt x="30226" y="62089"/>
                  </a:cubicBezTo>
                  <a:cubicBezTo>
                    <a:pt x="30988" y="62794"/>
                    <a:pt x="31369" y="63853"/>
                    <a:pt x="31369" y="65264"/>
                  </a:cubicBezTo>
                  <a:cubicBezTo>
                    <a:pt x="31369" y="66322"/>
                    <a:pt x="30988" y="67381"/>
                    <a:pt x="30226" y="68439"/>
                  </a:cubicBezTo>
                  <a:cubicBezTo>
                    <a:pt x="29083" y="68792"/>
                    <a:pt x="27940" y="69497"/>
                    <a:pt x="26797" y="69497"/>
                  </a:cubicBezTo>
                  <a:cubicBezTo>
                    <a:pt x="25273" y="69497"/>
                    <a:pt x="24130" y="68792"/>
                    <a:pt x="23368" y="68439"/>
                  </a:cubicBezTo>
                  <a:cubicBezTo>
                    <a:pt x="22606" y="67381"/>
                    <a:pt x="22225" y="66322"/>
                    <a:pt x="22225" y="65264"/>
                  </a:cubicBezTo>
                  <a:cubicBezTo>
                    <a:pt x="22225" y="63853"/>
                    <a:pt x="22606" y="62794"/>
                    <a:pt x="23368" y="62089"/>
                  </a:cubicBezTo>
                  <a:close/>
                  <a:moveTo>
                    <a:pt x="112514" y="49213"/>
                  </a:moveTo>
                  <a:lnTo>
                    <a:pt x="183990" y="49213"/>
                  </a:lnTo>
                  <a:cubicBezTo>
                    <a:pt x="199794" y="49213"/>
                    <a:pt x="212366" y="61784"/>
                    <a:pt x="212366" y="77588"/>
                  </a:cubicBezTo>
                  <a:lnTo>
                    <a:pt x="212366" y="136135"/>
                  </a:lnTo>
                  <a:cubicBezTo>
                    <a:pt x="212366" y="138649"/>
                    <a:pt x="210570" y="140445"/>
                    <a:pt x="208056" y="140445"/>
                  </a:cubicBezTo>
                  <a:cubicBezTo>
                    <a:pt x="205541" y="140445"/>
                    <a:pt x="203386" y="138649"/>
                    <a:pt x="203386" y="136135"/>
                  </a:cubicBezTo>
                  <a:lnTo>
                    <a:pt x="203386" y="77588"/>
                  </a:lnTo>
                  <a:cubicBezTo>
                    <a:pt x="203386" y="66813"/>
                    <a:pt x="194766" y="58193"/>
                    <a:pt x="183990" y="58193"/>
                  </a:cubicBezTo>
                  <a:lnTo>
                    <a:pt x="112514" y="58193"/>
                  </a:lnTo>
                  <a:cubicBezTo>
                    <a:pt x="101738" y="58193"/>
                    <a:pt x="93118" y="66813"/>
                    <a:pt x="93118" y="77588"/>
                  </a:cubicBezTo>
                  <a:lnTo>
                    <a:pt x="93118" y="149065"/>
                  </a:lnTo>
                  <a:cubicBezTo>
                    <a:pt x="93118" y="159841"/>
                    <a:pt x="101738" y="168461"/>
                    <a:pt x="112514" y="168461"/>
                  </a:cubicBezTo>
                  <a:lnTo>
                    <a:pt x="132269" y="168461"/>
                  </a:lnTo>
                  <a:cubicBezTo>
                    <a:pt x="134783" y="168461"/>
                    <a:pt x="136579" y="170616"/>
                    <a:pt x="136579" y="173131"/>
                  </a:cubicBezTo>
                  <a:cubicBezTo>
                    <a:pt x="136579" y="175645"/>
                    <a:pt x="134783" y="177441"/>
                    <a:pt x="132269" y="177441"/>
                  </a:cubicBezTo>
                  <a:lnTo>
                    <a:pt x="112514" y="177441"/>
                  </a:lnTo>
                  <a:cubicBezTo>
                    <a:pt x="96710" y="177441"/>
                    <a:pt x="84138" y="164869"/>
                    <a:pt x="84138" y="149065"/>
                  </a:cubicBezTo>
                  <a:lnTo>
                    <a:pt x="84138" y="77588"/>
                  </a:lnTo>
                  <a:cubicBezTo>
                    <a:pt x="84138" y="61784"/>
                    <a:pt x="96710" y="49213"/>
                    <a:pt x="112514" y="49213"/>
                  </a:cubicBezTo>
                  <a:close/>
                  <a:moveTo>
                    <a:pt x="54040" y="9018"/>
                  </a:moveTo>
                  <a:lnTo>
                    <a:pt x="54040" y="215704"/>
                  </a:lnTo>
                  <a:lnTo>
                    <a:pt x="93310" y="215704"/>
                  </a:lnTo>
                  <a:cubicBezTo>
                    <a:pt x="98354" y="208850"/>
                    <a:pt x="108802" y="203800"/>
                    <a:pt x="122132" y="202718"/>
                  </a:cubicBezTo>
                  <a:cubicBezTo>
                    <a:pt x="131499" y="201636"/>
                    <a:pt x="139785" y="202718"/>
                    <a:pt x="145550" y="203800"/>
                  </a:cubicBezTo>
                  <a:lnTo>
                    <a:pt x="145550" y="105327"/>
                  </a:lnTo>
                  <a:cubicBezTo>
                    <a:pt x="145550" y="97031"/>
                    <a:pt x="153836" y="89816"/>
                    <a:pt x="163563" y="89816"/>
                  </a:cubicBezTo>
                  <a:cubicBezTo>
                    <a:pt x="173290" y="89816"/>
                    <a:pt x="181216" y="97031"/>
                    <a:pt x="181216" y="105327"/>
                  </a:cubicBezTo>
                  <a:lnTo>
                    <a:pt x="181216" y="147890"/>
                  </a:lnTo>
                  <a:cubicBezTo>
                    <a:pt x="187701" y="145366"/>
                    <a:pt x="195627" y="146808"/>
                    <a:pt x="201031" y="151137"/>
                  </a:cubicBezTo>
                  <a:cubicBezTo>
                    <a:pt x="203913" y="149333"/>
                    <a:pt x="207156" y="148612"/>
                    <a:pt x="210758" y="148612"/>
                  </a:cubicBezTo>
                  <a:cubicBezTo>
                    <a:pt x="217964" y="148612"/>
                    <a:pt x="224449" y="152940"/>
                    <a:pt x="227691" y="159072"/>
                  </a:cubicBezTo>
                  <a:cubicBezTo>
                    <a:pt x="229132" y="158712"/>
                    <a:pt x="230933" y="158351"/>
                    <a:pt x="232375" y="158351"/>
                  </a:cubicBezTo>
                  <a:cubicBezTo>
                    <a:pt x="242102" y="158351"/>
                    <a:pt x="250388" y="165926"/>
                    <a:pt x="251469" y="176026"/>
                  </a:cubicBezTo>
                  <a:cubicBezTo>
                    <a:pt x="251469" y="176026"/>
                    <a:pt x="251469" y="176747"/>
                    <a:pt x="251469" y="177108"/>
                  </a:cubicBezTo>
                  <a:lnTo>
                    <a:pt x="251469" y="215704"/>
                  </a:lnTo>
                  <a:lnTo>
                    <a:pt x="269482" y="215704"/>
                  </a:lnTo>
                  <a:cubicBezTo>
                    <a:pt x="279570" y="215704"/>
                    <a:pt x="287496" y="207768"/>
                    <a:pt x="287496" y="197668"/>
                  </a:cubicBezTo>
                  <a:lnTo>
                    <a:pt x="287496" y="27053"/>
                  </a:lnTo>
                  <a:cubicBezTo>
                    <a:pt x="287496" y="16953"/>
                    <a:pt x="279570" y="9018"/>
                    <a:pt x="269482" y="9018"/>
                  </a:cubicBezTo>
                  <a:lnTo>
                    <a:pt x="251469" y="9018"/>
                  </a:lnTo>
                  <a:lnTo>
                    <a:pt x="251469" y="148251"/>
                  </a:lnTo>
                  <a:cubicBezTo>
                    <a:pt x="251469" y="150776"/>
                    <a:pt x="249668" y="152940"/>
                    <a:pt x="247146" y="152940"/>
                  </a:cubicBezTo>
                  <a:cubicBezTo>
                    <a:pt x="244624" y="152940"/>
                    <a:pt x="242822" y="150776"/>
                    <a:pt x="242822" y="148251"/>
                  </a:cubicBezTo>
                  <a:lnTo>
                    <a:pt x="242822" y="9018"/>
                  </a:lnTo>
                  <a:lnTo>
                    <a:pt x="54040" y="9018"/>
                  </a:lnTo>
                  <a:close/>
                  <a:moveTo>
                    <a:pt x="27020" y="9018"/>
                  </a:moveTo>
                  <a:cubicBezTo>
                    <a:pt x="16932" y="9018"/>
                    <a:pt x="9007" y="16953"/>
                    <a:pt x="9007" y="27053"/>
                  </a:cubicBezTo>
                  <a:lnTo>
                    <a:pt x="9007" y="197668"/>
                  </a:lnTo>
                  <a:cubicBezTo>
                    <a:pt x="9007" y="207768"/>
                    <a:pt x="16932" y="215704"/>
                    <a:pt x="27020" y="215704"/>
                  </a:cubicBezTo>
                  <a:lnTo>
                    <a:pt x="45034" y="215704"/>
                  </a:lnTo>
                  <a:lnTo>
                    <a:pt x="45034" y="9018"/>
                  </a:lnTo>
                  <a:lnTo>
                    <a:pt x="27020" y="9018"/>
                  </a:lnTo>
                  <a:close/>
                  <a:moveTo>
                    <a:pt x="27020" y="0"/>
                  </a:moveTo>
                  <a:lnTo>
                    <a:pt x="269482" y="0"/>
                  </a:lnTo>
                  <a:cubicBezTo>
                    <a:pt x="284614" y="0"/>
                    <a:pt x="296503" y="11903"/>
                    <a:pt x="296503" y="27053"/>
                  </a:cubicBezTo>
                  <a:lnTo>
                    <a:pt x="296503" y="197668"/>
                  </a:lnTo>
                  <a:cubicBezTo>
                    <a:pt x="296503" y="212457"/>
                    <a:pt x="284614" y="224721"/>
                    <a:pt x="269482" y="224721"/>
                  </a:cubicBezTo>
                  <a:lnTo>
                    <a:pt x="251469" y="224721"/>
                  </a:lnTo>
                  <a:lnTo>
                    <a:pt x="251469" y="292174"/>
                  </a:lnTo>
                  <a:cubicBezTo>
                    <a:pt x="251469" y="294699"/>
                    <a:pt x="249668" y="296502"/>
                    <a:pt x="247146" y="296502"/>
                  </a:cubicBezTo>
                  <a:lnTo>
                    <a:pt x="175812" y="296502"/>
                  </a:lnTo>
                  <a:cubicBezTo>
                    <a:pt x="173290" y="296502"/>
                    <a:pt x="171129" y="294699"/>
                    <a:pt x="171129" y="292174"/>
                  </a:cubicBezTo>
                  <a:lnTo>
                    <a:pt x="171129" y="271974"/>
                  </a:lnTo>
                  <a:cubicBezTo>
                    <a:pt x="165725" y="269810"/>
                    <a:pt x="159960" y="265121"/>
                    <a:pt x="152755" y="259349"/>
                  </a:cubicBezTo>
                  <a:cubicBezTo>
                    <a:pt x="143748" y="252135"/>
                    <a:pt x="134021" y="244200"/>
                    <a:pt x="123933" y="240953"/>
                  </a:cubicBezTo>
                  <a:cubicBezTo>
                    <a:pt x="119610" y="239510"/>
                    <a:pt x="105199" y="241314"/>
                    <a:pt x="96553" y="243117"/>
                  </a:cubicBezTo>
                  <a:cubicBezTo>
                    <a:pt x="94751" y="243478"/>
                    <a:pt x="92950" y="242757"/>
                    <a:pt x="91869" y="240953"/>
                  </a:cubicBezTo>
                  <a:cubicBezTo>
                    <a:pt x="91509" y="240232"/>
                    <a:pt x="89347" y="235903"/>
                    <a:pt x="89708" y="225803"/>
                  </a:cubicBezTo>
                  <a:cubicBezTo>
                    <a:pt x="89708" y="225443"/>
                    <a:pt x="89708" y="225082"/>
                    <a:pt x="89708" y="224721"/>
                  </a:cubicBezTo>
                  <a:lnTo>
                    <a:pt x="27020" y="224721"/>
                  </a:lnTo>
                  <a:cubicBezTo>
                    <a:pt x="12249" y="224721"/>
                    <a:pt x="0" y="212457"/>
                    <a:pt x="0" y="197668"/>
                  </a:cubicBezTo>
                  <a:lnTo>
                    <a:pt x="0" y="27053"/>
                  </a:lnTo>
                  <a:cubicBezTo>
                    <a:pt x="0" y="11903"/>
                    <a:pt x="12249" y="0"/>
                    <a:pt x="27020" y="0"/>
                  </a:cubicBezTo>
                  <a:close/>
                </a:path>
              </a:pathLst>
            </a:custGeom>
            <a:solidFill>
              <a:srgbClr val="FFA200"/>
            </a:solidFill>
            <a:ln>
              <a:solidFill>
                <a:srgbClr val="FFA200"/>
              </a:solidFill>
            </a:ln>
            <a:effectLst/>
          </p:spPr>
          <p:txBody>
            <a:bodyPr anchor="ctr"/>
            <a:lstStyle/>
            <a:p>
              <a:endParaRPr lang="en-US" sz="1200" dirty="0">
                <a:latin typeface="Lato Light" panose="020F0502020204030203" pitchFamily="34" charset="0"/>
              </a:endParaRPr>
            </a:p>
          </p:txBody>
        </p:sp>
        <p:sp>
          <p:nvSpPr>
            <p:cNvPr id="12" name="TextBox 11">
              <a:extLst>
                <a:ext uri="{FF2B5EF4-FFF2-40B4-BE49-F238E27FC236}">
                  <a16:creationId xmlns:a16="http://schemas.microsoft.com/office/drawing/2014/main" id="{5970988A-AFCC-AEEF-5F51-1B52E5DE79BE}"/>
                </a:ext>
              </a:extLst>
            </p:cNvPr>
            <p:cNvSpPr txBox="1"/>
            <p:nvPr/>
          </p:nvSpPr>
          <p:spPr>
            <a:xfrm>
              <a:off x="1247694" y="1319637"/>
              <a:ext cx="1601721" cy="400110"/>
            </a:xfrm>
            <a:prstGeom prst="rect">
              <a:avLst/>
            </a:prstGeom>
            <a:noFill/>
          </p:spPr>
          <p:txBody>
            <a:bodyPr wrap="none" rtlCol="0" anchor="b" anchorCtr="0">
              <a:spAutoFit/>
            </a:bodyPr>
            <a:lstStyle/>
            <a:p>
              <a:r>
                <a:rPr lang="en-US" sz="2000" b="1" dirty="0">
                  <a:solidFill>
                    <a:srgbClr val="FFA200"/>
                  </a:solidFill>
                  <a:latin typeface="Poppins" pitchFamily="2" charset="77"/>
                  <a:ea typeface="League Spartan" charset="0"/>
                  <a:cs typeface="Poppins" pitchFamily="2" charset="77"/>
                </a:rPr>
                <a:t>YOUR TITLE</a:t>
              </a:r>
            </a:p>
          </p:txBody>
        </p:sp>
        <p:sp>
          <p:nvSpPr>
            <p:cNvPr id="13" name="Subtitle 2">
              <a:extLst>
                <a:ext uri="{FF2B5EF4-FFF2-40B4-BE49-F238E27FC236}">
                  <a16:creationId xmlns:a16="http://schemas.microsoft.com/office/drawing/2014/main" id="{58501200-85D5-EED1-93E0-BD3C726D0C5E}"/>
                </a:ext>
              </a:extLst>
            </p:cNvPr>
            <p:cNvSpPr txBox="1">
              <a:spLocks/>
            </p:cNvSpPr>
            <p:nvPr/>
          </p:nvSpPr>
          <p:spPr>
            <a:xfrm>
              <a:off x="1247694" y="1764552"/>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grpSp>
      <p:grpSp>
        <p:nvGrpSpPr>
          <p:cNvPr id="40" name="Group 39">
            <a:extLst>
              <a:ext uri="{FF2B5EF4-FFF2-40B4-BE49-F238E27FC236}">
                <a16:creationId xmlns:a16="http://schemas.microsoft.com/office/drawing/2014/main" id="{485B4015-2EA6-93ED-5F68-A41358B8F478}"/>
              </a:ext>
            </a:extLst>
          </p:cNvPr>
          <p:cNvGrpSpPr/>
          <p:nvPr/>
        </p:nvGrpSpPr>
        <p:grpSpPr>
          <a:xfrm>
            <a:off x="1335229" y="2991741"/>
            <a:ext cx="2444512" cy="1398798"/>
            <a:chOff x="1247694" y="2887277"/>
            <a:chExt cx="2444512" cy="1398798"/>
          </a:xfrm>
        </p:grpSpPr>
        <p:sp>
          <p:nvSpPr>
            <p:cNvPr id="10" name="Freeform 927">
              <a:extLst>
                <a:ext uri="{FF2B5EF4-FFF2-40B4-BE49-F238E27FC236}">
                  <a16:creationId xmlns:a16="http://schemas.microsoft.com/office/drawing/2014/main" id="{C04E4181-072E-8280-C93C-3347D12D55EE}"/>
                </a:ext>
              </a:extLst>
            </p:cNvPr>
            <p:cNvSpPr>
              <a:spLocks noChangeArrowheads="1"/>
            </p:cNvSpPr>
            <p:nvPr/>
          </p:nvSpPr>
          <p:spPr bwMode="auto">
            <a:xfrm>
              <a:off x="3349674" y="2887277"/>
              <a:ext cx="342532" cy="430066"/>
            </a:xfrm>
            <a:custGeom>
              <a:avLst/>
              <a:gdLst>
                <a:gd name="T0" fmla="*/ 798435 w 236178"/>
                <a:gd name="T1" fmla="*/ 3144734 h 296502"/>
                <a:gd name="T2" fmla="*/ 1998058 w 236178"/>
                <a:gd name="T3" fmla="*/ 2703379 h 296502"/>
                <a:gd name="T4" fmla="*/ 1298699 w 236178"/>
                <a:gd name="T5" fmla="*/ 2462792 h 296502"/>
                <a:gd name="T6" fmla="*/ 1298699 w 236178"/>
                <a:gd name="T7" fmla="*/ 2736271 h 296502"/>
                <a:gd name="T8" fmla="*/ 1298699 w 236178"/>
                <a:gd name="T9" fmla="*/ 2462792 h 296502"/>
                <a:gd name="T10" fmla="*/ 1860611 w 236178"/>
                <a:gd name="T11" fmla="*/ 2504153 h 296502"/>
                <a:gd name="T12" fmla="*/ 1780364 w 236178"/>
                <a:gd name="T13" fmla="*/ 2556198 h 296502"/>
                <a:gd name="T14" fmla="*/ 883792 w 236178"/>
                <a:gd name="T15" fmla="*/ 2340054 h 296502"/>
                <a:gd name="T16" fmla="*/ 769356 w 236178"/>
                <a:gd name="T17" fmla="*/ 2580216 h 296502"/>
                <a:gd name="T18" fmla="*/ 814304 w 236178"/>
                <a:gd name="T19" fmla="*/ 2360069 h 296502"/>
                <a:gd name="T20" fmla="*/ 2222502 w 236178"/>
                <a:gd name="T21" fmla="*/ 2111222 h 296502"/>
                <a:gd name="T22" fmla="*/ 2171188 w 236178"/>
                <a:gd name="T23" fmla="*/ 2194695 h 296502"/>
                <a:gd name="T24" fmla="*/ 2076426 w 236178"/>
                <a:gd name="T25" fmla="*/ 2023788 h 296502"/>
                <a:gd name="T26" fmla="*/ 555562 w 236178"/>
                <a:gd name="T27" fmla="*/ 2111222 h 296502"/>
                <a:gd name="T28" fmla="*/ 345556 w 236178"/>
                <a:gd name="T29" fmla="*/ 2178795 h 296502"/>
                <a:gd name="T30" fmla="*/ 2171451 w 236178"/>
                <a:gd name="T31" fmla="*/ 1578281 h 296502"/>
                <a:gd name="T32" fmla="*/ 2340605 w 236178"/>
                <a:gd name="T33" fmla="*/ 1678334 h 296502"/>
                <a:gd name="T34" fmla="*/ 2171451 w 236178"/>
                <a:gd name="T35" fmla="*/ 1578281 h 296502"/>
                <a:gd name="T36" fmla="*/ 447764 w 236178"/>
                <a:gd name="T37" fmla="*/ 1626302 h 296502"/>
                <a:gd name="T38" fmla="*/ 191081 w 236178"/>
                <a:gd name="T39" fmla="*/ 1626302 h 296502"/>
                <a:gd name="T40" fmla="*/ 2238282 w 236178"/>
                <a:gd name="T41" fmla="*/ 1071766 h 296502"/>
                <a:gd name="T42" fmla="*/ 2052744 w 236178"/>
                <a:gd name="T43" fmla="*/ 1227507 h 296502"/>
                <a:gd name="T44" fmla="*/ 2171188 w 236178"/>
                <a:gd name="T45" fmla="*/ 1052300 h 296502"/>
                <a:gd name="T46" fmla="*/ 571121 w 236178"/>
                <a:gd name="T47" fmla="*/ 1204150 h 296502"/>
                <a:gd name="T48" fmla="*/ 365024 w 236178"/>
                <a:gd name="T49" fmla="*/ 1137954 h 296502"/>
                <a:gd name="T50" fmla="*/ 1298047 w 236178"/>
                <a:gd name="T51" fmla="*/ 953907 h 296502"/>
                <a:gd name="T52" fmla="*/ 1681593 w 236178"/>
                <a:gd name="T53" fmla="*/ 1579968 h 296502"/>
                <a:gd name="T54" fmla="*/ 1298047 w 236178"/>
                <a:gd name="T55" fmla="*/ 1678413 h 296502"/>
                <a:gd name="T56" fmla="*/ 1298047 w 236178"/>
                <a:gd name="T57" fmla="*/ 953907 h 296502"/>
                <a:gd name="T58" fmla="*/ 1780364 w 236178"/>
                <a:gd name="T59" fmla="*/ 891210 h 296502"/>
                <a:gd name="T60" fmla="*/ 1696297 w 236178"/>
                <a:gd name="T61" fmla="*/ 843157 h 296502"/>
                <a:gd name="T62" fmla="*/ 744833 w 236178"/>
                <a:gd name="T63" fmla="*/ 675059 h 296502"/>
                <a:gd name="T64" fmla="*/ 883792 w 236178"/>
                <a:gd name="T65" fmla="*/ 911223 h 296502"/>
                <a:gd name="T66" fmla="*/ 728494 w 236178"/>
                <a:gd name="T67" fmla="*/ 743105 h 296502"/>
                <a:gd name="T68" fmla="*/ 1350821 w 236178"/>
                <a:gd name="T69" fmla="*/ 583560 h 296502"/>
                <a:gd name="T70" fmla="*/ 1250602 w 236178"/>
                <a:gd name="T71" fmla="*/ 748080 h 296502"/>
                <a:gd name="T72" fmla="*/ 1290080 w 236178"/>
                <a:gd name="T73" fmla="*/ 425601 h 296502"/>
                <a:gd name="T74" fmla="*/ 2481839 w 236178"/>
                <a:gd name="T75" fmla="*/ 1619664 h 296502"/>
                <a:gd name="T76" fmla="*/ 652908 w 236178"/>
                <a:gd name="T77" fmla="*/ 212813 h 296502"/>
                <a:gd name="T78" fmla="*/ 1998058 w 236178"/>
                <a:gd name="T79" fmla="*/ 539874 h 296502"/>
                <a:gd name="T80" fmla="*/ 798435 w 236178"/>
                <a:gd name="T81" fmla="*/ 98520 h 296502"/>
                <a:gd name="T82" fmla="*/ 2025594 w 236178"/>
                <a:gd name="T83" fmla="*/ 193122 h 296502"/>
                <a:gd name="T84" fmla="*/ 2116055 w 236178"/>
                <a:gd name="T85" fmla="*/ 2616686 h 296502"/>
                <a:gd name="T86" fmla="*/ 798435 w 236178"/>
                <a:gd name="T87" fmla="*/ 3239316 h 296502"/>
                <a:gd name="T88" fmla="*/ 0 w 236178"/>
                <a:gd name="T89" fmla="*/ 1619664 h 296502"/>
                <a:gd name="T90" fmla="*/ 798435 w 236178"/>
                <a:gd name="T91" fmla="*/ 0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3562" y="247446"/>
                  </a:moveTo>
                  <a:lnTo>
                    <a:pt x="59673" y="277024"/>
                  </a:lnTo>
                  <a:cubicBezTo>
                    <a:pt x="60752" y="283517"/>
                    <a:pt x="66503" y="287845"/>
                    <a:pt x="72974" y="287845"/>
                  </a:cubicBezTo>
                  <a:lnTo>
                    <a:pt x="163204" y="287845"/>
                  </a:lnTo>
                  <a:cubicBezTo>
                    <a:pt x="169674" y="287845"/>
                    <a:pt x="175066" y="283517"/>
                    <a:pt x="176145" y="277024"/>
                  </a:cubicBezTo>
                  <a:lnTo>
                    <a:pt x="182615" y="247446"/>
                  </a:lnTo>
                  <a:cubicBezTo>
                    <a:pt x="163923" y="259710"/>
                    <a:pt x="141635" y="266924"/>
                    <a:pt x="117909" y="266924"/>
                  </a:cubicBezTo>
                  <a:cubicBezTo>
                    <a:pt x="94183" y="266924"/>
                    <a:pt x="72255" y="259710"/>
                    <a:pt x="53562" y="247446"/>
                  </a:cubicBezTo>
                  <a:close/>
                  <a:moveTo>
                    <a:pt x="118696" y="225425"/>
                  </a:moveTo>
                  <a:cubicBezTo>
                    <a:pt x="121261" y="225425"/>
                    <a:pt x="123459" y="227266"/>
                    <a:pt x="123459" y="230211"/>
                  </a:cubicBezTo>
                  <a:lnTo>
                    <a:pt x="123459" y="245671"/>
                  </a:lnTo>
                  <a:cubicBezTo>
                    <a:pt x="123459" y="248248"/>
                    <a:pt x="121261" y="250457"/>
                    <a:pt x="118696" y="250457"/>
                  </a:cubicBezTo>
                  <a:cubicBezTo>
                    <a:pt x="116498" y="250457"/>
                    <a:pt x="114300" y="248248"/>
                    <a:pt x="114300" y="245671"/>
                  </a:cubicBezTo>
                  <a:lnTo>
                    <a:pt x="114300" y="230211"/>
                  </a:lnTo>
                  <a:cubicBezTo>
                    <a:pt x="114300" y="227266"/>
                    <a:pt x="116498" y="225425"/>
                    <a:pt x="118696" y="225425"/>
                  </a:cubicBezTo>
                  <a:close/>
                  <a:moveTo>
                    <a:pt x="156781" y="214190"/>
                  </a:moveTo>
                  <a:cubicBezTo>
                    <a:pt x="158528" y="212725"/>
                    <a:pt x="161322" y="213458"/>
                    <a:pt x="162719" y="216022"/>
                  </a:cubicBezTo>
                  <a:lnTo>
                    <a:pt x="170053" y="229211"/>
                  </a:lnTo>
                  <a:cubicBezTo>
                    <a:pt x="171101" y="231409"/>
                    <a:pt x="170752" y="233974"/>
                    <a:pt x="168656" y="235439"/>
                  </a:cubicBezTo>
                  <a:cubicBezTo>
                    <a:pt x="167608" y="235805"/>
                    <a:pt x="167259" y="236172"/>
                    <a:pt x="166211" y="236172"/>
                  </a:cubicBezTo>
                  <a:cubicBezTo>
                    <a:pt x="164814" y="236172"/>
                    <a:pt x="163417" y="235439"/>
                    <a:pt x="162719" y="233974"/>
                  </a:cubicBezTo>
                  <a:lnTo>
                    <a:pt x="155035" y="220418"/>
                  </a:lnTo>
                  <a:cubicBezTo>
                    <a:pt x="153987" y="218220"/>
                    <a:pt x="154686" y="215290"/>
                    <a:pt x="156781" y="214190"/>
                  </a:cubicBezTo>
                  <a:close/>
                  <a:moveTo>
                    <a:pt x="80775" y="214190"/>
                  </a:moveTo>
                  <a:cubicBezTo>
                    <a:pt x="83016" y="215290"/>
                    <a:pt x="83763" y="218220"/>
                    <a:pt x="82269" y="220418"/>
                  </a:cubicBezTo>
                  <a:lnTo>
                    <a:pt x="74425" y="233974"/>
                  </a:lnTo>
                  <a:cubicBezTo>
                    <a:pt x="73678" y="235439"/>
                    <a:pt x="71810" y="236172"/>
                    <a:pt x="70316" y="236172"/>
                  </a:cubicBezTo>
                  <a:cubicBezTo>
                    <a:pt x="69569" y="236172"/>
                    <a:pt x="68822" y="235805"/>
                    <a:pt x="68075" y="235439"/>
                  </a:cubicBezTo>
                  <a:cubicBezTo>
                    <a:pt x="65834" y="233974"/>
                    <a:pt x="65087" y="231409"/>
                    <a:pt x="66581" y="229211"/>
                  </a:cubicBezTo>
                  <a:lnTo>
                    <a:pt x="74425" y="216022"/>
                  </a:lnTo>
                  <a:cubicBezTo>
                    <a:pt x="75546" y="213458"/>
                    <a:pt x="78534" y="212725"/>
                    <a:pt x="80775" y="214190"/>
                  </a:cubicBezTo>
                  <a:close/>
                  <a:moveTo>
                    <a:pt x="189778" y="185241"/>
                  </a:moveTo>
                  <a:lnTo>
                    <a:pt x="203128" y="193245"/>
                  </a:lnTo>
                  <a:cubicBezTo>
                    <a:pt x="205293" y="194337"/>
                    <a:pt x="206014" y="197247"/>
                    <a:pt x="204571" y="199430"/>
                  </a:cubicBezTo>
                  <a:cubicBezTo>
                    <a:pt x="203850" y="200885"/>
                    <a:pt x="202406" y="201249"/>
                    <a:pt x="200963" y="201249"/>
                  </a:cubicBezTo>
                  <a:cubicBezTo>
                    <a:pt x="199881" y="201249"/>
                    <a:pt x="199520" y="201249"/>
                    <a:pt x="198438" y="200885"/>
                  </a:cubicBezTo>
                  <a:lnTo>
                    <a:pt x="185088" y="193245"/>
                  </a:lnTo>
                  <a:cubicBezTo>
                    <a:pt x="182923" y="191790"/>
                    <a:pt x="182562" y="189243"/>
                    <a:pt x="183645" y="186697"/>
                  </a:cubicBezTo>
                  <a:cubicBezTo>
                    <a:pt x="185088" y="184878"/>
                    <a:pt x="187613" y="184150"/>
                    <a:pt x="189778" y="185241"/>
                  </a:cubicBezTo>
                  <a:close/>
                  <a:moveTo>
                    <a:pt x="46156" y="185241"/>
                  </a:moveTo>
                  <a:cubicBezTo>
                    <a:pt x="48643" y="184150"/>
                    <a:pt x="51131" y="184878"/>
                    <a:pt x="52198" y="186697"/>
                  </a:cubicBezTo>
                  <a:cubicBezTo>
                    <a:pt x="53619" y="189243"/>
                    <a:pt x="52908" y="191790"/>
                    <a:pt x="50776" y="193245"/>
                  </a:cubicBezTo>
                  <a:lnTo>
                    <a:pt x="37626" y="200885"/>
                  </a:lnTo>
                  <a:cubicBezTo>
                    <a:pt x="36915" y="201249"/>
                    <a:pt x="36204" y="201249"/>
                    <a:pt x="35493" y="201249"/>
                  </a:cubicBezTo>
                  <a:cubicBezTo>
                    <a:pt x="33716" y="201249"/>
                    <a:pt x="32650" y="200885"/>
                    <a:pt x="31583" y="199430"/>
                  </a:cubicBezTo>
                  <a:cubicBezTo>
                    <a:pt x="30162" y="197247"/>
                    <a:pt x="31228" y="194337"/>
                    <a:pt x="33361" y="193245"/>
                  </a:cubicBezTo>
                  <a:lnTo>
                    <a:pt x="46156" y="185241"/>
                  </a:lnTo>
                  <a:close/>
                  <a:moveTo>
                    <a:pt x="198461" y="144463"/>
                  </a:moveTo>
                  <a:lnTo>
                    <a:pt x="213922" y="144463"/>
                  </a:lnTo>
                  <a:cubicBezTo>
                    <a:pt x="216498" y="144463"/>
                    <a:pt x="218707" y="146295"/>
                    <a:pt x="218707" y="148859"/>
                  </a:cubicBezTo>
                  <a:cubicBezTo>
                    <a:pt x="218707" y="151424"/>
                    <a:pt x="216498" y="153622"/>
                    <a:pt x="213922" y="153622"/>
                  </a:cubicBezTo>
                  <a:lnTo>
                    <a:pt x="198461" y="153622"/>
                  </a:lnTo>
                  <a:cubicBezTo>
                    <a:pt x="195884" y="153622"/>
                    <a:pt x="193675" y="151424"/>
                    <a:pt x="193675" y="148859"/>
                  </a:cubicBezTo>
                  <a:cubicBezTo>
                    <a:pt x="193675" y="146295"/>
                    <a:pt x="195884" y="144463"/>
                    <a:pt x="198461" y="144463"/>
                  </a:cubicBezTo>
                  <a:close/>
                  <a:moveTo>
                    <a:pt x="21664" y="144463"/>
                  </a:moveTo>
                  <a:lnTo>
                    <a:pt x="36722" y="144463"/>
                  </a:lnTo>
                  <a:cubicBezTo>
                    <a:pt x="39174" y="144463"/>
                    <a:pt x="40925" y="146295"/>
                    <a:pt x="40925" y="148859"/>
                  </a:cubicBezTo>
                  <a:cubicBezTo>
                    <a:pt x="40925" y="151424"/>
                    <a:pt x="39174" y="153622"/>
                    <a:pt x="36722" y="153622"/>
                  </a:cubicBezTo>
                  <a:lnTo>
                    <a:pt x="21664" y="153622"/>
                  </a:lnTo>
                  <a:cubicBezTo>
                    <a:pt x="19213" y="153622"/>
                    <a:pt x="17462" y="151424"/>
                    <a:pt x="17462" y="148859"/>
                  </a:cubicBezTo>
                  <a:cubicBezTo>
                    <a:pt x="17462" y="146295"/>
                    <a:pt x="19213" y="144463"/>
                    <a:pt x="21664" y="144463"/>
                  </a:cubicBezTo>
                  <a:close/>
                  <a:moveTo>
                    <a:pt x="198438" y="96319"/>
                  </a:moveTo>
                  <a:cubicBezTo>
                    <a:pt x="200602" y="95250"/>
                    <a:pt x="203489" y="95963"/>
                    <a:pt x="204571" y="98101"/>
                  </a:cubicBezTo>
                  <a:cubicBezTo>
                    <a:pt x="206014" y="100239"/>
                    <a:pt x="205293" y="103091"/>
                    <a:pt x="203128" y="104160"/>
                  </a:cubicBezTo>
                  <a:lnTo>
                    <a:pt x="189778" y="111644"/>
                  </a:lnTo>
                  <a:cubicBezTo>
                    <a:pt x="189057" y="112000"/>
                    <a:pt x="188335" y="112357"/>
                    <a:pt x="187613" y="112357"/>
                  </a:cubicBezTo>
                  <a:cubicBezTo>
                    <a:pt x="186170" y="112357"/>
                    <a:pt x="184727" y="111644"/>
                    <a:pt x="183645" y="110218"/>
                  </a:cubicBezTo>
                  <a:cubicBezTo>
                    <a:pt x="182562" y="108080"/>
                    <a:pt x="182923" y="105229"/>
                    <a:pt x="185088" y="104160"/>
                  </a:cubicBezTo>
                  <a:lnTo>
                    <a:pt x="198438" y="96319"/>
                  </a:lnTo>
                  <a:close/>
                  <a:moveTo>
                    <a:pt x="37626" y="96319"/>
                  </a:moveTo>
                  <a:lnTo>
                    <a:pt x="50776" y="104160"/>
                  </a:lnTo>
                  <a:cubicBezTo>
                    <a:pt x="52908" y="105229"/>
                    <a:pt x="53619" y="108080"/>
                    <a:pt x="52198" y="110218"/>
                  </a:cubicBezTo>
                  <a:cubicBezTo>
                    <a:pt x="51487" y="111644"/>
                    <a:pt x="50065" y="112357"/>
                    <a:pt x="48643" y="112357"/>
                  </a:cubicBezTo>
                  <a:cubicBezTo>
                    <a:pt x="47577" y="112357"/>
                    <a:pt x="47222" y="112000"/>
                    <a:pt x="46156" y="111644"/>
                  </a:cubicBezTo>
                  <a:lnTo>
                    <a:pt x="33361" y="104160"/>
                  </a:lnTo>
                  <a:cubicBezTo>
                    <a:pt x="31228" y="103091"/>
                    <a:pt x="30162" y="100239"/>
                    <a:pt x="31583" y="98101"/>
                  </a:cubicBezTo>
                  <a:cubicBezTo>
                    <a:pt x="33005" y="95963"/>
                    <a:pt x="35493" y="95250"/>
                    <a:pt x="37626" y="96319"/>
                  </a:cubicBezTo>
                  <a:close/>
                  <a:moveTo>
                    <a:pt x="118637" y="87313"/>
                  </a:moveTo>
                  <a:cubicBezTo>
                    <a:pt x="121167" y="87313"/>
                    <a:pt x="123335" y="89115"/>
                    <a:pt x="123335" y="91638"/>
                  </a:cubicBezTo>
                  <a:lnTo>
                    <a:pt x="123335" y="144617"/>
                  </a:lnTo>
                  <a:lnTo>
                    <a:pt x="153691" y="144617"/>
                  </a:lnTo>
                  <a:cubicBezTo>
                    <a:pt x="156221" y="144617"/>
                    <a:pt x="158389" y="146420"/>
                    <a:pt x="158389" y="148942"/>
                  </a:cubicBezTo>
                  <a:cubicBezTo>
                    <a:pt x="158389" y="151465"/>
                    <a:pt x="156221" y="153628"/>
                    <a:pt x="153691" y="153628"/>
                  </a:cubicBezTo>
                  <a:lnTo>
                    <a:pt x="118637" y="153628"/>
                  </a:lnTo>
                  <a:cubicBezTo>
                    <a:pt x="116469" y="153628"/>
                    <a:pt x="114300" y="151465"/>
                    <a:pt x="114300" y="148942"/>
                  </a:cubicBezTo>
                  <a:lnTo>
                    <a:pt x="114300" y="91638"/>
                  </a:lnTo>
                  <a:cubicBezTo>
                    <a:pt x="114300" y="89115"/>
                    <a:pt x="116469" y="87313"/>
                    <a:pt x="118637" y="87313"/>
                  </a:cubicBezTo>
                  <a:close/>
                  <a:moveTo>
                    <a:pt x="168656" y="61790"/>
                  </a:moveTo>
                  <a:cubicBezTo>
                    <a:pt x="170752" y="62889"/>
                    <a:pt x="171101" y="65820"/>
                    <a:pt x="170053" y="68018"/>
                  </a:cubicBezTo>
                  <a:lnTo>
                    <a:pt x="162719" y="81574"/>
                  </a:lnTo>
                  <a:cubicBezTo>
                    <a:pt x="161671" y="83039"/>
                    <a:pt x="160274" y="83772"/>
                    <a:pt x="158877" y="83772"/>
                  </a:cubicBezTo>
                  <a:cubicBezTo>
                    <a:pt x="158178" y="83772"/>
                    <a:pt x="157480" y="83772"/>
                    <a:pt x="156781" y="83405"/>
                  </a:cubicBezTo>
                  <a:cubicBezTo>
                    <a:pt x="154686" y="81940"/>
                    <a:pt x="153987" y="79375"/>
                    <a:pt x="155035" y="77177"/>
                  </a:cubicBezTo>
                  <a:lnTo>
                    <a:pt x="162719" y="63622"/>
                  </a:lnTo>
                  <a:cubicBezTo>
                    <a:pt x="163767" y="61424"/>
                    <a:pt x="166211" y="60325"/>
                    <a:pt x="168656" y="61790"/>
                  </a:cubicBezTo>
                  <a:close/>
                  <a:moveTo>
                    <a:pt x="68075" y="61790"/>
                  </a:moveTo>
                  <a:cubicBezTo>
                    <a:pt x="70316" y="60325"/>
                    <a:pt x="73304" y="61424"/>
                    <a:pt x="74425" y="63622"/>
                  </a:cubicBezTo>
                  <a:lnTo>
                    <a:pt x="82269" y="77177"/>
                  </a:lnTo>
                  <a:cubicBezTo>
                    <a:pt x="83763" y="79375"/>
                    <a:pt x="83016" y="81940"/>
                    <a:pt x="80775" y="83405"/>
                  </a:cubicBezTo>
                  <a:cubicBezTo>
                    <a:pt x="80028" y="83772"/>
                    <a:pt x="79281" y="83772"/>
                    <a:pt x="78160" y="83772"/>
                  </a:cubicBezTo>
                  <a:cubicBezTo>
                    <a:pt x="76666" y="83772"/>
                    <a:pt x="75172" y="83039"/>
                    <a:pt x="74425" y="81574"/>
                  </a:cubicBezTo>
                  <a:lnTo>
                    <a:pt x="66581" y="68018"/>
                  </a:lnTo>
                  <a:cubicBezTo>
                    <a:pt x="65087" y="65820"/>
                    <a:pt x="65834" y="62889"/>
                    <a:pt x="68075" y="61790"/>
                  </a:cubicBezTo>
                  <a:close/>
                  <a:moveTo>
                    <a:pt x="118696" y="49213"/>
                  </a:moveTo>
                  <a:cubicBezTo>
                    <a:pt x="121261" y="49213"/>
                    <a:pt x="123459" y="50964"/>
                    <a:pt x="123459" y="53415"/>
                  </a:cubicBezTo>
                  <a:lnTo>
                    <a:pt x="123459" y="68473"/>
                  </a:lnTo>
                  <a:cubicBezTo>
                    <a:pt x="123459" y="70924"/>
                    <a:pt x="121261" y="72675"/>
                    <a:pt x="118696" y="72675"/>
                  </a:cubicBezTo>
                  <a:cubicBezTo>
                    <a:pt x="116498" y="72675"/>
                    <a:pt x="114300" y="70924"/>
                    <a:pt x="114300" y="68473"/>
                  </a:cubicBezTo>
                  <a:lnTo>
                    <a:pt x="114300" y="53415"/>
                  </a:lnTo>
                  <a:cubicBezTo>
                    <a:pt x="114300" y="50964"/>
                    <a:pt x="116498" y="49213"/>
                    <a:pt x="118696" y="49213"/>
                  </a:cubicBezTo>
                  <a:close/>
                  <a:moveTo>
                    <a:pt x="117909" y="38956"/>
                  </a:moveTo>
                  <a:cubicBezTo>
                    <a:pt x="57876" y="38956"/>
                    <a:pt x="8987" y="88013"/>
                    <a:pt x="8987" y="148251"/>
                  </a:cubicBezTo>
                  <a:cubicBezTo>
                    <a:pt x="8987" y="208850"/>
                    <a:pt x="57876" y="257907"/>
                    <a:pt x="117909" y="257907"/>
                  </a:cubicBezTo>
                  <a:cubicBezTo>
                    <a:pt x="177942" y="257907"/>
                    <a:pt x="226831" y="208850"/>
                    <a:pt x="226831" y="148251"/>
                  </a:cubicBezTo>
                  <a:cubicBezTo>
                    <a:pt x="226831" y="88013"/>
                    <a:pt x="177942" y="38956"/>
                    <a:pt x="117909" y="38956"/>
                  </a:cubicBezTo>
                  <a:close/>
                  <a:moveTo>
                    <a:pt x="72974" y="9018"/>
                  </a:moveTo>
                  <a:cubicBezTo>
                    <a:pt x="66503" y="9018"/>
                    <a:pt x="60752" y="13346"/>
                    <a:pt x="59673" y="19478"/>
                  </a:cubicBezTo>
                  <a:lnTo>
                    <a:pt x="53562" y="49417"/>
                  </a:lnTo>
                  <a:cubicBezTo>
                    <a:pt x="72255" y="37153"/>
                    <a:pt x="94183" y="29939"/>
                    <a:pt x="117909" y="29939"/>
                  </a:cubicBezTo>
                  <a:cubicBezTo>
                    <a:pt x="141635" y="29939"/>
                    <a:pt x="163923" y="37153"/>
                    <a:pt x="182615" y="49417"/>
                  </a:cubicBezTo>
                  <a:lnTo>
                    <a:pt x="176145" y="19478"/>
                  </a:lnTo>
                  <a:cubicBezTo>
                    <a:pt x="175066" y="13346"/>
                    <a:pt x="169674" y="9018"/>
                    <a:pt x="163204" y="9018"/>
                  </a:cubicBezTo>
                  <a:lnTo>
                    <a:pt x="72974" y="9018"/>
                  </a:lnTo>
                  <a:close/>
                  <a:moveTo>
                    <a:pt x="72974" y="0"/>
                  </a:moveTo>
                  <a:lnTo>
                    <a:pt x="163204" y="0"/>
                  </a:lnTo>
                  <a:cubicBezTo>
                    <a:pt x="173988" y="0"/>
                    <a:pt x="182975" y="7575"/>
                    <a:pt x="185132" y="17675"/>
                  </a:cubicBezTo>
                  <a:lnTo>
                    <a:pt x="193400" y="57353"/>
                  </a:lnTo>
                  <a:cubicBezTo>
                    <a:pt x="219282" y="78995"/>
                    <a:pt x="236178" y="111820"/>
                    <a:pt x="236178" y="148251"/>
                  </a:cubicBezTo>
                  <a:cubicBezTo>
                    <a:pt x="236178" y="185043"/>
                    <a:pt x="219282" y="217507"/>
                    <a:pt x="193400" y="239510"/>
                  </a:cubicBezTo>
                  <a:lnTo>
                    <a:pt x="185132" y="278828"/>
                  </a:lnTo>
                  <a:cubicBezTo>
                    <a:pt x="182975" y="289288"/>
                    <a:pt x="173988" y="296502"/>
                    <a:pt x="163204" y="296502"/>
                  </a:cubicBezTo>
                  <a:lnTo>
                    <a:pt x="72974" y="296502"/>
                  </a:lnTo>
                  <a:cubicBezTo>
                    <a:pt x="62190" y="296502"/>
                    <a:pt x="53203" y="289288"/>
                    <a:pt x="51046" y="278828"/>
                  </a:cubicBezTo>
                  <a:lnTo>
                    <a:pt x="42778" y="239510"/>
                  </a:lnTo>
                  <a:cubicBezTo>
                    <a:pt x="16536" y="217507"/>
                    <a:pt x="0" y="185043"/>
                    <a:pt x="0" y="148251"/>
                  </a:cubicBezTo>
                  <a:cubicBezTo>
                    <a:pt x="0" y="111820"/>
                    <a:pt x="16536" y="78995"/>
                    <a:pt x="42778" y="57353"/>
                  </a:cubicBezTo>
                  <a:lnTo>
                    <a:pt x="51046" y="17675"/>
                  </a:lnTo>
                  <a:cubicBezTo>
                    <a:pt x="53203" y="7575"/>
                    <a:pt x="62190" y="0"/>
                    <a:pt x="72974" y="0"/>
                  </a:cubicBezTo>
                  <a:close/>
                </a:path>
              </a:pathLst>
            </a:custGeom>
            <a:solidFill>
              <a:srgbClr val="E32D8E"/>
            </a:solidFill>
            <a:ln>
              <a:solidFill>
                <a:srgbClr val="E32D8E"/>
              </a:solidFill>
            </a:ln>
            <a:effectLst/>
          </p:spPr>
          <p:txBody>
            <a:bodyPr anchor="ctr"/>
            <a:lstStyle/>
            <a:p>
              <a:endParaRPr lang="en-US" sz="1200" dirty="0">
                <a:latin typeface="Lato Light" panose="020F0502020204030203" pitchFamily="34" charset="0"/>
              </a:endParaRPr>
            </a:p>
          </p:txBody>
        </p:sp>
        <p:sp>
          <p:nvSpPr>
            <p:cNvPr id="14" name="TextBox 13">
              <a:extLst>
                <a:ext uri="{FF2B5EF4-FFF2-40B4-BE49-F238E27FC236}">
                  <a16:creationId xmlns:a16="http://schemas.microsoft.com/office/drawing/2014/main" id="{0A90951F-A455-73FA-5BD2-D7228BE15774}"/>
                </a:ext>
              </a:extLst>
            </p:cNvPr>
            <p:cNvSpPr txBox="1"/>
            <p:nvPr/>
          </p:nvSpPr>
          <p:spPr>
            <a:xfrm>
              <a:off x="1247695" y="2902255"/>
              <a:ext cx="1601721" cy="400110"/>
            </a:xfrm>
            <a:prstGeom prst="rect">
              <a:avLst/>
            </a:prstGeom>
            <a:noFill/>
          </p:spPr>
          <p:txBody>
            <a:bodyPr wrap="none" rtlCol="0" anchor="b" anchorCtr="0">
              <a:spAutoFit/>
            </a:bodyPr>
            <a:lstStyle/>
            <a:p>
              <a:r>
                <a:rPr lang="en-US" sz="2000" b="1" dirty="0">
                  <a:solidFill>
                    <a:srgbClr val="E32D8E"/>
                  </a:solidFill>
                  <a:latin typeface="Poppins" pitchFamily="2" charset="77"/>
                  <a:ea typeface="League Spartan" charset="0"/>
                  <a:cs typeface="Poppins" pitchFamily="2" charset="77"/>
                </a:rPr>
                <a:t>YOUR TITLE</a:t>
              </a:r>
            </a:p>
          </p:txBody>
        </p:sp>
        <p:sp>
          <p:nvSpPr>
            <p:cNvPr id="15" name="Subtitle 2">
              <a:extLst>
                <a:ext uri="{FF2B5EF4-FFF2-40B4-BE49-F238E27FC236}">
                  <a16:creationId xmlns:a16="http://schemas.microsoft.com/office/drawing/2014/main" id="{F725A2BE-74F5-BAF6-9390-0BC866DEFF48}"/>
                </a:ext>
              </a:extLst>
            </p:cNvPr>
            <p:cNvSpPr txBox="1">
              <a:spLocks/>
            </p:cNvSpPr>
            <p:nvPr/>
          </p:nvSpPr>
          <p:spPr>
            <a:xfrm>
              <a:off x="1247694" y="3331968"/>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grpSp>
      <p:grpSp>
        <p:nvGrpSpPr>
          <p:cNvPr id="41" name="Group 40">
            <a:extLst>
              <a:ext uri="{FF2B5EF4-FFF2-40B4-BE49-F238E27FC236}">
                <a16:creationId xmlns:a16="http://schemas.microsoft.com/office/drawing/2014/main" id="{1986A3FA-BDA9-04C3-9A2B-6B4C40188B64}"/>
              </a:ext>
            </a:extLst>
          </p:cNvPr>
          <p:cNvGrpSpPr/>
          <p:nvPr/>
        </p:nvGrpSpPr>
        <p:grpSpPr>
          <a:xfrm>
            <a:off x="1331927" y="4756251"/>
            <a:ext cx="2532047" cy="1534604"/>
            <a:chOff x="1247694" y="4651103"/>
            <a:chExt cx="2532047" cy="1534604"/>
          </a:xfrm>
        </p:grpSpPr>
        <p:sp>
          <p:nvSpPr>
            <p:cNvPr id="9" name="Freeform 926">
              <a:extLst>
                <a:ext uri="{FF2B5EF4-FFF2-40B4-BE49-F238E27FC236}">
                  <a16:creationId xmlns:a16="http://schemas.microsoft.com/office/drawing/2014/main" id="{1A643E72-0783-5ABF-B31E-D4B7D170F4BE}"/>
                </a:ext>
              </a:extLst>
            </p:cNvPr>
            <p:cNvSpPr>
              <a:spLocks noChangeArrowheads="1"/>
            </p:cNvSpPr>
            <p:nvPr/>
          </p:nvSpPr>
          <p:spPr bwMode="auto">
            <a:xfrm>
              <a:off x="3349674" y="4651103"/>
              <a:ext cx="430067" cy="430067"/>
            </a:xfrm>
            <a:custGeom>
              <a:avLst/>
              <a:gdLst>
                <a:gd name="T0" fmla="*/ 2003694 w 296503"/>
                <a:gd name="T1" fmla="*/ 1832388 h 296502"/>
                <a:gd name="T2" fmla="*/ 716340 w 296503"/>
                <a:gd name="T3" fmla="*/ 1832388 h 296502"/>
                <a:gd name="T4" fmla="*/ 1792869 w 296503"/>
                <a:gd name="T5" fmla="*/ 2632308 h 296502"/>
                <a:gd name="T6" fmla="*/ 1761647 w 296503"/>
                <a:gd name="T7" fmla="*/ 1934355 h 296502"/>
                <a:gd name="T8" fmla="*/ 1309759 w 296503"/>
                <a:gd name="T9" fmla="*/ 1765729 h 296502"/>
                <a:gd name="T10" fmla="*/ 1454202 w 296503"/>
                <a:gd name="T11" fmla="*/ 2632308 h 296502"/>
                <a:gd name="T12" fmla="*/ 1831921 w 296503"/>
                <a:gd name="T13" fmla="*/ 712916 h 296502"/>
                <a:gd name="T14" fmla="*/ 1407353 w 296503"/>
                <a:gd name="T15" fmla="*/ 712916 h 296502"/>
                <a:gd name="T16" fmla="*/ 1792869 w 296503"/>
                <a:gd name="T17" fmla="*/ 607044 h 296502"/>
                <a:gd name="T18" fmla="*/ 1929508 w 296503"/>
                <a:gd name="T19" fmla="*/ 1477536 h 296502"/>
                <a:gd name="T20" fmla="*/ 1792869 w 296503"/>
                <a:gd name="T21" fmla="*/ 607044 h 296502"/>
                <a:gd name="T22" fmla="*/ 1477622 w 296503"/>
                <a:gd name="T23" fmla="*/ 1308917 h 296502"/>
                <a:gd name="T24" fmla="*/ 610925 w 296503"/>
                <a:gd name="T25" fmla="*/ 1446161 h 296502"/>
                <a:gd name="T26" fmla="*/ 1432671 w 296503"/>
                <a:gd name="T27" fmla="*/ 386184 h 296502"/>
                <a:gd name="T28" fmla="*/ 964299 w 296503"/>
                <a:gd name="T29" fmla="*/ 240396 h 296502"/>
                <a:gd name="T30" fmla="*/ 842289 w 296503"/>
                <a:gd name="T31" fmla="*/ 646275 h 296502"/>
                <a:gd name="T32" fmla="*/ 362084 w 296503"/>
                <a:gd name="T33" fmla="*/ 756638 h 296502"/>
                <a:gd name="T34" fmla="*/ 460473 w 296503"/>
                <a:gd name="T35" fmla="*/ 1166470 h 296502"/>
                <a:gd name="T36" fmla="*/ 98402 w 296503"/>
                <a:gd name="T37" fmla="*/ 1737883 h 296502"/>
                <a:gd name="T38" fmla="*/ 436901 w 296503"/>
                <a:gd name="T39" fmla="*/ 2135906 h 296502"/>
                <a:gd name="T40" fmla="*/ 401470 w 296503"/>
                <a:gd name="T41" fmla="*/ 2494508 h 296502"/>
                <a:gd name="T42" fmla="*/ 747814 w 296503"/>
                <a:gd name="T43" fmla="*/ 2841306 h 296502"/>
                <a:gd name="T44" fmla="*/ 1109935 w 296503"/>
                <a:gd name="T45" fmla="*/ 2801901 h 296502"/>
                <a:gd name="T46" fmla="*/ 1475957 w 296503"/>
                <a:gd name="T47" fmla="*/ 3113225 h 296502"/>
                <a:gd name="T48" fmla="*/ 1810507 w 296503"/>
                <a:gd name="T49" fmla="*/ 2857075 h 296502"/>
                <a:gd name="T50" fmla="*/ 2278887 w 296503"/>
                <a:gd name="T51" fmla="*/ 2998932 h 296502"/>
                <a:gd name="T52" fmla="*/ 2593757 w 296503"/>
                <a:gd name="T53" fmla="*/ 2399927 h 296502"/>
                <a:gd name="T54" fmla="*/ 2999144 w 296503"/>
                <a:gd name="T55" fmla="*/ 2281719 h 296502"/>
                <a:gd name="T56" fmla="*/ 2900755 w 296503"/>
                <a:gd name="T57" fmla="*/ 1765466 h 296502"/>
                <a:gd name="T58" fmla="*/ 2900755 w 296503"/>
                <a:gd name="T59" fmla="*/ 1473853 h 296502"/>
                <a:gd name="T60" fmla="*/ 2999144 w 296503"/>
                <a:gd name="T61" fmla="*/ 961550 h 296502"/>
                <a:gd name="T62" fmla="*/ 2593757 w 296503"/>
                <a:gd name="T63" fmla="*/ 839402 h 296502"/>
                <a:gd name="T64" fmla="*/ 2278887 w 296503"/>
                <a:gd name="T65" fmla="*/ 240396 h 296502"/>
                <a:gd name="T66" fmla="*/ 1810507 w 296503"/>
                <a:gd name="T67" fmla="*/ 386184 h 296502"/>
                <a:gd name="T68" fmla="*/ 1503519 w 296503"/>
                <a:gd name="T69" fmla="*/ 0 h 296502"/>
                <a:gd name="T70" fmla="*/ 2152928 w 296503"/>
                <a:gd name="T71" fmla="*/ 204932 h 296502"/>
                <a:gd name="T72" fmla="*/ 2491427 w 296503"/>
                <a:gd name="T73" fmla="*/ 599009 h 296502"/>
                <a:gd name="T74" fmla="*/ 3081802 w 296503"/>
                <a:gd name="T75" fmla="*/ 914254 h 296502"/>
                <a:gd name="T76" fmla="*/ 3239232 w 296503"/>
                <a:gd name="T77" fmla="*/ 1501447 h 296502"/>
                <a:gd name="T78" fmla="*/ 3038512 w 296503"/>
                <a:gd name="T79" fmla="*/ 2151673 h 296502"/>
                <a:gd name="T80" fmla="*/ 2644910 w 296503"/>
                <a:gd name="T81" fmla="*/ 2494508 h 296502"/>
                <a:gd name="T82" fmla="*/ 2231649 w 296503"/>
                <a:gd name="T83" fmla="*/ 3097458 h 296502"/>
                <a:gd name="T84" fmla="*/ 1735730 w 296503"/>
                <a:gd name="T85" fmla="*/ 3239316 h 296502"/>
                <a:gd name="T86" fmla="*/ 1086305 w 296503"/>
                <a:gd name="T87" fmla="*/ 3038344 h 296502"/>
                <a:gd name="T88" fmla="*/ 661243 w 296503"/>
                <a:gd name="T89" fmla="*/ 2790074 h 296502"/>
                <a:gd name="T90" fmla="*/ 157452 w 296503"/>
                <a:gd name="T91" fmla="*/ 2329022 h 296502"/>
                <a:gd name="T92" fmla="*/ 129869 w 296503"/>
                <a:gd name="T93" fmla="*/ 1867927 h 296502"/>
                <a:gd name="T94" fmla="*/ 354220 w 296503"/>
                <a:gd name="T95" fmla="*/ 1170410 h 296502"/>
                <a:gd name="T96" fmla="*/ 354220 w 296503"/>
                <a:gd name="T97" fmla="*/ 650241 h 296502"/>
                <a:gd name="T98" fmla="*/ 649412 w 296503"/>
                <a:gd name="T99" fmla="*/ 350721 h 296502"/>
                <a:gd name="T100" fmla="*/ 1168961 w 296503"/>
                <a:gd name="T101" fmla="*/ 350721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rgbClr val="00B0C9"/>
            </a:solidFill>
            <a:ln>
              <a:solidFill>
                <a:srgbClr val="00B0C9"/>
              </a:solidFill>
            </a:ln>
            <a:effectLst/>
          </p:spPr>
          <p:txBody>
            <a:bodyPr anchor="ctr"/>
            <a:lstStyle/>
            <a:p>
              <a:endParaRPr lang="en-US" sz="1200" dirty="0">
                <a:latin typeface="Lato Light" panose="020F0502020204030203" pitchFamily="34" charset="0"/>
              </a:endParaRPr>
            </a:p>
          </p:txBody>
        </p:sp>
        <p:sp>
          <p:nvSpPr>
            <p:cNvPr id="16" name="TextBox 15">
              <a:extLst>
                <a:ext uri="{FF2B5EF4-FFF2-40B4-BE49-F238E27FC236}">
                  <a16:creationId xmlns:a16="http://schemas.microsoft.com/office/drawing/2014/main" id="{5C7C4A03-7B11-A993-A798-B91D29AE981A}"/>
                </a:ext>
              </a:extLst>
            </p:cNvPr>
            <p:cNvSpPr txBox="1"/>
            <p:nvPr/>
          </p:nvSpPr>
          <p:spPr>
            <a:xfrm>
              <a:off x="1247694" y="4666081"/>
              <a:ext cx="1601721" cy="400110"/>
            </a:xfrm>
            <a:prstGeom prst="rect">
              <a:avLst/>
            </a:prstGeom>
            <a:noFill/>
          </p:spPr>
          <p:txBody>
            <a:bodyPr wrap="none" rtlCol="0" anchor="b" anchorCtr="0">
              <a:spAutoFit/>
            </a:bodyPr>
            <a:lstStyle/>
            <a:p>
              <a:r>
                <a:rPr lang="en-US" sz="2000" b="1" dirty="0">
                  <a:solidFill>
                    <a:srgbClr val="00B0C9"/>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1CDA5260-6582-7E11-AC3A-15B31E10EFF4}"/>
                </a:ext>
              </a:extLst>
            </p:cNvPr>
            <p:cNvSpPr txBox="1">
              <a:spLocks/>
            </p:cNvSpPr>
            <p:nvPr/>
          </p:nvSpPr>
          <p:spPr>
            <a:xfrm>
              <a:off x="1247694" y="5231600"/>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grpSp>
      <p:grpSp>
        <p:nvGrpSpPr>
          <p:cNvPr id="42" name="Group 41">
            <a:extLst>
              <a:ext uri="{FF2B5EF4-FFF2-40B4-BE49-F238E27FC236}">
                <a16:creationId xmlns:a16="http://schemas.microsoft.com/office/drawing/2014/main" id="{D34DE943-C4DC-3913-EEAA-F966AF457756}"/>
              </a:ext>
            </a:extLst>
          </p:cNvPr>
          <p:cNvGrpSpPr/>
          <p:nvPr/>
        </p:nvGrpSpPr>
        <p:grpSpPr>
          <a:xfrm>
            <a:off x="4771607" y="1209368"/>
            <a:ext cx="2437177" cy="1416274"/>
            <a:chOff x="4684072" y="1299699"/>
            <a:chExt cx="2437177" cy="1416274"/>
          </a:xfrm>
        </p:grpSpPr>
        <p:sp>
          <p:nvSpPr>
            <p:cNvPr id="21" name="TextBox 20">
              <a:extLst>
                <a:ext uri="{FF2B5EF4-FFF2-40B4-BE49-F238E27FC236}">
                  <a16:creationId xmlns:a16="http://schemas.microsoft.com/office/drawing/2014/main" id="{9F393E4C-E3D3-8CD0-3776-F3DAC528137B}"/>
                </a:ext>
              </a:extLst>
            </p:cNvPr>
            <p:cNvSpPr txBox="1"/>
            <p:nvPr/>
          </p:nvSpPr>
          <p:spPr>
            <a:xfrm>
              <a:off x="4684072" y="1319637"/>
              <a:ext cx="1601721" cy="400110"/>
            </a:xfrm>
            <a:prstGeom prst="rect">
              <a:avLst/>
            </a:prstGeom>
            <a:noFill/>
          </p:spPr>
          <p:txBody>
            <a:bodyPr wrap="none" rtlCol="0" anchor="b" anchorCtr="0">
              <a:spAutoFit/>
            </a:bodyPr>
            <a:lstStyle/>
            <a:p>
              <a:r>
                <a:rPr lang="en-US" sz="2000" b="1" dirty="0">
                  <a:solidFill>
                    <a:srgbClr val="6B3BC4"/>
                  </a:solidFill>
                  <a:latin typeface="Poppins" pitchFamily="2" charset="77"/>
                  <a:ea typeface="League Spartan" charset="0"/>
                  <a:cs typeface="Poppins" pitchFamily="2" charset="77"/>
                </a:rPr>
                <a:t>YOUR TITLE</a:t>
              </a:r>
            </a:p>
          </p:txBody>
        </p:sp>
        <p:sp>
          <p:nvSpPr>
            <p:cNvPr id="22" name="Subtitle 2">
              <a:extLst>
                <a:ext uri="{FF2B5EF4-FFF2-40B4-BE49-F238E27FC236}">
                  <a16:creationId xmlns:a16="http://schemas.microsoft.com/office/drawing/2014/main" id="{D1B0B45E-B793-5514-68C1-29949EC1733F}"/>
                </a:ext>
              </a:extLst>
            </p:cNvPr>
            <p:cNvSpPr txBox="1">
              <a:spLocks/>
            </p:cNvSpPr>
            <p:nvPr/>
          </p:nvSpPr>
          <p:spPr>
            <a:xfrm>
              <a:off x="4684072" y="1761866"/>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7" name="Freeform 753">
              <a:extLst>
                <a:ext uri="{FF2B5EF4-FFF2-40B4-BE49-F238E27FC236}">
                  <a16:creationId xmlns:a16="http://schemas.microsoft.com/office/drawing/2014/main" id="{72DC0DBD-AB5D-B3CE-0B26-83E3A87149E1}"/>
                </a:ext>
              </a:extLst>
            </p:cNvPr>
            <p:cNvSpPr>
              <a:spLocks noChangeArrowheads="1"/>
            </p:cNvSpPr>
            <p:nvPr/>
          </p:nvSpPr>
          <p:spPr bwMode="auto">
            <a:xfrm>
              <a:off x="6736702" y="1299699"/>
              <a:ext cx="350244" cy="439986"/>
            </a:xfrm>
            <a:custGeom>
              <a:avLst/>
              <a:gdLst>
                <a:gd name="T0" fmla="*/ 2599566 w 245700"/>
                <a:gd name="T1" fmla="*/ 3243755 h 309197"/>
                <a:gd name="T2" fmla="*/ 2599566 w 245700"/>
                <a:gd name="T3" fmla="*/ 3342777 h 309197"/>
                <a:gd name="T4" fmla="*/ 1691314 w 245700"/>
                <a:gd name="T5" fmla="*/ 3295249 h 309197"/>
                <a:gd name="T6" fmla="*/ 1692326 w 245700"/>
                <a:gd name="T7" fmla="*/ 1130682 h 309197"/>
                <a:gd name="T8" fmla="*/ 1594050 w 245700"/>
                <a:gd name="T9" fmla="*/ 2407750 h 309197"/>
                <a:gd name="T10" fmla="*/ 1527226 w 245700"/>
                <a:gd name="T11" fmla="*/ 2458216 h 309197"/>
                <a:gd name="T12" fmla="*/ 969059 w 245700"/>
                <a:gd name="T13" fmla="*/ 2590189 h 309197"/>
                <a:gd name="T14" fmla="*/ 1193103 w 245700"/>
                <a:gd name="T15" fmla="*/ 2648418 h 309197"/>
                <a:gd name="T16" fmla="*/ 1633365 w 245700"/>
                <a:gd name="T17" fmla="*/ 2877430 h 309197"/>
                <a:gd name="T18" fmla="*/ 2545321 w 245700"/>
                <a:gd name="T19" fmla="*/ 3001654 h 309197"/>
                <a:gd name="T20" fmla="*/ 2568900 w 245700"/>
                <a:gd name="T21" fmla="*/ 2054522 h 309197"/>
                <a:gd name="T22" fmla="*/ 2454916 w 245700"/>
                <a:gd name="T23" fmla="*/ 1949714 h 309197"/>
                <a:gd name="T24" fmla="*/ 2352714 w 245700"/>
                <a:gd name="T25" fmla="*/ 1965241 h 309197"/>
                <a:gd name="T26" fmla="*/ 2215138 w 245700"/>
                <a:gd name="T27" fmla="*/ 1841031 h 309197"/>
                <a:gd name="T28" fmla="*/ 2097202 w 245700"/>
                <a:gd name="T29" fmla="*/ 1883723 h 309197"/>
                <a:gd name="T30" fmla="*/ 1971420 w 245700"/>
                <a:gd name="T31" fmla="*/ 1817736 h 309197"/>
                <a:gd name="T32" fmla="*/ 1822047 w 245700"/>
                <a:gd name="T33" fmla="*/ 1879847 h 309197"/>
                <a:gd name="T34" fmla="*/ 1786670 w 245700"/>
                <a:gd name="T35" fmla="*/ 1204438 h 309197"/>
                <a:gd name="T36" fmla="*/ 1692326 w 245700"/>
                <a:gd name="T37" fmla="*/ 1029761 h 309197"/>
                <a:gd name="T38" fmla="*/ 1888869 w 245700"/>
                <a:gd name="T39" fmla="*/ 1732347 h 309197"/>
                <a:gd name="T40" fmla="*/ 2215138 w 245700"/>
                <a:gd name="T41" fmla="*/ 1740109 h 309197"/>
                <a:gd name="T42" fmla="*/ 2454916 w 245700"/>
                <a:gd name="T43" fmla="*/ 1848793 h 309197"/>
                <a:gd name="T44" fmla="*/ 2671103 w 245700"/>
                <a:gd name="T45" fmla="*/ 2054522 h 309197"/>
                <a:gd name="T46" fmla="*/ 2545321 w 245700"/>
                <a:gd name="T47" fmla="*/ 3102571 h 309197"/>
                <a:gd name="T48" fmla="*/ 1570471 w 245700"/>
                <a:gd name="T49" fmla="*/ 2955068 h 309197"/>
                <a:gd name="T50" fmla="*/ 949396 w 245700"/>
                <a:gd name="T51" fmla="*/ 2776509 h 309197"/>
                <a:gd name="T52" fmla="*/ 866856 w 245700"/>
                <a:gd name="T53" fmla="*/ 2586307 h 309197"/>
                <a:gd name="T54" fmla="*/ 1491849 w 245700"/>
                <a:gd name="T55" fmla="*/ 2345645 h 309197"/>
                <a:gd name="T56" fmla="*/ 1692326 w 245700"/>
                <a:gd name="T57" fmla="*/ 1029761 h 309197"/>
                <a:gd name="T58" fmla="*/ 1301043 w 245700"/>
                <a:gd name="T59" fmla="*/ 838071 h 309197"/>
                <a:gd name="T60" fmla="*/ 2187899 w 245700"/>
                <a:gd name="T61" fmla="*/ 1151744 h 309197"/>
                <a:gd name="T62" fmla="*/ 2082418 w 245700"/>
                <a:gd name="T63" fmla="*/ 1403475 h 309197"/>
                <a:gd name="T64" fmla="*/ 2086321 w 245700"/>
                <a:gd name="T65" fmla="*/ 1151744 h 309197"/>
                <a:gd name="T66" fmla="*/ 1344019 w 245700"/>
                <a:gd name="T67" fmla="*/ 946491 h 309197"/>
                <a:gd name="T68" fmla="*/ 914273 w 245700"/>
                <a:gd name="T69" fmla="*/ 756736 h 309197"/>
                <a:gd name="T70" fmla="*/ 1219009 w 245700"/>
                <a:gd name="T71" fmla="*/ 2065686 h 309197"/>
                <a:gd name="T72" fmla="*/ 1187751 w 245700"/>
                <a:gd name="T73" fmla="*/ 2158629 h 309197"/>
                <a:gd name="T74" fmla="*/ 414197 w 245700"/>
                <a:gd name="T75" fmla="*/ 1151744 h 309197"/>
                <a:gd name="T76" fmla="*/ 1301043 w 245700"/>
                <a:gd name="T77" fmla="*/ 0 h 309197"/>
                <a:gd name="T78" fmla="*/ 2570740 w 245700"/>
                <a:gd name="T79" fmla="*/ 1570047 h 309197"/>
                <a:gd name="T80" fmla="*/ 2472762 w 245700"/>
                <a:gd name="T81" fmla="*/ 1550529 h 309197"/>
                <a:gd name="T82" fmla="*/ 1301043 w 245700"/>
                <a:gd name="T83" fmla="*/ 101539 h 309197"/>
                <a:gd name="T84" fmla="*/ 709307 w 245700"/>
                <a:gd name="T85" fmla="*/ 2335553 h 309197"/>
                <a:gd name="T86" fmla="*/ 689715 w 245700"/>
                <a:gd name="T87" fmla="*/ 2433187 h 309197"/>
                <a:gd name="T88" fmla="*/ 0 w 245700"/>
                <a:gd name="T89" fmla="*/ 1296661 h 30919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5700" h="309197">
                  <a:moveTo>
                    <a:pt x="160216" y="300038"/>
                  </a:moveTo>
                  <a:lnTo>
                    <a:pt x="239120" y="300038"/>
                  </a:lnTo>
                  <a:cubicBezTo>
                    <a:pt x="241976" y="300038"/>
                    <a:pt x="244118" y="301870"/>
                    <a:pt x="244118" y="304801"/>
                  </a:cubicBezTo>
                  <a:cubicBezTo>
                    <a:pt x="244118" y="307365"/>
                    <a:pt x="241976" y="309197"/>
                    <a:pt x="239120" y="309197"/>
                  </a:cubicBezTo>
                  <a:lnTo>
                    <a:pt x="160216" y="309197"/>
                  </a:lnTo>
                  <a:cubicBezTo>
                    <a:pt x="157717" y="309197"/>
                    <a:pt x="155575" y="307365"/>
                    <a:pt x="155575" y="304801"/>
                  </a:cubicBezTo>
                  <a:cubicBezTo>
                    <a:pt x="155575" y="301870"/>
                    <a:pt x="157717" y="300038"/>
                    <a:pt x="160216" y="300038"/>
                  </a:cubicBezTo>
                  <a:close/>
                  <a:moveTo>
                    <a:pt x="155668" y="104585"/>
                  </a:moveTo>
                  <a:cubicBezTo>
                    <a:pt x="150967" y="104585"/>
                    <a:pt x="146628" y="107816"/>
                    <a:pt x="146628" y="111407"/>
                  </a:cubicBezTo>
                  <a:lnTo>
                    <a:pt x="146628" y="222710"/>
                  </a:lnTo>
                  <a:cubicBezTo>
                    <a:pt x="146628" y="224505"/>
                    <a:pt x="145905" y="225582"/>
                    <a:pt x="144820" y="226659"/>
                  </a:cubicBezTo>
                  <a:cubicBezTo>
                    <a:pt x="143736" y="227378"/>
                    <a:pt x="141928" y="227737"/>
                    <a:pt x="140481" y="227378"/>
                  </a:cubicBezTo>
                  <a:cubicBezTo>
                    <a:pt x="136866" y="226300"/>
                    <a:pt x="126380" y="223787"/>
                    <a:pt x="114086" y="224864"/>
                  </a:cubicBezTo>
                  <a:cubicBezTo>
                    <a:pt x="99985" y="226300"/>
                    <a:pt x="89499" y="232404"/>
                    <a:pt x="89138" y="239585"/>
                  </a:cubicBezTo>
                  <a:cubicBezTo>
                    <a:pt x="89138" y="242816"/>
                    <a:pt x="89499" y="245330"/>
                    <a:pt x="89499" y="246766"/>
                  </a:cubicBezTo>
                  <a:cubicBezTo>
                    <a:pt x="94561" y="246048"/>
                    <a:pt x="103239" y="244971"/>
                    <a:pt x="109747" y="244971"/>
                  </a:cubicBezTo>
                  <a:cubicBezTo>
                    <a:pt x="113002" y="244971"/>
                    <a:pt x="115894" y="244971"/>
                    <a:pt x="118064" y="245689"/>
                  </a:cubicBezTo>
                  <a:cubicBezTo>
                    <a:pt x="129996" y="249638"/>
                    <a:pt x="140843" y="258255"/>
                    <a:pt x="150244" y="266154"/>
                  </a:cubicBezTo>
                  <a:cubicBezTo>
                    <a:pt x="157114" y="271540"/>
                    <a:pt x="164707" y="277644"/>
                    <a:pt x="168323" y="277644"/>
                  </a:cubicBezTo>
                  <a:lnTo>
                    <a:pt x="234130" y="277644"/>
                  </a:lnTo>
                  <a:cubicBezTo>
                    <a:pt x="235215" y="277644"/>
                    <a:pt x="236299" y="276926"/>
                    <a:pt x="236299" y="275848"/>
                  </a:cubicBezTo>
                  <a:lnTo>
                    <a:pt x="236299" y="190037"/>
                  </a:lnTo>
                  <a:lnTo>
                    <a:pt x="236299" y="189678"/>
                  </a:lnTo>
                  <a:cubicBezTo>
                    <a:pt x="235576" y="184292"/>
                    <a:pt x="231237" y="180343"/>
                    <a:pt x="225814" y="180343"/>
                  </a:cubicBezTo>
                  <a:cubicBezTo>
                    <a:pt x="224006" y="180343"/>
                    <a:pt x="222198" y="180702"/>
                    <a:pt x="220752" y="181420"/>
                  </a:cubicBezTo>
                  <a:cubicBezTo>
                    <a:pt x="219305" y="182138"/>
                    <a:pt x="217859" y="182497"/>
                    <a:pt x="216413" y="181779"/>
                  </a:cubicBezTo>
                  <a:cubicBezTo>
                    <a:pt x="214966" y="181061"/>
                    <a:pt x="214243" y="179984"/>
                    <a:pt x="213882" y="178189"/>
                  </a:cubicBezTo>
                  <a:cubicBezTo>
                    <a:pt x="212797" y="173880"/>
                    <a:pt x="208458" y="170290"/>
                    <a:pt x="203758" y="170290"/>
                  </a:cubicBezTo>
                  <a:cubicBezTo>
                    <a:pt x="201227" y="170290"/>
                    <a:pt x="198695" y="171008"/>
                    <a:pt x="196526" y="173162"/>
                  </a:cubicBezTo>
                  <a:cubicBezTo>
                    <a:pt x="195803" y="173880"/>
                    <a:pt x="194357" y="174239"/>
                    <a:pt x="192910" y="174239"/>
                  </a:cubicBezTo>
                  <a:cubicBezTo>
                    <a:pt x="191464" y="174239"/>
                    <a:pt x="190379" y="173521"/>
                    <a:pt x="189656" y="172444"/>
                  </a:cubicBezTo>
                  <a:cubicBezTo>
                    <a:pt x="187487" y="169572"/>
                    <a:pt x="184594" y="168135"/>
                    <a:pt x="181340" y="168135"/>
                  </a:cubicBezTo>
                  <a:cubicBezTo>
                    <a:pt x="178086" y="168135"/>
                    <a:pt x="174831" y="169572"/>
                    <a:pt x="173024" y="172444"/>
                  </a:cubicBezTo>
                  <a:cubicBezTo>
                    <a:pt x="171577" y="173880"/>
                    <a:pt x="169408" y="174598"/>
                    <a:pt x="167600" y="173880"/>
                  </a:cubicBezTo>
                  <a:cubicBezTo>
                    <a:pt x="165792" y="173162"/>
                    <a:pt x="164346" y="171726"/>
                    <a:pt x="164346" y="169572"/>
                  </a:cubicBezTo>
                  <a:lnTo>
                    <a:pt x="164346" y="111407"/>
                  </a:lnTo>
                  <a:cubicBezTo>
                    <a:pt x="164346" y="107816"/>
                    <a:pt x="160368" y="104585"/>
                    <a:pt x="155668" y="104585"/>
                  </a:cubicBezTo>
                  <a:close/>
                  <a:moveTo>
                    <a:pt x="155668" y="95250"/>
                  </a:moveTo>
                  <a:cubicBezTo>
                    <a:pt x="165792" y="95250"/>
                    <a:pt x="173747" y="102431"/>
                    <a:pt x="173747" y="111407"/>
                  </a:cubicBezTo>
                  <a:lnTo>
                    <a:pt x="173747" y="160237"/>
                  </a:lnTo>
                  <a:cubicBezTo>
                    <a:pt x="180255" y="157723"/>
                    <a:pt x="188571" y="158800"/>
                    <a:pt x="193995" y="163468"/>
                  </a:cubicBezTo>
                  <a:cubicBezTo>
                    <a:pt x="196888" y="161673"/>
                    <a:pt x="200142" y="160955"/>
                    <a:pt x="203758" y="160955"/>
                  </a:cubicBezTo>
                  <a:cubicBezTo>
                    <a:pt x="210989" y="160955"/>
                    <a:pt x="217859" y="165263"/>
                    <a:pt x="221475" y="171367"/>
                  </a:cubicBezTo>
                  <a:cubicBezTo>
                    <a:pt x="222921" y="171008"/>
                    <a:pt x="224367" y="171008"/>
                    <a:pt x="225814" y="171008"/>
                  </a:cubicBezTo>
                  <a:cubicBezTo>
                    <a:pt x="235938" y="171008"/>
                    <a:pt x="244254" y="178548"/>
                    <a:pt x="245700" y="188601"/>
                  </a:cubicBezTo>
                  <a:cubicBezTo>
                    <a:pt x="245700" y="188960"/>
                    <a:pt x="245700" y="189678"/>
                    <a:pt x="245700" y="190037"/>
                  </a:cubicBezTo>
                  <a:lnTo>
                    <a:pt x="245700" y="275848"/>
                  </a:lnTo>
                  <a:cubicBezTo>
                    <a:pt x="245700" y="281952"/>
                    <a:pt x="240638" y="286979"/>
                    <a:pt x="234130" y="286979"/>
                  </a:cubicBezTo>
                  <a:lnTo>
                    <a:pt x="168323" y="286979"/>
                  </a:lnTo>
                  <a:cubicBezTo>
                    <a:pt x="161091" y="286979"/>
                    <a:pt x="153860" y="280875"/>
                    <a:pt x="144459" y="273335"/>
                  </a:cubicBezTo>
                  <a:cubicBezTo>
                    <a:pt x="135419" y="266154"/>
                    <a:pt x="125295" y="257896"/>
                    <a:pt x="115171" y="254665"/>
                  </a:cubicBezTo>
                  <a:cubicBezTo>
                    <a:pt x="110832" y="253229"/>
                    <a:pt x="96369" y="255024"/>
                    <a:pt x="87330" y="256819"/>
                  </a:cubicBezTo>
                  <a:cubicBezTo>
                    <a:pt x="85522" y="257178"/>
                    <a:pt x="83352" y="256460"/>
                    <a:pt x="82268" y="254665"/>
                  </a:cubicBezTo>
                  <a:cubicBezTo>
                    <a:pt x="81906" y="253947"/>
                    <a:pt x="79375" y="249638"/>
                    <a:pt x="79737" y="239226"/>
                  </a:cubicBezTo>
                  <a:cubicBezTo>
                    <a:pt x="80460" y="227019"/>
                    <a:pt x="93838" y="217324"/>
                    <a:pt x="113363" y="215529"/>
                  </a:cubicBezTo>
                  <a:cubicBezTo>
                    <a:pt x="122764" y="214811"/>
                    <a:pt x="131442" y="215888"/>
                    <a:pt x="137227" y="216965"/>
                  </a:cubicBezTo>
                  <a:lnTo>
                    <a:pt x="137227" y="111407"/>
                  </a:lnTo>
                  <a:cubicBezTo>
                    <a:pt x="137227" y="102431"/>
                    <a:pt x="145544" y="95250"/>
                    <a:pt x="155668" y="95250"/>
                  </a:cubicBezTo>
                  <a:close/>
                  <a:moveTo>
                    <a:pt x="84099" y="60325"/>
                  </a:moveTo>
                  <a:cubicBezTo>
                    <a:pt x="97755" y="60325"/>
                    <a:pt x="111051" y="66772"/>
                    <a:pt x="119676" y="77519"/>
                  </a:cubicBezTo>
                  <a:cubicBezTo>
                    <a:pt x="128301" y="66772"/>
                    <a:pt x="141238" y="60325"/>
                    <a:pt x="155254" y="60325"/>
                  </a:cubicBezTo>
                  <a:cubicBezTo>
                    <a:pt x="180769" y="60325"/>
                    <a:pt x="201253" y="81101"/>
                    <a:pt x="201253" y="106533"/>
                  </a:cubicBezTo>
                  <a:cubicBezTo>
                    <a:pt x="201253" y="112981"/>
                    <a:pt x="199815" y="119787"/>
                    <a:pt x="197300" y="126951"/>
                  </a:cubicBezTo>
                  <a:cubicBezTo>
                    <a:pt x="196581" y="129458"/>
                    <a:pt x="193706" y="130533"/>
                    <a:pt x="191550" y="129817"/>
                  </a:cubicBezTo>
                  <a:cubicBezTo>
                    <a:pt x="188675" y="128742"/>
                    <a:pt x="187597" y="126234"/>
                    <a:pt x="188315" y="123727"/>
                  </a:cubicBezTo>
                  <a:cubicBezTo>
                    <a:pt x="190831" y="117996"/>
                    <a:pt x="191909" y="111906"/>
                    <a:pt x="191909" y="106533"/>
                  </a:cubicBezTo>
                  <a:cubicBezTo>
                    <a:pt x="191909" y="86116"/>
                    <a:pt x="175378" y="69996"/>
                    <a:pt x="155254" y="69996"/>
                  </a:cubicBezTo>
                  <a:cubicBezTo>
                    <a:pt x="142316" y="69996"/>
                    <a:pt x="130098" y="76444"/>
                    <a:pt x="123629" y="87548"/>
                  </a:cubicBezTo>
                  <a:cubicBezTo>
                    <a:pt x="121832" y="90772"/>
                    <a:pt x="117161" y="90772"/>
                    <a:pt x="115723" y="87548"/>
                  </a:cubicBezTo>
                  <a:cubicBezTo>
                    <a:pt x="108895" y="76444"/>
                    <a:pt x="96677" y="69996"/>
                    <a:pt x="84099" y="69996"/>
                  </a:cubicBezTo>
                  <a:cubicBezTo>
                    <a:pt x="63615" y="69996"/>
                    <a:pt x="47084" y="86116"/>
                    <a:pt x="47084" y="106533"/>
                  </a:cubicBezTo>
                  <a:cubicBezTo>
                    <a:pt x="47084" y="141637"/>
                    <a:pt x="92364" y="177458"/>
                    <a:pt x="112130" y="191070"/>
                  </a:cubicBezTo>
                  <a:cubicBezTo>
                    <a:pt x="114286" y="192861"/>
                    <a:pt x="114645" y="195368"/>
                    <a:pt x="113208" y="197517"/>
                  </a:cubicBezTo>
                  <a:cubicBezTo>
                    <a:pt x="112130" y="198950"/>
                    <a:pt x="110692" y="199667"/>
                    <a:pt x="109255" y="199667"/>
                  </a:cubicBezTo>
                  <a:cubicBezTo>
                    <a:pt x="108177" y="199667"/>
                    <a:pt x="107458" y="199308"/>
                    <a:pt x="106739" y="198950"/>
                  </a:cubicBezTo>
                  <a:cubicBezTo>
                    <a:pt x="80865" y="180682"/>
                    <a:pt x="38100" y="144861"/>
                    <a:pt x="38100" y="106533"/>
                  </a:cubicBezTo>
                  <a:cubicBezTo>
                    <a:pt x="38100" y="81101"/>
                    <a:pt x="58584" y="60325"/>
                    <a:pt x="84099" y="60325"/>
                  </a:cubicBezTo>
                  <a:close/>
                  <a:moveTo>
                    <a:pt x="119676" y="0"/>
                  </a:moveTo>
                  <a:cubicBezTo>
                    <a:pt x="185281" y="0"/>
                    <a:pt x="239352" y="53466"/>
                    <a:pt x="239352" y="119937"/>
                  </a:cubicBezTo>
                  <a:cubicBezTo>
                    <a:pt x="239352" y="128246"/>
                    <a:pt x="238270" y="136917"/>
                    <a:pt x="236468" y="145225"/>
                  </a:cubicBezTo>
                  <a:cubicBezTo>
                    <a:pt x="235747" y="147754"/>
                    <a:pt x="233584" y="149561"/>
                    <a:pt x="231061" y="148838"/>
                  </a:cubicBezTo>
                  <a:cubicBezTo>
                    <a:pt x="228538" y="148116"/>
                    <a:pt x="226735" y="145948"/>
                    <a:pt x="227456" y="143419"/>
                  </a:cubicBezTo>
                  <a:cubicBezTo>
                    <a:pt x="228898" y="135472"/>
                    <a:pt x="229979" y="127524"/>
                    <a:pt x="229979" y="119937"/>
                  </a:cubicBezTo>
                  <a:cubicBezTo>
                    <a:pt x="229979" y="58885"/>
                    <a:pt x="180235" y="9392"/>
                    <a:pt x="119676" y="9392"/>
                  </a:cubicBezTo>
                  <a:cubicBezTo>
                    <a:pt x="58756" y="9392"/>
                    <a:pt x="9372" y="58885"/>
                    <a:pt x="9372" y="119937"/>
                  </a:cubicBezTo>
                  <a:cubicBezTo>
                    <a:pt x="9372" y="159676"/>
                    <a:pt x="31000" y="196524"/>
                    <a:pt x="65245" y="216032"/>
                  </a:cubicBezTo>
                  <a:cubicBezTo>
                    <a:pt x="67768" y="217477"/>
                    <a:pt x="68489" y="220367"/>
                    <a:pt x="67408" y="222535"/>
                  </a:cubicBezTo>
                  <a:cubicBezTo>
                    <a:pt x="66687" y="223980"/>
                    <a:pt x="64884" y="225063"/>
                    <a:pt x="63443" y="225063"/>
                  </a:cubicBezTo>
                  <a:cubicBezTo>
                    <a:pt x="62361" y="225063"/>
                    <a:pt x="61640" y="224702"/>
                    <a:pt x="60919" y="224341"/>
                  </a:cubicBezTo>
                  <a:cubicBezTo>
                    <a:pt x="23430" y="203027"/>
                    <a:pt x="0" y="162927"/>
                    <a:pt x="0" y="119937"/>
                  </a:cubicBezTo>
                  <a:cubicBezTo>
                    <a:pt x="0" y="53466"/>
                    <a:pt x="53710" y="0"/>
                    <a:pt x="119676" y="0"/>
                  </a:cubicBezTo>
                  <a:close/>
                </a:path>
              </a:pathLst>
            </a:custGeom>
            <a:solidFill>
              <a:srgbClr val="6B3BC4"/>
            </a:solidFill>
            <a:ln>
              <a:solidFill>
                <a:srgbClr val="6B3BC4"/>
              </a:solidFill>
            </a:ln>
            <a:effectLst/>
          </p:spPr>
          <p:txBody>
            <a:bodyPr anchor="ctr"/>
            <a:lstStyle/>
            <a:p>
              <a:endParaRPr lang="en-US" sz="1200" dirty="0">
                <a:latin typeface="Lato Light" panose="020F0502020204030203" pitchFamily="34" charset="0"/>
              </a:endParaRPr>
            </a:p>
          </p:txBody>
        </p:sp>
      </p:grpSp>
      <p:grpSp>
        <p:nvGrpSpPr>
          <p:cNvPr id="43" name="Group 42">
            <a:extLst>
              <a:ext uri="{FF2B5EF4-FFF2-40B4-BE49-F238E27FC236}">
                <a16:creationId xmlns:a16="http://schemas.microsoft.com/office/drawing/2014/main" id="{702A63BE-F48A-0B32-1D42-D03F64D43685}"/>
              </a:ext>
            </a:extLst>
          </p:cNvPr>
          <p:cNvGrpSpPr/>
          <p:nvPr/>
        </p:nvGrpSpPr>
        <p:grpSpPr>
          <a:xfrm>
            <a:off x="4771607" y="2987405"/>
            <a:ext cx="2493862" cy="1403134"/>
            <a:chOff x="4684072" y="2882941"/>
            <a:chExt cx="2493862" cy="1403134"/>
          </a:xfrm>
        </p:grpSpPr>
        <p:sp>
          <p:nvSpPr>
            <p:cNvPr id="23" name="TextBox 22">
              <a:extLst>
                <a:ext uri="{FF2B5EF4-FFF2-40B4-BE49-F238E27FC236}">
                  <a16:creationId xmlns:a16="http://schemas.microsoft.com/office/drawing/2014/main" id="{FD545719-674A-5204-EC64-B7E9A42B573B}"/>
                </a:ext>
              </a:extLst>
            </p:cNvPr>
            <p:cNvSpPr txBox="1"/>
            <p:nvPr/>
          </p:nvSpPr>
          <p:spPr>
            <a:xfrm>
              <a:off x="4684073" y="2902255"/>
              <a:ext cx="1601721" cy="400110"/>
            </a:xfrm>
            <a:prstGeom prst="rect">
              <a:avLst/>
            </a:prstGeom>
            <a:noFill/>
          </p:spPr>
          <p:txBody>
            <a:bodyPr wrap="none" rtlCol="0" anchor="b" anchorCtr="0">
              <a:spAutoFit/>
            </a:bodyPr>
            <a:lstStyle/>
            <a:p>
              <a:r>
                <a:rPr lang="en-US" sz="2000" b="1" dirty="0">
                  <a:solidFill>
                    <a:srgbClr val="E03734"/>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A39CB210-67F6-AD20-8833-6D2AAEC9879C}"/>
                </a:ext>
              </a:extLst>
            </p:cNvPr>
            <p:cNvSpPr txBox="1">
              <a:spLocks/>
            </p:cNvSpPr>
            <p:nvPr/>
          </p:nvSpPr>
          <p:spPr>
            <a:xfrm>
              <a:off x="4684072" y="3331968"/>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8" name="Freeform 752">
              <a:extLst>
                <a:ext uri="{FF2B5EF4-FFF2-40B4-BE49-F238E27FC236}">
                  <a16:creationId xmlns:a16="http://schemas.microsoft.com/office/drawing/2014/main" id="{2C645AF4-4F99-4B77-1EED-3F8E3F62F390}"/>
                </a:ext>
              </a:extLst>
            </p:cNvPr>
            <p:cNvSpPr>
              <a:spLocks noChangeArrowheads="1"/>
            </p:cNvSpPr>
            <p:nvPr/>
          </p:nvSpPr>
          <p:spPr bwMode="auto">
            <a:xfrm>
              <a:off x="6736702" y="2882941"/>
              <a:ext cx="441232" cy="438739"/>
            </a:xfrm>
            <a:custGeom>
              <a:avLst/>
              <a:gdLst>
                <a:gd name="T0" fmla="*/ 102161 w 309203"/>
                <a:gd name="T1" fmla="*/ 3165788 h 307069"/>
                <a:gd name="T2" fmla="*/ 3166767 w 309203"/>
                <a:gd name="T3" fmla="*/ 3268105 h 307069"/>
                <a:gd name="T4" fmla="*/ 3268918 w 309203"/>
                <a:gd name="T5" fmla="*/ 3063467 h 307069"/>
                <a:gd name="T6" fmla="*/ 341827 w 309203"/>
                <a:gd name="T7" fmla="*/ 2595170 h 307069"/>
                <a:gd name="T8" fmla="*/ 3233564 w 309203"/>
                <a:gd name="T9" fmla="*/ 2961147 h 307069"/>
                <a:gd name="T10" fmla="*/ 341827 w 309203"/>
                <a:gd name="T11" fmla="*/ 2595170 h 307069"/>
                <a:gd name="T12" fmla="*/ 1623772 w 309203"/>
                <a:gd name="T13" fmla="*/ 1784153 h 307069"/>
                <a:gd name="T14" fmla="*/ 1623772 w 309203"/>
                <a:gd name="T15" fmla="*/ 1270972 h 307069"/>
                <a:gd name="T16" fmla="*/ 1600535 w 309203"/>
                <a:gd name="T17" fmla="*/ 1123785 h 307069"/>
                <a:gd name="T18" fmla="*/ 2073051 w 309203"/>
                <a:gd name="T19" fmla="*/ 1525572 h 307069"/>
                <a:gd name="T20" fmla="*/ 1600535 w 309203"/>
                <a:gd name="T21" fmla="*/ 1931345 h 307069"/>
                <a:gd name="T22" fmla="*/ 1550187 w 309203"/>
                <a:gd name="T23" fmla="*/ 1935325 h 307069"/>
                <a:gd name="T24" fmla="*/ 1523077 w 309203"/>
                <a:gd name="T25" fmla="*/ 1163562 h 307069"/>
                <a:gd name="T26" fmla="*/ 1687504 w 309203"/>
                <a:gd name="T27" fmla="*/ 829402 h 307069"/>
                <a:gd name="T28" fmla="*/ 1687504 w 309203"/>
                <a:gd name="T29" fmla="*/ 932247 h 307069"/>
                <a:gd name="T30" fmla="*/ 797850 w 309203"/>
                <a:gd name="T31" fmla="*/ 1133973 h 307069"/>
                <a:gd name="T32" fmla="*/ 797850 w 309203"/>
                <a:gd name="T33" fmla="*/ 1913211 h 307069"/>
                <a:gd name="T34" fmla="*/ 1687504 w 309203"/>
                <a:gd name="T35" fmla="*/ 2114945 h 307069"/>
                <a:gd name="T36" fmla="*/ 2577159 w 309203"/>
                <a:gd name="T37" fmla="*/ 1913211 h 307069"/>
                <a:gd name="T38" fmla="*/ 2577159 w 309203"/>
                <a:gd name="T39" fmla="*/ 1133973 h 307069"/>
                <a:gd name="T40" fmla="*/ 2419695 w 309203"/>
                <a:gd name="T41" fmla="*/ 955987 h 307069"/>
                <a:gd name="T42" fmla="*/ 2675566 w 309203"/>
                <a:gd name="T43" fmla="*/ 1106294 h 307069"/>
                <a:gd name="T44" fmla="*/ 2675566 w 309203"/>
                <a:gd name="T45" fmla="*/ 1940910 h 307069"/>
                <a:gd name="T46" fmla="*/ 1687504 w 309203"/>
                <a:gd name="T47" fmla="*/ 2217781 h 307069"/>
                <a:gd name="T48" fmla="*/ 699438 w 309203"/>
                <a:gd name="T49" fmla="*/ 1940910 h 307069"/>
                <a:gd name="T50" fmla="*/ 699438 w 309203"/>
                <a:gd name="T51" fmla="*/ 1106294 h 307069"/>
                <a:gd name="T52" fmla="*/ 1687504 w 309203"/>
                <a:gd name="T53" fmla="*/ 829402 h 307069"/>
                <a:gd name="T54" fmla="*/ 1878062 w 309203"/>
                <a:gd name="T55" fmla="*/ 446512 h 307069"/>
                <a:gd name="T56" fmla="*/ 1878062 w 309203"/>
                <a:gd name="T57" fmla="*/ 544897 h 307069"/>
                <a:gd name="T58" fmla="*/ 361460 w 309203"/>
                <a:gd name="T59" fmla="*/ 698369 h 307069"/>
                <a:gd name="T60" fmla="*/ 3009607 w 309203"/>
                <a:gd name="T61" fmla="*/ 2488916 h 307069"/>
                <a:gd name="T62" fmla="*/ 3060686 w 309203"/>
                <a:gd name="T63" fmla="*/ 1099773 h 307069"/>
                <a:gd name="T64" fmla="*/ 3111761 w 309203"/>
                <a:gd name="T65" fmla="*/ 2528275 h 307069"/>
                <a:gd name="T66" fmla="*/ 3367141 w 309203"/>
                <a:gd name="T67" fmla="*/ 2988697 h 307069"/>
                <a:gd name="T68" fmla="*/ 3371079 w 309203"/>
                <a:gd name="T69" fmla="*/ 3008378 h 307069"/>
                <a:gd name="T70" fmla="*/ 3371079 w 309203"/>
                <a:gd name="T71" fmla="*/ 3165788 h 307069"/>
                <a:gd name="T72" fmla="*/ 204301 w 309203"/>
                <a:gd name="T73" fmla="*/ 3366479 h 307069"/>
                <a:gd name="T74" fmla="*/ 0 w 309203"/>
                <a:gd name="T75" fmla="*/ 3012311 h 307069"/>
                <a:gd name="T76" fmla="*/ 3928 w 309203"/>
                <a:gd name="T77" fmla="*/ 2992632 h 307069"/>
                <a:gd name="T78" fmla="*/ 7859 w 309203"/>
                <a:gd name="T79" fmla="*/ 2988697 h 307069"/>
                <a:gd name="T80" fmla="*/ 259318 w 309203"/>
                <a:gd name="T81" fmla="*/ 698369 h 307069"/>
                <a:gd name="T82" fmla="*/ 2939742 w 309203"/>
                <a:gd name="T83" fmla="*/ 175946 h 307069"/>
                <a:gd name="T84" fmla="*/ 2924056 w 309203"/>
                <a:gd name="T85" fmla="*/ 326264 h 307069"/>
                <a:gd name="T86" fmla="*/ 2869162 w 309203"/>
                <a:gd name="T87" fmla="*/ 342083 h 307069"/>
                <a:gd name="T88" fmla="*/ 2888763 w 309203"/>
                <a:gd name="T89" fmla="*/ 622937 h 307069"/>
                <a:gd name="T90" fmla="*/ 2939742 w 309203"/>
                <a:gd name="T91" fmla="*/ 789061 h 307069"/>
                <a:gd name="T92" fmla="*/ 2939742 w 309203"/>
                <a:gd name="T93" fmla="*/ 175946 h 307069"/>
                <a:gd name="T94" fmla="*/ 2927979 w 309203"/>
                <a:gd name="T95" fmla="*/ 13783 h 307069"/>
                <a:gd name="T96" fmla="*/ 3351478 w 309203"/>
                <a:gd name="T97" fmla="*/ 520088 h 307069"/>
                <a:gd name="T98" fmla="*/ 2869162 w 309203"/>
                <a:gd name="T99" fmla="*/ 959158 h 307069"/>
                <a:gd name="T100" fmla="*/ 2837786 w 309203"/>
                <a:gd name="T101" fmla="*/ 725773 h 307069"/>
                <a:gd name="T102" fmla="*/ 1928050 w 309203"/>
                <a:gd name="T103" fmla="*/ 1121321 h 307069"/>
                <a:gd name="T104" fmla="*/ 1877067 w 309203"/>
                <a:gd name="T105" fmla="*/ 1054086 h 307069"/>
                <a:gd name="T106" fmla="*/ 2837786 w 309203"/>
                <a:gd name="T107" fmla="*/ 49380 h 30706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9203" h="307069">
                  <a:moveTo>
                    <a:pt x="9370" y="279430"/>
                  </a:moveTo>
                  <a:lnTo>
                    <a:pt x="9370" y="288763"/>
                  </a:lnTo>
                  <a:cubicBezTo>
                    <a:pt x="9370" y="293788"/>
                    <a:pt x="13694" y="298096"/>
                    <a:pt x="18739" y="298096"/>
                  </a:cubicBezTo>
                  <a:lnTo>
                    <a:pt x="290463" y="298096"/>
                  </a:lnTo>
                  <a:cubicBezTo>
                    <a:pt x="295508" y="298096"/>
                    <a:pt x="299833" y="293788"/>
                    <a:pt x="299833" y="288763"/>
                  </a:cubicBezTo>
                  <a:lnTo>
                    <a:pt x="299833" y="279430"/>
                  </a:lnTo>
                  <a:lnTo>
                    <a:pt x="9370" y="279430"/>
                  </a:lnTo>
                  <a:close/>
                  <a:moveTo>
                    <a:pt x="31353" y="236715"/>
                  </a:moveTo>
                  <a:lnTo>
                    <a:pt x="12973" y="270097"/>
                  </a:lnTo>
                  <a:lnTo>
                    <a:pt x="296590" y="270097"/>
                  </a:lnTo>
                  <a:lnTo>
                    <a:pt x="277850" y="236715"/>
                  </a:lnTo>
                  <a:lnTo>
                    <a:pt x="31353" y="236715"/>
                  </a:lnTo>
                  <a:close/>
                  <a:moveTo>
                    <a:pt x="148936" y="115930"/>
                  </a:moveTo>
                  <a:lnTo>
                    <a:pt x="148936" y="162739"/>
                  </a:lnTo>
                  <a:lnTo>
                    <a:pt x="178067" y="139153"/>
                  </a:lnTo>
                  <a:lnTo>
                    <a:pt x="148936" y="115930"/>
                  </a:lnTo>
                  <a:close/>
                  <a:moveTo>
                    <a:pt x="142187" y="102142"/>
                  </a:moveTo>
                  <a:cubicBezTo>
                    <a:pt x="143608" y="101053"/>
                    <a:pt x="145739" y="101416"/>
                    <a:pt x="146805" y="102505"/>
                  </a:cubicBezTo>
                  <a:lnTo>
                    <a:pt x="188724" y="135525"/>
                  </a:lnTo>
                  <a:cubicBezTo>
                    <a:pt x="189790" y="136250"/>
                    <a:pt x="190145" y="137702"/>
                    <a:pt x="190145" y="139153"/>
                  </a:cubicBezTo>
                  <a:cubicBezTo>
                    <a:pt x="190145" y="140605"/>
                    <a:pt x="189790" y="142056"/>
                    <a:pt x="188724" y="143145"/>
                  </a:cubicBezTo>
                  <a:lnTo>
                    <a:pt x="146805" y="176165"/>
                  </a:lnTo>
                  <a:cubicBezTo>
                    <a:pt x="146095" y="176528"/>
                    <a:pt x="145384" y="176890"/>
                    <a:pt x="144318" y="176890"/>
                  </a:cubicBezTo>
                  <a:cubicBezTo>
                    <a:pt x="143608" y="176890"/>
                    <a:pt x="142542" y="176890"/>
                    <a:pt x="142187" y="176528"/>
                  </a:cubicBezTo>
                  <a:cubicBezTo>
                    <a:pt x="140766" y="175802"/>
                    <a:pt x="139700" y="173988"/>
                    <a:pt x="139700" y="172173"/>
                  </a:cubicBezTo>
                  <a:lnTo>
                    <a:pt x="139700" y="106133"/>
                  </a:lnTo>
                  <a:cubicBezTo>
                    <a:pt x="139700" y="104319"/>
                    <a:pt x="140766" y="102868"/>
                    <a:pt x="142187" y="102142"/>
                  </a:cubicBezTo>
                  <a:close/>
                  <a:moveTo>
                    <a:pt x="154782" y="75653"/>
                  </a:moveTo>
                  <a:cubicBezTo>
                    <a:pt x="157309" y="75653"/>
                    <a:pt x="159475" y="77818"/>
                    <a:pt x="159475" y="80344"/>
                  </a:cubicBezTo>
                  <a:cubicBezTo>
                    <a:pt x="159475" y="82869"/>
                    <a:pt x="157309" y="85034"/>
                    <a:pt x="154782" y="85034"/>
                  </a:cubicBezTo>
                  <a:cubicBezTo>
                    <a:pt x="129507" y="85034"/>
                    <a:pt x="104955" y="87920"/>
                    <a:pt x="84013" y="92971"/>
                  </a:cubicBezTo>
                  <a:cubicBezTo>
                    <a:pt x="78958" y="94415"/>
                    <a:pt x="74625" y="98383"/>
                    <a:pt x="73181" y="103434"/>
                  </a:cubicBezTo>
                  <a:cubicBezTo>
                    <a:pt x="69931" y="114258"/>
                    <a:pt x="68487" y="126525"/>
                    <a:pt x="68487" y="138792"/>
                  </a:cubicBezTo>
                  <a:cubicBezTo>
                    <a:pt x="68487" y="151059"/>
                    <a:pt x="69931" y="163327"/>
                    <a:pt x="73181" y="174511"/>
                  </a:cubicBezTo>
                  <a:cubicBezTo>
                    <a:pt x="74625" y="179562"/>
                    <a:pt x="78958" y="183531"/>
                    <a:pt x="84013" y="184613"/>
                  </a:cubicBezTo>
                  <a:cubicBezTo>
                    <a:pt x="104955" y="190025"/>
                    <a:pt x="129507" y="192912"/>
                    <a:pt x="154782" y="192912"/>
                  </a:cubicBezTo>
                  <a:cubicBezTo>
                    <a:pt x="180056" y="192912"/>
                    <a:pt x="204609" y="190025"/>
                    <a:pt x="225551" y="184613"/>
                  </a:cubicBezTo>
                  <a:cubicBezTo>
                    <a:pt x="230605" y="183531"/>
                    <a:pt x="234938" y="179562"/>
                    <a:pt x="236383" y="174511"/>
                  </a:cubicBezTo>
                  <a:cubicBezTo>
                    <a:pt x="239632" y="163327"/>
                    <a:pt x="241076" y="151059"/>
                    <a:pt x="241076" y="138792"/>
                  </a:cubicBezTo>
                  <a:cubicBezTo>
                    <a:pt x="241076" y="126525"/>
                    <a:pt x="239632" y="114258"/>
                    <a:pt x="236383" y="103434"/>
                  </a:cubicBezTo>
                  <a:cubicBezTo>
                    <a:pt x="234938" y="98383"/>
                    <a:pt x="230605" y="94415"/>
                    <a:pt x="225551" y="92971"/>
                  </a:cubicBezTo>
                  <a:cubicBezTo>
                    <a:pt x="222662" y="92250"/>
                    <a:pt x="221218" y="89724"/>
                    <a:pt x="221940" y="87199"/>
                  </a:cubicBezTo>
                  <a:cubicBezTo>
                    <a:pt x="222662" y="84673"/>
                    <a:pt x="225189" y="83230"/>
                    <a:pt x="227717" y="83952"/>
                  </a:cubicBezTo>
                  <a:cubicBezTo>
                    <a:pt x="236383" y="86116"/>
                    <a:pt x="242882" y="92250"/>
                    <a:pt x="245409" y="100909"/>
                  </a:cubicBezTo>
                  <a:cubicBezTo>
                    <a:pt x="249020" y="112454"/>
                    <a:pt x="250464" y="125804"/>
                    <a:pt x="250464" y="138792"/>
                  </a:cubicBezTo>
                  <a:cubicBezTo>
                    <a:pt x="250464" y="151781"/>
                    <a:pt x="249020" y="165131"/>
                    <a:pt x="245409" y="177037"/>
                  </a:cubicBezTo>
                  <a:cubicBezTo>
                    <a:pt x="242882" y="185335"/>
                    <a:pt x="236383" y="191829"/>
                    <a:pt x="227717" y="193994"/>
                  </a:cubicBezTo>
                  <a:cubicBezTo>
                    <a:pt x="206053" y="199406"/>
                    <a:pt x="180778" y="202292"/>
                    <a:pt x="154782" y="202292"/>
                  </a:cubicBezTo>
                  <a:cubicBezTo>
                    <a:pt x="128785" y="202292"/>
                    <a:pt x="103510" y="199406"/>
                    <a:pt x="81846" y="193994"/>
                  </a:cubicBezTo>
                  <a:cubicBezTo>
                    <a:pt x="73181" y="191829"/>
                    <a:pt x="66682" y="185335"/>
                    <a:pt x="64154" y="177037"/>
                  </a:cubicBezTo>
                  <a:cubicBezTo>
                    <a:pt x="60905" y="165131"/>
                    <a:pt x="58738" y="151781"/>
                    <a:pt x="58738" y="138792"/>
                  </a:cubicBezTo>
                  <a:cubicBezTo>
                    <a:pt x="58738" y="125804"/>
                    <a:pt x="60905" y="112454"/>
                    <a:pt x="64154" y="100909"/>
                  </a:cubicBezTo>
                  <a:cubicBezTo>
                    <a:pt x="66682" y="92250"/>
                    <a:pt x="73181" y="86116"/>
                    <a:pt x="81846" y="83952"/>
                  </a:cubicBezTo>
                  <a:cubicBezTo>
                    <a:pt x="103510" y="78540"/>
                    <a:pt x="128785" y="75653"/>
                    <a:pt x="154782" y="75653"/>
                  </a:cubicBezTo>
                  <a:close/>
                  <a:moveTo>
                    <a:pt x="47209" y="40728"/>
                  </a:moveTo>
                  <a:lnTo>
                    <a:pt x="172260" y="40728"/>
                  </a:lnTo>
                  <a:cubicBezTo>
                    <a:pt x="174783" y="40728"/>
                    <a:pt x="176945" y="42523"/>
                    <a:pt x="176945" y="45035"/>
                  </a:cubicBezTo>
                  <a:cubicBezTo>
                    <a:pt x="176945" y="47907"/>
                    <a:pt x="174783" y="49702"/>
                    <a:pt x="172260" y="49702"/>
                  </a:cubicBezTo>
                  <a:lnTo>
                    <a:pt x="47209" y="49702"/>
                  </a:lnTo>
                  <a:cubicBezTo>
                    <a:pt x="39281" y="49702"/>
                    <a:pt x="33154" y="56163"/>
                    <a:pt x="33154" y="63701"/>
                  </a:cubicBezTo>
                  <a:lnTo>
                    <a:pt x="33154" y="227023"/>
                  </a:lnTo>
                  <a:lnTo>
                    <a:pt x="276048" y="227023"/>
                  </a:lnTo>
                  <a:lnTo>
                    <a:pt x="276048" y="104980"/>
                  </a:lnTo>
                  <a:cubicBezTo>
                    <a:pt x="276048" y="102468"/>
                    <a:pt x="278210" y="100314"/>
                    <a:pt x="280733" y="100314"/>
                  </a:cubicBezTo>
                  <a:cubicBezTo>
                    <a:pt x="283256" y="100314"/>
                    <a:pt x="285418" y="102468"/>
                    <a:pt x="285418" y="104980"/>
                  </a:cubicBezTo>
                  <a:lnTo>
                    <a:pt x="285418" y="230613"/>
                  </a:lnTo>
                  <a:lnTo>
                    <a:pt x="308482" y="272610"/>
                  </a:lnTo>
                  <a:cubicBezTo>
                    <a:pt x="308842" y="272610"/>
                    <a:pt x="308842" y="272610"/>
                    <a:pt x="308842" y="272610"/>
                  </a:cubicBezTo>
                  <a:cubicBezTo>
                    <a:pt x="308842" y="272969"/>
                    <a:pt x="308842" y="272969"/>
                    <a:pt x="308842" y="272969"/>
                  </a:cubicBezTo>
                  <a:cubicBezTo>
                    <a:pt x="309203" y="273687"/>
                    <a:pt x="309203" y="274046"/>
                    <a:pt x="309203" y="274405"/>
                  </a:cubicBezTo>
                  <a:cubicBezTo>
                    <a:pt x="309203" y="274405"/>
                    <a:pt x="309203" y="274405"/>
                    <a:pt x="309203" y="274764"/>
                  </a:cubicBezTo>
                  <a:lnTo>
                    <a:pt x="309203" y="288763"/>
                  </a:lnTo>
                  <a:cubicBezTo>
                    <a:pt x="309203" y="299172"/>
                    <a:pt x="300914" y="307069"/>
                    <a:pt x="290463" y="307069"/>
                  </a:cubicBezTo>
                  <a:lnTo>
                    <a:pt x="18739" y="307069"/>
                  </a:lnTo>
                  <a:cubicBezTo>
                    <a:pt x="8649" y="307069"/>
                    <a:pt x="0" y="299172"/>
                    <a:pt x="0" y="288763"/>
                  </a:cubicBezTo>
                  <a:lnTo>
                    <a:pt x="0" y="274764"/>
                  </a:lnTo>
                  <a:cubicBezTo>
                    <a:pt x="0" y="274405"/>
                    <a:pt x="0" y="274405"/>
                    <a:pt x="0" y="274405"/>
                  </a:cubicBezTo>
                  <a:cubicBezTo>
                    <a:pt x="0" y="274046"/>
                    <a:pt x="360" y="273687"/>
                    <a:pt x="360" y="272969"/>
                  </a:cubicBezTo>
                  <a:cubicBezTo>
                    <a:pt x="360" y="272969"/>
                    <a:pt x="360" y="272969"/>
                    <a:pt x="360" y="272610"/>
                  </a:cubicBezTo>
                  <a:lnTo>
                    <a:pt x="721" y="272610"/>
                  </a:lnTo>
                  <a:lnTo>
                    <a:pt x="23785" y="230613"/>
                  </a:lnTo>
                  <a:lnTo>
                    <a:pt x="23785" y="63701"/>
                  </a:lnTo>
                  <a:cubicBezTo>
                    <a:pt x="23785" y="50778"/>
                    <a:pt x="34236" y="40728"/>
                    <a:pt x="47209" y="40728"/>
                  </a:cubicBezTo>
                  <a:close/>
                  <a:moveTo>
                    <a:pt x="269640" y="16049"/>
                  </a:moveTo>
                  <a:lnTo>
                    <a:pt x="269640" y="26513"/>
                  </a:lnTo>
                  <a:cubicBezTo>
                    <a:pt x="269640" y="27595"/>
                    <a:pt x="269280" y="29038"/>
                    <a:pt x="268201" y="29760"/>
                  </a:cubicBezTo>
                  <a:cubicBezTo>
                    <a:pt x="267482" y="30842"/>
                    <a:pt x="266043" y="31203"/>
                    <a:pt x="264964" y="31203"/>
                  </a:cubicBezTo>
                  <a:cubicBezTo>
                    <a:pt x="264604" y="31203"/>
                    <a:pt x="264245" y="31203"/>
                    <a:pt x="263166" y="31203"/>
                  </a:cubicBezTo>
                  <a:cubicBezTo>
                    <a:pt x="254534" y="31203"/>
                    <a:pt x="210654" y="33368"/>
                    <a:pt x="188355" y="79189"/>
                  </a:cubicBezTo>
                  <a:cubicBezTo>
                    <a:pt x="202741" y="68365"/>
                    <a:pt x="227199" y="55737"/>
                    <a:pt x="264964" y="56820"/>
                  </a:cubicBezTo>
                  <a:cubicBezTo>
                    <a:pt x="267482" y="56820"/>
                    <a:pt x="269640" y="58984"/>
                    <a:pt x="269640" y="61510"/>
                  </a:cubicBezTo>
                  <a:lnTo>
                    <a:pt x="269640" y="71973"/>
                  </a:lnTo>
                  <a:lnTo>
                    <a:pt x="297694" y="43831"/>
                  </a:lnTo>
                  <a:lnTo>
                    <a:pt x="269640" y="16049"/>
                  </a:lnTo>
                  <a:close/>
                  <a:moveTo>
                    <a:pt x="263166" y="535"/>
                  </a:moveTo>
                  <a:cubicBezTo>
                    <a:pt x="264964" y="-547"/>
                    <a:pt x="266762" y="174"/>
                    <a:pt x="268561" y="1257"/>
                  </a:cubicBezTo>
                  <a:lnTo>
                    <a:pt x="307405" y="40584"/>
                  </a:lnTo>
                  <a:cubicBezTo>
                    <a:pt x="309203" y="42388"/>
                    <a:pt x="309203" y="45274"/>
                    <a:pt x="307405" y="47439"/>
                  </a:cubicBezTo>
                  <a:lnTo>
                    <a:pt x="268561" y="86405"/>
                  </a:lnTo>
                  <a:cubicBezTo>
                    <a:pt x="266762" y="87849"/>
                    <a:pt x="264964" y="88209"/>
                    <a:pt x="263166" y="87488"/>
                  </a:cubicBezTo>
                  <a:cubicBezTo>
                    <a:pt x="261367" y="86766"/>
                    <a:pt x="260288" y="85323"/>
                    <a:pt x="260288" y="83158"/>
                  </a:cubicBezTo>
                  <a:lnTo>
                    <a:pt x="260288" y="66200"/>
                  </a:lnTo>
                  <a:cubicBezTo>
                    <a:pt x="204180" y="66561"/>
                    <a:pt x="181521" y="98672"/>
                    <a:pt x="180802" y="100116"/>
                  </a:cubicBezTo>
                  <a:cubicBezTo>
                    <a:pt x="179723" y="101559"/>
                    <a:pt x="178284" y="102280"/>
                    <a:pt x="176845" y="102280"/>
                  </a:cubicBezTo>
                  <a:cubicBezTo>
                    <a:pt x="176126" y="102280"/>
                    <a:pt x="175406" y="102280"/>
                    <a:pt x="174687" y="101920"/>
                  </a:cubicBezTo>
                  <a:cubicBezTo>
                    <a:pt x="172529" y="100837"/>
                    <a:pt x="171450" y="98672"/>
                    <a:pt x="172169" y="96147"/>
                  </a:cubicBezTo>
                  <a:cubicBezTo>
                    <a:pt x="189793" y="31203"/>
                    <a:pt x="243744" y="22905"/>
                    <a:pt x="260288" y="21822"/>
                  </a:cubicBezTo>
                  <a:lnTo>
                    <a:pt x="260288" y="4504"/>
                  </a:lnTo>
                  <a:cubicBezTo>
                    <a:pt x="260288" y="2700"/>
                    <a:pt x="261367" y="896"/>
                    <a:pt x="263166" y="535"/>
                  </a:cubicBezTo>
                  <a:close/>
                </a:path>
              </a:pathLst>
            </a:custGeom>
            <a:solidFill>
              <a:srgbClr val="E03734"/>
            </a:solidFill>
            <a:ln>
              <a:solidFill>
                <a:srgbClr val="E03734"/>
              </a:solidFill>
            </a:ln>
            <a:effectLst/>
          </p:spPr>
          <p:txBody>
            <a:bodyPr anchor="ctr"/>
            <a:lstStyle/>
            <a:p>
              <a:endParaRPr lang="en-US" sz="1200" dirty="0">
                <a:latin typeface="Lato Light" panose="020F0502020204030203" pitchFamily="34" charset="0"/>
              </a:endParaRPr>
            </a:p>
          </p:txBody>
        </p:sp>
      </p:grpSp>
      <p:grpSp>
        <p:nvGrpSpPr>
          <p:cNvPr id="44" name="Group 43">
            <a:extLst>
              <a:ext uri="{FF2B5EF4-FFF2-40B4-BE49-F238E27FC236}">
                <a16:creationId xmlns:a16="http://schemas.microsoft.com/office/drawing/2014/main" id="{7C49A198-63CC-F4EE-84EB-212BAE448B5E}"/>
              </a:ext>
            </a:extLst>
          </p:cNvPr>
          <p:cNvGrpSpPr/>
          <p:nvPr/>
        </p:nvGrpSpPr>
        <p:grpSpPr>
          <a:xfrm>
            <a:off x="4660666" y="4766249"/>
            <a:ext cx="2493862" cy="1524606"/>
            <a:chOff x="4684072" y="4661101"/>
            <a:chExt cx="2493862" cy="1524606"/>
          </a:xfrm>
        </p:grpSpPr>
        <p:sp>
          <p:nvSpPr>
            <p:cNvPr id="25" name="TextBox 24">
              <a:extLst>
                <a:ext uri="{FF2B5EF4-FFF2-40B4-BE49-F238E27FC236}">
                  <a16:creationId xmlns:a16="http://schemas.microsoft.com/office/drawing/2014/main" id="{CFF30563-6D32-A3C2-9590-DAA79633F240}"/>
                </a:ext>
              </a:extLst>
            </p:cNvPr>
            <p:cNvSpPr txBox="1"/>
            <p:nvPr/>
          </p:nvSpPr>
          <p:spPr>
            <a:xfrm>
              <a:off x="4684072" y="4666081"/>
              <a:ext cx="1601721" cy="400110"/>
            </a:xfrm>
            <a:prstGeom prst="rect">
              <a:avLst/>
            </a:prstGeom>
            <a:noFill/>
          </p:spPr>
          <p:txBody>
            <a:bodyPr wrap="none" rtlCol="0" anchor="b" anchorCtr="0">
              <a:spAutoFit/>
            </a:bodyPr>
            <a:lstStyle/>
            <a:p>
              <a:r>
                <a:rPr lang="en-US" sz="2000" b="1" dirty="0">
                  <a:solidFill>
                    <a:srgbClr val="72BA00"/>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77C6A424-C903-D9FE-60D0-64C18E72D932}"/>
                </a:ext>
              </a:extLst>
            </p:cNvPr>
            <p:cNvSpPr txBox="1">
              <a:spLocks/>
            </p:cNvSpPr>
            <p:nvPr/>
          </p:nvSpPr>
          <p:spPr>
            <a:xfrm>
              <a:off x="4684072" y="5231600"/>
              <a:ext cx="2437177"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a:t>
              </a:r>
            </a:p>
          </p:txBody>
        </p:sp>
        <p:sp>
          <p:nvSpPr>
            <p:cNvPr id="29" name="Freeform 414">
              <a:extLst>
                <a:ext uri="{FF2B5EF4-FFF2-40B4-BE49-F238E27FC236}">
                  <a16:creationId xmlns:a16="http://schemas.microsoft.com/office/drawing/2014/main" id="{43BED5B4-B229-6AAC-C224-C2DE6695FDC5}"/>
                </a:ext>
              </a:extLst>
            </p:cNvPr>
            <p:cNvSpPr>
              <a:spLocks noChangeArrowheads="1"/>
            </p:cNvSpPr>
            <p:nvPr/>
          </p:nvSpPr>
          <p:spPr bwMode="auto">
            <a:xfrm>
              <a:off x="6736702" y="4661101"/>
              <a:ext cx="441232" cy="410071"/>
            </a:xfrm>
            <a:custGeom>
              <a:avLst/>
              <a:gdLst>
                <a:gd name="T0" fmla="*/ 2147483646 w 858"/>
                <a:gd name="T1" fmla="*/ 2147483646 h 798"/>
                <a:gd name="T2" fmla="*/ 2147483646 w 858"/>
                <a:gd name="T3" fmla="*/ 2147483646 h 798"/>
                <a:gd name="T4" fmla="*/ 2147483646 w 858"/>
                <a:gd name="T5" fmla="*/ 2147483646 h 798"/>
                <a:gd name="T6" fmla="*/ 2147483646 w 858"/>
                <a:gd name="T7" fmla="*/ 2147483646 h 798"/>
                <a:gd name="T8" fmla="*/ 2147483646 w 858"/>
                <a:gd name="T9" fmla="*/ 2147483646 h 798"/>
                <a:gd name="T10" fmla="*/ 2147483646 w 858"/>
                <a:gd name="T11" fmla="*/ 2147483646 h 798"/>
                <a:gd name="T12" fmla="*/ 2147483646 w 858"/>
                <a:gd name="T13" fmla="*/ 2147483646 h 798"/>
                <a:gd name="T14" fmla="*/ 2147483646 w 858"/>
                <a:gd name="T15" fmla="*/ 2147483646 h 798"/>
                <a:gd name="T16" fmla="*/ 2147483646 w 858"/>
                <a:gd name="T17" fmla="*/ 2147483646 h 798"/>
                <a:gd name="T18" fmla="*/ 2147483646 w 858"/>
                <a:gd name="T19" fmla="*/ 2147483646 h 798"/>
                <a:gd name="T20" fmla="*/ 2147483646 w 858"/>
                <a:gd name="T21" fmla="*/ 2147483646 h 798"/>
                <a:gd name="T22" fmla="*/ 2147483646 w 858"/>
                <a:gd name="T23" fmla="*/ 2147483646 h 798"/>
                <a:gd name="T24" fmla="*/ 2147483646 w 858"/>
                <a:gd name="T25" fmla="*/ 2147483646 h 798"/>
                <a:gd name="T26" fmla="*/ 2147483646 w 858"/>
                <a:gd name="T27" fmla="*/ 2147483646 h 798"/>
                <a:gd name="T28" fmla="*/ 2147483646 w 858"/>
                <a:gd name="T29" fmla="*/ 2147483646 h 798"/>
                <a:gd name="T30" fmla="*/ 2147483646 w 858"/>
                <a:gd name="T31" fmla="*/ 2147483646 h 798"/>
                <a:gd name="T32" fmla="*/ 2147483646 w 858"/>
                <a:gd name="T33" fmla="*/ 2147483646 h 798"/>
                <a:gd name="T34" fmla="*/ 2147483646 w 858"/>
                <a:gd name="T35" fmla="*/ 2147483646 h 798"/>
                <a:gd name="T36" fmla="*/ 2147483646 w 858"/>
                <a:gd name="T37" fmla="*/ 2147483646 h 798"/>
                <a:gd name="T38" fmla="*/ 2147483646 w 858"/>
                <a:gd name="T39" fmla="*/ 2147483646 h 798"/>
                <a:gd name="T40" fmla="*/ 2147483646 w 858"/>
                <a:gd name="T41" fmla="*/ 2147483646 h 798"/>
                <a:gd name="T42" fmla="*/ 2147483646 w 858"/>
                <a:gd name="T43" fmla="*/ 2147483646 h 798"/>
                <a:gd name="T44" fmla="*/ 2147483646 w 858"/>
                <a:gd name="T45" fmla="*/ 2147483646 h 798"/>
                <a:gd name="T46" fmla="*/ 2147483646 w 858"/>
                <a:gd name="T47" fmla="*/ 2147483646 h 798"/>
                <a:gd name="T48" fmla="*/ 2147483646 w 858"/>
                <a:gd name="T49" fmla="*/ 2147483646 h 798"/>
                <a:gd name="T50" fmla="*/ 2147483646 w 858"/>
                <a:gd name="T51" fmla="*/ 2147483646 h 798"/>
                <a:gd name="T52" fmla="*/ 2147483646 w 858"/>
                <a:gd name="T53" fmla="*/ 2147483646 h 798"/>
                <a:gd name="T54" fmla="*/ 2147483646 w 858"/>
                <a:gd name="T55" fmla="*/ 2147483646 h 798"/>
                <a:gd name="T56" fmla="*/ 2147483646 w 858"/>
                <a:gd name="T57" fmla="*/ 2147483646 h 798"/>
                <a:gd name="T58" fmla="*/ 2147483646 w 858"/>
                <a:gd name="T59" fmla="*/ 2147483646 h 798"/>
                <a:gd name="T60" fmla="*/ 2147483646 w 858"/>
                <a:gd name="T61" fmla="*/ 2147483646 h 798"/>
                <a:gd name="T62" fmla="*/ 2147483646 w 858"/>
                <a:gd name="T63" fmla="*/ 2147483646 h 798"/>
                <a:gd name="T64" fmla="*/ 2147483646 w 858"/>
                <a:gd name="T65" fmla="*/ 2147483646 h 798"/>
                <a:gd name="T66" fmla="*/ 2147483646 w 858"/>
                <a:gd name="T67" fmla="*/ 2147483646 h 798"/>
                <a:gd name="T68" fmla="*/ 2147483646 w 858"/>
                <a:gd name="T69" fmla="*/ 2147483646 h 798"/>
                <a:gd name="T70" fmla="*/ 2147483646 w 858"/>
                <a:gd name="T71" fmla="*/ 2147483646 h 798"/>
                <a:gd name="T72" fmla="*/ 2147483646 w 858"/>
                <a:gd name="T73" fmla="*/ 2147483646 h 798"/>
                <a:gd name="T74" fmla="*/ 2147483646 w 858"/>
                <a:gd name="T75" fmla="*/ 2147483646 h 798"/>
                <a:gd name="T76" fmla="*/ 2147483646 w 858"/>
                <a:gd name="T77" fmla="*/ 2147483646 h 798"/>
                <a:gd name="T78" fmla="*/ 2147483646 w 858"/>
                <a:gd name="T79" fmla="*/ 2147483646 h 798"/>
                <a:gd name="T80" fmla="*/ 2147483646 w 858"/>
                <a:gd name="T81" fmla="*/ 2147483646 h 798"/>
                <a:gd name="T82" fmla="*/ 2147483646 w 858"/>
                <a:gd name="T83" fmla="*/ 2147483646 h 798"/>
                <a:gd name="T84" fmla="*/ 2147483646 w 858"/>
                <a:gd name="T85" fmla="*/ 2147483646 h 798"/>
                <a:gd name="T86" fmla="*/ 2147483646 w 858"/>
                <a:gd name="T87" fmla="*/ 2147483646 h 798"/>
                <a:gd name="T88" fmla="*/ 2147483646 w 858"/>
                <a:gd name="T89" fmla="*/ 2147483646 h 798"/>
                <a:gd name="T90" fmla="*/ 2147483646 w 858"/>
                <a:gd name="T91" fmla="*/ 2147483646 h 798"/>
                <a:gd name="T92" fmla="*/ 2147483646 w 858"/>
                <a:gd name="T93" fmla="*/ 2147483646 h 798"/>
                <a:gd name="T94" fmla="*/ 2147483646 w 858"/>
                <a:gd name="T95" fmla="*/ 2147483646 h 798"/>
                <a:gd name="T96" fmla="*/ 2147483646 w 858"/>
                <a:gd name="T97" fmla="*/ 2147483646 h 798"/>
                <a:gd name="T98" fmla="*/ 2147483646 w 858"/>
                <a:gd name="T99" fmla="*/ 2147483646 h 798"/>
                <a:gd name="T100" fmla="*/ 2147483646 w 858"/>
                <a:gd name="T101" fmla="*/ 0 h 798"/>
                <a:gd name="T102" fmla="*/ 2147483646 w 858"/>
                <a:gd name="T103" fmla="*/ 2147483646 h 798"/>
                <a:gd name="T104" fmla="*/ 2147483646 w 858"/>
                <a:gd name="T105" fmla="*/ 2147483646 h 798"/>
                <a:gd name="T106" fmla="*/ 2147483646 w 858"/>
                <a:gd name="T107" fmla="*/ 2147483646 h 798"/>
                <a:gd name="T108" fmla="*/ 2147483646 w 858"/>
                <a:gd name="T109" fmla="*/ 2147483646 h 798"/>
                <a:gd name="T110" fmla="*/ 2147483646 w 858"/>
                <a:gd name="T111" fmla="*/ 2147483646 h 798"/>
                <a:gd name="T112" fmla="*/ 2147483646 w 858"/>
                <a:gd name="T113" fmla="*/ 2147483646 h 798"/>
                <a:gd name="T114" fmla="*/ 2147483646 w 858"/>
                <a:gd name="T115" fmla="*/ 2147483646 h 7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58" h="798">
                  <a:moveTo>
                    <a:pt x="802" y="569"/>
                  </a:moveTo>
                  <a:lnTo>
                    <a:pt x="802" y="569"/>
                  </a:lnTo>
                  <a:cubicBezTo>
                    <a:pt x="786" y="569"/>
                    <a:pt x="773" y="556"/>
                    <a:pt x="773" y="540"/>
                  </a:cubicBezTo>
                  <a:cubicBezTo>
                    <a:pt x="773" y="524"/>
                    <a:pt x="786" y="511"/>
                    <a:pt x="802" y="511"/>
                  </a:cubicBezTo>
                  <a:cubicBezTo>
                    <a:pt x="818" y="511"/>
                    <a:pt x="832" y="524"/>
                    <a:pt x="832" y="540"/>
                  </a:cubicBezTo>
                  <a:cubicBezTo>
                    <a:pt x="832" y="556"/>
                    <a:pt x="818" y="569"/>
                    <a:pt x="802" y="569"/>
                  </a:cubicBezTo>
                  <a:close/>
                  <a:moveTo>
                    <a:pt x="713" y="653"/>
                  </a:moveTo>
                  <a:lnTo>
                    <a:pt x="713" y="653"/>
                  </a:lnTo>
                  <a:cubicBezTo>
                    <a:pt x="688" y="630"/>
                    <a:pt x="661" y="610"/>
                    <a:pt x="632" y="594"/>
                  </a:cubicBezTo>
                  <a:cubicBezTo>
                    <a:pt x="659" y="537"/>
                    <a:pt x="675" y="476"/>
                    <a:pt x="676" y="412"/>
                  </a:cubicBezTo>
                  <a:lnTo>
                    <a:pt x="813" y="412"/>
                  </a:lnTo>
                  <a:cubicBezTo>
                    <a:pt x="812" y="437"/>
                    <a:pt x="808" y="462"/>
                    <a:pt x="803" y="485"/>
                  </a:cubicBezTo>
                  <a:cubicBezTo>
                    <a:pt x="803" y="485"/>
                    <a:pt x="803" y="485"/>
                    <a:pt x="802" y="485"/>
                  </a:cubicBezTo>
                  <a:cubicBezTo>
                    <a:pt x="772" y="485"/>
                    <a:pt x="747" y="510"/>
                    <a:pt x="747" y="540"/>
                  </a:cubicBezTo>
                  <a:cubicBezTo>
                    <a:pt x="747" y="556"/>
                    <a:pt x="754" y="571"/>
                    <a:pt x="765" y="581"/>
                  </a:cubicBezTo>
                  <a:cubicBezTo>
                    <a:pt x="750" y="607"/>
                    <a:pt x="734" y="631"/>
                    <a:pt x="713" y="653"/>
                  </a:cubicBezTo>
                  <a:close/>
                  <a:moveTo>
                    <a:pt x="489" y="768"/>
                  </a:moveTo>
                  <a:lnTo>
                    <a:pt x="489" y="768"/>
                  </a:lnTo>
                  <a:cubicBezTo>
                    <a:pt x="543" y="727"/>
                    <a:pt x="588" y="676"/>
                    <a:pt x="620" y="617"/>
                  </a:cubicBezTo>
                  <a:cubicBezTo>
                    <a:pt x="647" y="632"/>
                    <a:pt x="672" y="650"/>
                    <a:pt x="695" y="671"/>
                  </a:cubicBezTo>
                  <a:cubicBezTo>
                    <a:pt x="639" y="723"/>
                    <a:pt x="568" y="758"/>
                    <a:pt x="489" y="768"/>
                  </a:cubicBezTo>
                  <a:close/>
                  <a:moveTo>
                    <a:pt x="454" y="571"/>
                  </a:moveTo>
                  <a:lnTo>
                    <a:pt x="454" y="571"/>
                  </a:lnTo>
                  <a:cubicBezTo>
                    <a:pt x="462" y="572"/>
                    <a:pt x="469" y="573"/>
                    <a:pt x="476" y="573"/>
                  </a:cubicBezTo>
                  <a:cubicBezTo>
                    <a:pt x="481" y="598"/>
                    <a:pt x="504" y="618"/>
                    <a:pt x="530" y="618"/>
                  </a:cubicBezTo>
                  <a:cubicBezTo>
                    <a:pt x="548" y="618"/>
                    <a:pt x="564" y="609"/>
                    <a:pt x="574" y="596"/>
                  </a:cubicBezTo>
                  <a:cubicBezTo>
                    <a:pt x="582" y="599"/>
                    <a:pt x="590" y="602"/>
                    <a:pt x="597" y="605"/>
                  </a:cubicBezTo>
                  <a:cubicBezTo>
                    <a:pt x="563" y="667"/>
                    <a:pt x="514" y="721"/>
                    <a:pt x="454" y="761"/>
                  </a:cubicBezTo>
                  <a:lnTo>
                    <a:pt x="454" y="571"/>
                  </a:lnTo>
                  <a:close/>
                  <a:moveTo>
                    <a:pt x="392" y="386"/>
                  </a:moveTo>
                  <a:lnTo>
                    <a:pt x="392" y="386"/>
                  </a:lnTo>
                  <a:cubicBezTo>
                    <a:pt x="386" y="361"/>
                    <a:pt x="364" y="343"/>
                    <a:pt x="338" y="343"/>
                  </a:cubicBezTo>
                  <a:cubicBezTo>
                    <a:pt x="312" y="343"/>
                    <a:pt x="291" y="361"/>
                    <a:pt x="285" y="386"/>
                  </a:cubicBezTo>
                  <a:lnTo>
                    <a:pt x="231" y="386"/>
                  </a:lnTo>
                  <a:cubicBezTo>
                    <a:pt x="233" y="326"/>
                    <a:pt x="247" y="268"/>
                    <a:pt x="272" y="215"/>
                  </a:cubicBezTo>
                  <a:cubicBezTo>
                    <a:pt x="308" y="231"/>
                    <a:pt x="347" y="242"/>
                    <a:pt x="386" y="248"/>
                  </a:cubicBezTo>
                  <a:cubicBezTo>
                    <a:pt x="390" y="269"/>
                    <a:pt x="406" y="287"/>
                    <a:pt x="428" y="292"/>
                  </a:cubicBezTo>
                  <a:lnTo>
                    <a:pt x="428" y="386"/>
                  </a:lnTo>
                  <a:lnTo>
                    <a:pt x="392" y="386"/>
                  </a:lnTo>
                  <a:close/>
                  <a:moveTo>
                    <a:pt x="309" y="399"/>
                  </a:moveTo>
                  <a:lnTo>
                    <a:pt x="309" y="399"/>
                  </a:lnTo>
                  <a:cubicBezTo>
                    <a:pt x="309" y="382"/>
                    <a:pt x="322" y="369"/>
                    <a:pt x="338" y="369"/>
                  </a:cubicBezTo>
                  <a:cubicBezTo>
                    <a:pt x="354" y="369"/>
                    <a:pt x="367" y="382"/>
                    <a:pt x="367" y="399"/>
                  </a:cubicBezTo>
                  <a:cubicBezTo>
                    <a:pt x="367" y="414"/>
                    <a:pt x="354" y="428"/>
                    <a:pt x="338" y="428"/>
                  </a:cubicBezTo>
                  <a:cubicBezTo>
                    <a:pt x="322" y="428"/>
                    <a:pt x="309" y="414"/>
                    <a:pt x="309" y="399"/>
                  </a:cubicBezTo>
                  <a:close/>
                  <a:moveTo>
                    <a:pt x="428" y="545"/>
                  </a:moveTo>
                  <a:lnTo>
                    <a:pt x="428" y="545"/>
                  </a:lnTo>
                  <a:cubicBezTo>
                    <a:pt x="388" y="547"/>
                    <a:pt x="349" y="554"/>
                    <a:pt x="312" y="567"/>
                  </a:cubicBezTo>
                  <a:cubicBezTo>
                    <a:pt x="302" y="554"/>
                    <a:pt x="287" y="545"/>
                    <a:pt x="269" y="545"/>
                  </a:cubicBezTo>
                  <a:cubicBezTo>
                    <a:pt x="265" y="545"/>
                    <a:pt x="261" y="545"/>
                    <a:pt x="257" y="547"/>
                  </a:cubicBezTo>
                  <a:cubicBezTo>
                    <a:pt x="241" y="503"/>
                    <a:pt x="232" y="458"/>
                    <a:pt x="231" y="412"/>
                  </a:cubicBezTo>
                  <a:lnTo>
                    <a:pt x="285" y="412"/>
                  </a:lnTo>
                  <a:cubicBezTo>
                    <a:pt x="291" y="436"/>
                    <a:pt x="312" y="454"/>
                    <a:pt x="338" y="454"/>
                  </a:cubicBezTo>
                  <a:cubicBezTo>
                    <a:pt x="364" y="454"/>
                    <a:pt x="386" y="436"/>
                    <a:pt x="392" y="412"/>
                  </a:cubicBezTo>
                  <a:lnTo>
                    <a:pt x="428" y="412"/>
                  </a:lnTo>
                  <a:lnTo>
                    <a:pt x="428" y="545"/>
                  </a:lnTo>
                  <a:close/>
                  <a:moveTo>
                    <a:pt x="428" y="761"/>
                  </a:moveTo>
                  <a:lnTo>
                    <a:pt x="428" y="761"/>
                  </a:lnTo>
                  <a:cubicBezTo>
                    <a:pt x="379" y="728"/>
                    <a:pt x="338" y="687"/>
                    <a:pt x="306" y="641"/>
                  </a:cubicBezTo>
                  <a:cubicBezTo>
                    <a:pt x="317" y="631"/>
                    <a:pt x="323" y="617"/>
                    <a:pt x="323" y="601"/>
                  </a:cubicBezTo>
                  <a:cubicBezTo>
                    <a:pt x="323" y="597"/>
                    <a:pt x="323" y="594"/>
                    <a:pt x="323" y="591"/>
                  </a:cubicBezTo>
                  <a:cubicBezTo>
                    <a:pt x="356" y="580"/>
                    <a:pt x="392" y="573"/>
                    <a:pt x="428" y="571"/>
                  </a:cubicBezTo>
                  <a:lnTo>
                    <a:pt x="428" y="761"/>
                  </a:lnTo>
                  <a:close/>
                  <a:moveTo>
                    <a:pt x="187" y="671"/>
                  </a:moveTo>
                  <a:lnTo>
                    <a:pt x="187" y="671"/>
                  </a:lnTo>
                  <a:cubicBezTo>
                    <a:pt x="200" y="659"/>
                    <a:pt x="214" y="648"/>
                    <a:pt x="228" y="638"/>
                  </a:cubicBezTo>
                  <a:cubicBezTo>
                    <a:pt x="238" y="649"/>
                    <a:pt x="253" y="655"/>
                    <a:pt x="269" y="655"/>
                  </a:cubicBezTo>
                  <a:cubicBezTo>
                    <a:pt x="274" y="655"/>
                    <a:pt x="279" y="655"/>
                    <a:pt x="283" y="654"/>
                  </a:cubicBezTo>
                  <a:cubicBezTo>
                    <a:pt x="313" y="697"/>
                    <a:pt x="350" y="736"/>
                    <a:pt x="393" y="768"/>
                  </a:cubicBezTo>
                  <a:cubicBezTo>
                    <a:pt x="314" y="758"/>
                    <a:pt x="242" y="723"/>
                    <a:pt x="187" y="671"/>
                  </a:cubicBezTo>
                  <a:close/>
                  <a:moveTo>
                    <a:pt x="269" y="630"/>
                  </a:moveTo>
                  <a:lnTo>
                    <a:pt x="269" y="630"/>
                  </a:lnTo>
                  <a:cubicBezTo>
                    <a:pt x="252" y="630"/>
                    <a:pt x="239" y="617"/>
                    <a:pt x="239" y="601"/>
                  </a:cubicBezTo>
                  <a:cubicBezTo>
                    <a:pt x="239" y="584"/>
                    <a:pt x="252" y="571"/>
                    <a:pt x="269" y="571"/>
                  </a:cubicBezTo>
                  <a:cubicBezTo>
                    <a:pt x="285" y="571"/>
                    <a:pt x="298" y="584"/>
                    <a:pt x="298" y="601"/>
                  </a:cubicBezTo>
                  <a:cubicBezTo>
                    <a:pt x="298" y="617"/>
                    <a:pt x="285" y="630"/>
                    <a:pt x="269" y="630"/>
                  </a:cubicBezTo>
                  <a:close/>
                  <a:moveTo>
                    <a:pt x="72" y="451"/>
                  </a:moveTo>
                  <a:lnTo>
                    <a:pt x="72" y="451"/>
                  </a:lnTo>
                  <a:cubicBezTo>
                    <a:pt x="90" y="444"/>
                    <a:pt x="104" y="430"/>
                    <a:pt x="108" y="412"/>
                  </a:cubicBezTo>
                  <a:lnTo>
                    <a:pt x="205" y="412"/>
                  </a:lnTo>
                  <a:cubicBezTo>
                    <a:pt x="206" y="462"/>
                    <a:pt x="216" y="511"/>
                    <a:pt x="234" y="558"/>
                  </a:cubicBezTo>
                  <a:cubicBezTo>
                    <a:pt x="221" y="568"/>
                    <a:pt x="214" y="583"/>
                    <a:pt x="214" y="601"/>
                  </a:cubicBezTo>
                  <a:cubicBezTo>
                    <a:pt x="214" y="605"/>
                    <a:pt x="214" y="610"/>
                    <a:pt x="216" y="615"/>
                  </a:cubicBezTo>
                  <a:cubicBezTo>
                    <a:pt x="199" y="626"/>
                    <a:pt x="183" y="639"/>
                    <a:pt x="168" y="653"/>
                  </a:cubicBezTo>
                  <a:cubicBezTo>
                    <a:pt x="117" y="598"/>
                    <a:pt x="83" y="528"/>
                    <a:pt x="72" y="451"/>
                  </a:cubicBezTo>
                  <a:close/>
                  <a:moveTo>
                    <a:pt x="26" y="399"/>
                  </a:moveTo>
                  <a:lnTo>
                    <a:pt x="26" y="399"/>
                  </a:lnTo>
                  <a:cubicBezTo>
                    <a:pt x="26" y="382"/>
                    <a:pt x="39" y="369"/>
                    <a:pt x="55" y="369"/>
                  </a:cubicBezTo>
                  <a:cubicBezTo>
                    <a:pt x="71" y="369"/>
                    <a:pt x="85" y="382"/>
                    <a:pt x="85" y="399"/>
                  </a:cubicBezTo>
                  <a:cubicBezTo>
                    <a:pt x="85" y="414"/>
                    <a:pt x="71" y="428"/>
                    <a:pt x="55" y="428"/>
                  </a:cubicBezTo>
                  <a:cubicBezTo>
                    <a:pt x="39" y="428"/>
                    <a:pt x="26" y="414"/>
                    <a:pt x="26" y="399"/>
                  </a:cubicBezTo>
                  <a:close/>
                  <a:moveTo>
                    <a:pt x="168" y="97"/>
                  </a:moveTo>
                  <a:lnTo>
                    <a:pt x="168" y="97"/>
                  </a:lnTo>
                  <a:cubicBezTo>
                    <a:pt x="184" y="97"/>
                    <a:pt x="197" y="110"/>
                    <a:pt x="197" y="126"/>
                  </a:cubicBezTo>
                  <a:cubicBezTo>
                    <a:pt x="197" y="142"/>
                    <a:pt x="184" y="155"/>
                    <a:pt x="168" y="155"/>
                  </a:cubicBezTo>
                  <a:cubicBezTo>
                    <a:pt x="152" y="155"/>
                    <a:pt x="139" y="142"/>
                    <a:pt x="139" y="126"/>
                  </a:cubicBezTo>
                  <a:cubicBezTo>
                    <a:pt x="139" y="110"/>
                    <a:pt x="152" y="97"/>
                    <a:pt x="168" y="97"/>
                  </a:cubicBezTo>
                  <a:close/>
                  <a:moveTo>
                    <a:pt x="108" y="386"/>
                  </a:moveTo>
                  <a:lnTo>
                    <a:pt x="108" y="386"/>
                  </a:lnTo>
                  <a:cubicBezTo>
                    <a:pt x="104" y="367"/>
                    <a:pt x="90" y="352"/>
                    <a:pt x="72" y="347"/>
                  </a:cubicBezTo>
                  <a:cubicBezTo>
                    <a:pt x="81" y="282"/>
                    <a:pt x="106" y="224"/>
                    <a:pt x="143" y="175"/>
                  </a:cubicBezTo>
                  <a:cubicBezTo>
                    <a:pt x="151" y="178"/>
                    <a:pt x="159" y="181"/>
                    <a:pt x="168" y="181"/>
                  </a:cubicBezTo>
                  <a:cubicBezTo>
                    <a:pt x="180" y="181"/>
                    <a:pt x="191" y="177"/>
                    <a:pt x="200" y="170"/>
                  </a:cubicBezTo>
                  <a:cubicBezTo>
                    <a:pt x="216" y="183"/>
                    <a:pt x="232" y="194"/>
                    <a:pt x="249" y="203"/>
                  </a:cubicBezTo>
                  <a:cubicBezTo>
                    <a:pt x="222" y="259"/>
                    <a:pt x="207" y="322"/>
                    <a:pt x="205" y="386"/>
                  </a:cubicBezTo>
                  <a:lnTo>
                    <a:pt x="108" y="386"/>
                  </a:lnTo>
                  <a:close/>
                  <a:moveTo>
                    <a:pt x="261" y="180"/>
                  </a:moveTo>
                  <a:lnTo>
                    <a:pt x="261" y="180"/>
                  </a:lnTo>
                  <a:cubicBezTo>
                    <a:pt x="246" y="171"/>
                    <a:pt x="231" y="161"/>
                    <a:pt x="217" y="151"/>
                  </a:cubicBezTo>
                  <a:cubicBezTo>
                    <a:pt x="221" y="143"/>
                    <a:pt x="223" y="135"/>
                    <a:pt x="223" y="126"/>
                  </a:cubicBezTo>
                  <a:cubicBezTo>
                    <a:pt x="223" y="117"/>
                    <a:pt x="221" y="108"/>
                    <a:pt x="217" y="101"/>
                  </a:cubicBezTo>
                  <a:cubicBezTo>
                    <a:pt x="267" y="63"/>
                    <a:pt x="328" y="37"/>
                    <a:pt x="393" y="29"/>
                  </a:cubicBezTo>
                  <a:cubicBezTo>
                    <a:pt x="338" y="69"/>
                    <a:pt x="293" y="121"/>
                    <a:pt x="261" y="180"/>
                  </a:cubicBezTo>
                  <a:close/>
                  <a:moveTo>
                    <a:pt x="428" y="186"/>
                  </a:moveTo>
                  <a:lnTo>
                    <a:pt x="428" y="186"/>
                  </a:lnTo>
                  <a:cubicBezTo>
                    <a:pt x="409" y="190"/>
                    <a:pt x="394" y="204"/>
                    <a:pt x="389" y="222"/>
                  </a:cubicBezTo>
                  <a:cubicBezTo>
                    <a:pt x="352" y="217"/>
                    <a:pt x="317" y="207"/>
                    <a:pt x="284" y="191"/>
                  </a:cubicBezTo>
                  <a:cubicBezTo>
                    <a:pt x="318" y="130"/>
                    <a:pt x="368" y="76"/>
                    <a:pt x="428" y="36"/>
                  </a:cubicBezTo>
                  <a:lnTo>
                    <a:pt x="428" y="186"/>
                  </a:lnTo>
                  <a:close/>
                  <a:moveTo>
                    <a:pt x="597" y="191"/>
                  </a:moveTo>
                  <a:lnTo>
                    <a:pt x="597" y="191"/>
                  </a:lnTo>
                  <a:cubicBezTo>
                    <a:pt x="564" y="207"/>
                    <a:pt x="529" y="217"/>
                    <a:pt x="493" y="222"/>
                  </a:cubicBezTo>
                  <a:cubicBezTo>
                    <a:pt x="487" y="204"/>
                    <a:pt x="472" y="190"/>
                    <a:pt x="454" y="186"/>
                  </a:cubicBezTo>
                  <a:lnTo>
                    <a:pt x="454" y="36"/>
                  </a:lnTo>
                  <a:cubicBezTo>
                    <a:pt x="514" y="76"/>
                    <a:pt x="563" y="130"/>
                    <a:pt x="597" y="191"/>
                  </a:cubicBezTo>
                  <a:close/>
                  <a:moveTo>
                    <a:pt x="580" y="53"/>
                  </a:moveTo>
                  <a:lnTo>
                    <a:pt x="580" y="53"/>
                  </a:lnTo>
                  <a:cubicBezTo>
                    <a:pt x="579" y="57"/>
                    <a:pt x="578" y="60"/>
                    <a:pt x="578" y="64"/>
                  </a:cubicBezTo>
                  <a:cubicBezTo>
                    <a:pt x="578" y="95"/>
                    <a:pt x="603" y="119"/>
                    <a:pt x="634" y="119"/>
                  </a:cubicBezTo>
                  <a:cubicBezTo>
                    <a:pt x="648" y="119"/>
                    <a:pt x="660" y="114"/>
                    <a:pt x="670" y="105"/>
                  </a:cubicBezTo>
                  <a:cubicBezTo>
                    <a:pt x="678" y="112"/>
                    <a:pt x="686" y="118"/>
                    <a:pt x="695" y="126"/>
                  </a:cubicBezTo>
                  <a:cubicBezTo>
                    <a:pt x="672" y="147"/>
                    <a:pt x="647" y="165"/>
                    <a:pt x="621" y="180"/>
                  </a:cubicBezTo>
                  <a:cubicBezTo>
                    <a:pt x="588" y="121"/>
                    <a:pt x="543" y="70"/>
                    <a:pt x="489" y="29"/>
                  </a:cubicBezTo>
                  <a:cubicBezTo>
                    <a:pt x="520" y="33"/>
                    <a:pt x="551" y="42"/>
                    <a:pt x="580" y="53"/>
                  </a:cubicBezTo>
                  <a:close/>
                  <a:moveTo>
                    <a:pt x="634" y="35"/>
                  </a:moveTo>
                  <a:lnTo>
                    <a:pt x="634" y="35"/>
                  </a:lnTo>
                  <a:cubicBezTo>
                    <a:pt x="649" y="35"/>
                    <a:pt x="663" y="48"/>
                    <a:pt x="663" y="64"/>
                  </a:cubicBezTo>
                  <a:cubicBezTo>
                    <a:pt x="663" y="80"/>
                    <a:pt x="649" y="93"/>
                    <a:pt x="634" y="93"/>
                  </a:cubicBezTo>
                  <a:cubicBezTo>
                    <a:pt x="618" y="93"/>
                    <a:pt x="604" y="80"/>
                    <a:pt x="604" y="64"/>
                  </a:cubicBezTo>
                  <a:cubicBezTo>
                    <a:pt x="604" y="48"/>
                    <a:pt x="618" y="35"/>
                    <a:pt x="634" y="35"/>
                  </a:cubicBezTo>
                  <a:close/>
                  <a:moveTo>
                    <a:pt x="653" y="330"/>
                  </a:moveTo>
                  <a:lnTo>
                    <a:pt x="653" y="330"/>
                  </a:lnTo>
                  <a:cubicBezTo>
                    <a:pt x="637" y="330"/>
                    <a:pt x="624" y="317"/>
                    <a:pt x="624" y="301"/>
                  </a:cubicBezTo>
                  <a:cubicBezTo>
                    <a:pt x="624" y="284"/>
                    <a:pt x="637" y="271"/>
                    <a:pt x="653" y="271"/>
                  </a:cubicBezTo>
                  <a:cubicBezTo>
                    <a:pt x="669" y="271"/>
                    <a:pt x="682" y="284"/>
                    <a:pt x="682" y="301"/>
                  </a:cubicBezTo>
                  <a:cubicBezTo>
                    <a:pt x="682" y="317"/>
                    <a:pt x="669" y="330"/>
                    <a:pt x="653" y="330"/>
                  </a:cubicBezTo>
                  <a:close/>
                  <a:moveTo>
                    <a:pt x="441" y="209"/>
                  </a:moveTo>
                  <a:lnTo>
                    <a:pt x="441" y="209"/>
                  </a:lnTo>
                  <a:cubicBezTo>
                    <a:pt x="457" y="209"/>
                    <a:pt x="470" y="222"/>
                    <a:pt x="470" y="239"/>
                  </a:cubicBezTo>
                  <a:cubicBezTo>
                    <a:pt x="470" y="255"/>
                    <a:pt x="457" y="268"/>
                    <a:pt x="441" y="268"/>
                  </a:cubicBezTo>
                  <a:cubicBezTo>
                    <a:pt x="424" y="268"/>
                    <a:pt x="412" y="255"/>
                    <a:pt x="412" y="239"/>
                  </a:cubicBezTo>
                  <a:cubicBezTo>
                    <a:pt x="412" y="222"/>
                    <a:pt x="424" y="209"/>
                    <a:pt x="441" y="209"/>
                  </a:cubicBezTo>
                  <a:close/>
                  <a:moveTo>
                    <a:pt x="560" y="563"/>
                  </a:moveTo>
                  <a:lnTo>
                    <a:pt x="560" y="563"/>
                  </a:lnTo>
                  <a:cubicBezTo>
                    <a:pt x="560" y="579"/>
                    <a:pt x="547" y="592"/>
                    <a:pt x="530" y="592"/>
                  </a:cubicBezTo>
                  <a:cubicBezTo>
                    <a:pt x="514" y="592"/>
                    <a:pt x="501" y="579"/>
                    <a:pt x="501" y="563"/>
                  </a:cubicBezTo>
                  <a:cubicBezTo>
                    <a:pt x="501" y="547"/>
                    <a:pt x="514" y="534"/>
                    <a:pt x="530" y="534"/>
                  </a:cubicBezTo>
                  <a:cubicBezTo>
                    <a:pt x="547" y="534"/>
                    <a:pt x="560" y="547"/>
                    <a:pt x="560" y="563"/>
                  </a:cubicBezTo>
                  <a:close/>
                  <a:moveTo>
                    <a:pt x="530" y="507"/>
                  </a:moveTo>
                  <a:lnTo>
                    <a:pt x="530" y="507"/>
                  </a:lnTo>
                  <a:cubicBezTo>
                    <a:pt x="505" y="507"/>
                    <a:pt x="484" y="524"/>
                    <a:pt x="478" y="547"/>
                  </a:cubicBezTo>
                  <a:cubicBezTo>
                    <a:pt x="470" y="547"/>
                    <a:pt x="462" y="546"/>
                    <a:pt x="454" y="545"/>
                  </a:cubicBezTo>
                  <a:lnTo>
                    <a:pt x="454" y="412"/>
                  </a:lnTo>
                  <a:lnTo>
                    <a:pt x="651" y="412"/>
                  </a:lnTo>
                  <a:cubicBezTo>
                    <a:pt x="649" y="472"/>
                    <a:pt x="634" y="530"/>
                    <a:pt x="609" y="583"/>
                  </a:cubicBezTo>
                  <a:cubicBezTo>
                    <a:pt x="601" y="578"/>
                    <a:pt x="593" y="575"/>
                    <a:pt x="585" y="572"/>
                  </a:cubicBezTo>
                  <a:cubicBezTo>
                    <a:pt x="585" y="569"/>
                    <a:pt x="585" y="566"/>
                    <a:pt x="585" y="563"/>
                  </a:cubicBezTo>
                  <a:cubicBezTo>
                    <a:pt x="585" y="533"/>
                    <a:pt x="561" y="507"/>
                    <a:pt x="530" y="507"/>
                  </a:cubicBezTo>
                  <a:close/>
                  <a:moveTo>
                    <a:pt x="651" y="386"/>
                  </a:moveTo>
                  <a:lnTo>
                    <a:pt x="454" y="386"/>
                  </a:lnTo>
                  <a:lnTo>
                    <a:pt x="454" y="292"/>
                  </a:lnTo>
                  <a:cubicBezTo>
                    <a:pt x="475" y="287"/>
                    <a:pt x="492" y="269"/>
                    <a:pt x="495" y="248"/>
                  </a:cubicBezTo>
                  <a:cubicBezTo>
                    <a:pt x="535" y="242"/>
                    <a:pt x="573" y="231"/>
                    <a:pt x="610" y="215"/>
                  </a:cubicBezTo>
                  <a:cubicBezTo>
                    <a:pt x="615" y="227"/>
                    <a:pt x="621" y="240"/>
                    <a:pt x="625" y="253"/>
                  </a:cubicBezTo>
                  <a:cubicBezTo>
                    <a:pt x="609" y="263"/>
                    <a:pt x="598" y="281"/>
                    <a:pt x="598" y="301"/>
                  </a:cubicBezTo>
                  <a:cubicBezTo>
                    <a:pt x="598" y="329"/>
                    <a:pt x="621" y="353"/>
                    <a:pt x="649" y="355"/>
                  </a:cubicBezTo>
                  <a:cubicBezTo>
                    <a:pt x="649" y="365"/>
                    <a:pt x="651" y="375"/>
                    <a:pt x="651" y="386"/>
                  </a:cubicBezTo>
                  <a:close/>
                  <a:moveTo>
                    <a:pt x="813" y="386"/>
                  </a:moveTo>
                  <a:lnTo>
                    <a:pt x="677" y="386"/>
                  </a:lnTo>
                  <a:cubicBezTo>
                    <a:pt x="676" y="374"/>
                    <a:pt x="676" y="363"/>
                    <a:pt x="675" y="352"/>
                  </a:cubicBezTo>
                  <a:cubicBezTo>
                    <a:pt x="694" y="343"/>
                    <a:pt x="708" y="323"/>
                    <a:pt x="708" y="301"/>
                  </a:cubicBezTo>
                  <a:cubicBezTo>
                    <a:pt x="708" y="270"/>
                    <a:pt x="684" y="246"/>
                    <a:pt x="653" y="246"/>
                  </a:cubicBezTo>
                  <a:cubicBezTo>
                    <a:pt x="652" y="246"/>
                    <a:pt x="651" y="246"/>
                    <a:pt x="650" y="246"/>
                  </a:cubicBezTo>
                  <a:cubicBezTo>
                    <a:pt x="645" y="231"/>
                    <a:pt x="639" y="217"/>
                    <a:pt x="633" y="203"/>
                  </a:cubicBezTo>
                  <a:cubicBezTo>
                    <a:pt x="661" y="187"/>
                    <a:pt x="688" y="167"/>
                    <a:pt x="713" y="145"/>
                  </a:cubicBezTo>
                  <a:cubicBezTo>
                    <a:pt x="772" y="208"/>
                    <a:pt x="810" y="292"/>
                    <a:pt x="813" y="386"/>
                  </a:cubicBezTo>
                  <a:close/>
                  <a:moveTo>
                    <a:pt x="828" y="491"/>
                  </a:moveTo>
                  <a:lnTo>
                    <a:pt x="828" y="491"/>
                  </a:lnTo>
                  <a:cubicBezTo>
                    <a:pt x="835" y="462"/>
                    <a:pt x="839" y="430"/>
                    <a:pt x="839" y="399"/>
                  </a:cubicBezTo>
                  <a:cubicBezTo>
                    <a:pt x="839" y="289"/>
                    <a:pt x="795" y="190"/>
                    <a:pt x="724" y="117"/>
                  </a:cubicBezTo>
                  <a:cubicBezTo>
                    <a:pt x="723" y="117"/>
                    <a:pt x="723" y="117"/>
                    <a:pt x="723" y="117"/>
                  </a:cubicBezTo>
                  <a:cubicBezTo>
                    <a:pt x="722" y="116"/>
                    <a:pt x="722" y="116"/>
                    <a:pt x="722" y="116"/>
                  </a:cubicBezTo>
                  <a:cubicBezTo>
                    <a:pt x="710" y="105"/>
                    <a:pt x="697" y="94"/>
                    <a:pt x="685" y="84"/>
                  </a:cubicBezTo>
                  <a:cubicBezTo>
                    <a:pt x="687" y="78"/>
                    <a:pt x="689" y="71"/>
                    <a:pt x="689" y="64"/>
                  </a:cubicBezTo>
                  <a:cubicBezTo>
                    <a:pt x="689" y="33"/>
                    <a:pt x="664" y="9"/>
                    <a:pt x="634" y="9"/>
                  </a:cubicBezTo>
                  <a:cubicBezTo>
                    <a:pt x="616" y="9"/>
                    <a:pt x="601" y="17"/>
                    <a:pt x="591" y="29"/>
                  </a:cubicBezTo>
                  <a:cubicBezTo>
                    <a:pt x="544" y="10"/>
                    <a:pt x="494" y="0"/>
                    <a:pt x="441" y="0"/>
                  </a:cubicBezTo>
                  <a:cubicBezTo>
                    <a:pt x="441" y="0"/>
                    <a:pt x="441" y="0"/>
                    <a:pt x="440" y="0"/>
                  </a:cubicBezTo>
                  <a:cubicBezTo>
                    <a:pt x="351" y="0"/>
                    <a:pt x="267" y="30"/>
                    <a:pt x="200" y="81"/>
                  </a:cubicBezTo>
                  <a:cubicBezTo>
                    <a:pt x="191" y="75"/>
                    <a:pt x="180" y="70"/>
                    <a:pt x="168" y="70"/>
                  </a:cubicBezTo>
                  <a:cubicBezTo>
                    <a:pt x="137" y="70"/>
                    <a:pt x="113" y="96"/>
                    <a:pt x="113" y="126"/>
                  </a:cubicBezTo>
                  <a:cubicBezTo>
                    <a:pt x="113" y="138"/>
                    <a:pt x="117" y="149"/>
                    <a:pt x="123" y="158"/>
                  </a:cubicBezTo>
                  <a:cubicBezTo>
                    <a:pt x="83" y="211"/>
                    <a:pt x="56" y="275"/>
                    <a:pt x="46" y="344"/>
                  </a:cubicBezTo>
                  <a:cubicBezTo>
                    <a:pt x="20" y="349"/>
                    <a:pt x="0" y="371"/>
                    <a:pt x="0" y="399"/>
                  </a:cubicBezTo>
                  <a:cubicBezTo>
                    <a:pt x="0" y="426"/>
                    <a:pt x="20" y="449"/>
                    <a:pt x="46" y="453"/>
                  </a:cubicBezTo>
                  <a:cubicBezTo>
                    <a:pt x="58" y="541"/>
                    <a:pt x="99" y="620"/>
                    <a:pt x="158" y="679"/>
                  </a:cubicBezTo>
                  <a:cubicBezTo>
                    <a:pt x="158" y="680"/>
                    <a:pt x="158" y="680"/>
                    <a:pt x="159" y="681"/>
                  </a:cubicBezTo>
                  <a:lnTo>
                    <a:pt x="160" y="681"/>
                  </a:lnTo>
                  <a:cubicBezTo>
                    <a:pt x="232" y="753"/>
                    <a:pt x="331" y="797"/>
                    <a:pt x="440" y="797"/>
                  </a:cubicBezTo>
                  <a:lnTo>
                    <a:pt x="441" y="797"/>
                  </a:lnTo>
                  <a:cubicBezTo>
                    <a:pt x="550" y="797"/>
                    <a:pt x="649" y="753"/>
                    <a:pt x="722" y="681"/>
                  </a:cubicBezTo>
                  <a:cubicBezTo>
                    <a:pt x="722" y="681"/>
                    <a:pt x="722" y="681"/>
                    <a:pt x="723" y="681"/>
                  </a:cubicBezTo>
                  <a:cubicBezTo>
                    <a:pt x="723" y="680"/>
                    <a:pt x="723" y="680"/>
                    <a:pt x="724" y="679"/>
                  </a:cubicBezTo>
                  <a:cubicBezTo>
                    <a:pt x="749" y="654"/>
                    <a:pt x="770" y="625"/>
                    <a:pt x="788" y="593"/>
                  </a:cubicBezTo>
                  <a:cubicBezTo>
                    <a:pt x="793" y="594"/>
                    <a:pt x="797" y="595"/>
                    <a:pt x="802" y="595"/>
                  </a:cubicBezTo>
                  <a:cubicBezTo>
                    <a:pt x="833" y="595"/>
                    <a:pt x="857" y="571"/>
                    <a:pt x="857" y="540"/>
                  </a:cubicBezTo>
                  <a:cubicBezTo>
                    <a:pt x="857" y="519"/>
                    <a:pt x="846" y="501"/>
                    <a:pt x="828" y="491"/>
                  </a:cubicBezTo>
                  <a:close/>
                </a:path>
              </a:pathLst>
            </a:custGeom>
            <a:solidFill>
              <a:srgbClr val="72BA00"/>
            </a:solidFill>
            <a:ln>
              <a:solidFill>
                <a:srgbClr val="72BA00"/>
              </a:solidFill>
            </a:ln>
            <a:effectLst/>
          </p:spPr>
          <p:txBody>
            <a:bodyPr wrap="none" anchor="ctr"/>
            <a:lstStyle/>
            <a:p>
              <a:endParaRPr lang="en-US" sz="1200" dirty="0">
                <a:latin typeface="Lato Light" panose="020F0502020204030203" pitchFamily="34" charset="0"/>
              </a:endParaRPr>
            </a:p>
          </p:txBody>
        </p:sp>
      </p:grpSp>
    </p:spTree>
    <p:extLst>
      <p:ext uri="{BB962C8B-B14F-4D97-AF65-F5344CB8AC3E}">
        <p14:creationId xmlns:p14="http://schemas.microsoft.com/office/powerpoint/2010/main" val="18872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3" name="Group 2">
            <a:extLst>
              <a:ext uri="{FF2B5EF4-FFF2-40B4-BE49-F238E27FC236}">
                <a16:creationId xmlns:a16="http://schemas.microsoft.com/office/drawing/2014/main" id="{C2073E64-D39B-28E6-7063-1290F6591001}"/>
              </a:ext>
            </a:extLst>
          </p:cNvPr>
          <p:cNvGrpSpPr/>
          <p:nvPr/>
        </p:nvGrpSpPr>
        <p:grpSpPr>
          <a:xfrm>
            <a:off x="3105792" y="801986"/>
            <a:ext cx="2061679" cy="4428065"/>
            <a:chOff x="9507095" y="1182315"/>
            <a:chExt cx="4361063" cy="9366676"/>
          </a:xfrm>
        </p:grpSpPr>
        <p:sp>
          <p:nvSpPr>
            <p:cNvPr id="24" name="Shape 61836">
              <a:extLst>
                <a:ext uri="{FF2B5EF4-FFF2-40B4-BE49-F238E27FC236}">
                  <a16:creationId xmlns:a16="http://schemas.microsoft.com/office/drawing/2014/main" id="{112E0B4B-234F-0845-CBAD-F3C51F1F5A62}"/>
                </a:ext>
              </a:extLst>
            </p:cNvPr>
            <p:cNvSpPr/>
            <p:nvPr/>
          </p:nvSpPr>
          <p:spPr>
            <a:xfrm>
              <a:off x="9507095" y="1182315"/>
              <a:ext cx="4361063" cy="9366676"/>
            </a:xfrm>
            <a:custGeom>
              <a:avLst/>
              <a:gdLst/>
              <a:ahLst/>
              <a:cxnLst>
                <a:cxn ang="0">
                  <a:pos x="wd2" y="hd2"/>
                </a:cxn>
                <a:cxn ang="5400000">
                  <a:pos x="wd2" y="hd2"/>
                </a:cxn>
                <a:cxn ang="10800000">
                  <a:pos x="wd2" y="hd2"/>
                </a:cxn>
                <a:cxn ang="16200000">
                  <a:pos x="wd2" y="hd2"/>
                </a:cxn>
              </a:cxnLst>
              <a:rect l="0" t="0" r="r" b="b"/>
              <a:pathLst>
                <a:path w="21589" h="21580" extrusionOk="0">
                  <a:moveTo>
                    <a:pt x="12774" y="8"/>
                  </a:moveTo>
                  <a:cubicBezTo>
                    <a:pt x="11686" y="-20"/>
                    <a:pt x="10482" y="6"/>
                    <a:pt x="10002" y="440"/>
                  </a:cubicBezTo>
                  <a:cubicBezTo>
                    <a:pt x="9875" y="555"/>
                    <a:pt x="9834" y="685"/>
                    <a:pt x="9820" y="814"/>
                  </a:cubicBezTo>
                  <a:cubicBezTo>
                    <a:pt x="9786" y="1142"/>
                    <a:pt x="9925" y="1466"/>
                    <a:pt x="10099" y="1785"/>
                  </a:cubicBezTo>
                  <a:cubicBezTo>
                    <a:pt x="10198" y="1966"/>
                    <a:pt x="10309" y="2146"/>
                    <a:pt x="10431" y="2325"/>
                  </a:cubicBezTo>
                  <a:lnTo>
                    <a:pt x="10632" y="2627"/>
                  </a:lnTo>
                  <a:cubicBezTo>
                    <a:pt x="10996" y="2704"/>
                    <a:pt x="11350" y="2791"/>
                    <a:pt x="11693" y="2887"/>
                  </a:cubicBezTo>
                  <a:cubicBezTo>
                    <a:pt x="12194" y="3027"/>
                    <a:pt x="12669" y="3186"/>
                    <a:pt x="13113" y="3362"/>
                  </a:cubicBezTo>
                  <a:cubicBezTo>
                    <a:pt x="13222" y="3291"/>
                    <a:pt x="13312" y="3214"/>
                    <a:pt x="13383" y="3133"/>
                  </a:cubicBezTo>
                  <a:cubicBezTo>
                    <a:pt x="13431" y="3079"/>
                    <a:pt x="13472" y="3021"/>
                    <a:pt x="13555" y="2977"/>
                  </a:cubicBezTo>
                  <a:cubicBezTo>
                    <a:pt x="13661" y="2921"/>
                    <a:pt x="13818" y="2893"/>
                    <a:pt x="13978" y="2896"/>
                  </a:cubicBezTo>
                  <a:cubicBezTo>
                    <a:pt x="14176" y="2899"/>
                    <a:pt x="14353" y="2948"/>
                    <a:pt x="14542" y="2975"/>
                  </a:cubicBezTo>
                  <a:cubicBezTo>
                    <a:pt x="14855" y="3020"/>
                    <a:pt x="15199" y="2974"/>
                    <a:pt x="15238" y="2843"/>
                  </a:cubicBezTo>
                  <a:cubicBezTo>
                    <a:pt x="15261" y="2764"/>
                    <a:pt x="15131" y="2697"/>
                    <a:pt x="15100" y="2620"/>
                  </a:cubicBezTo>
                  <a:cubicBezTo>
                    <a:pt x="15061" y="2523"/>
                    <a:pt x="15179" y="2432"/>
                    <a:pt x="15233" y="2337"/>
                  </a:cubicBezTo>
                  <a:cubicBezTo>
                    <a:pt x="15279" y="2254"/>
                    <a:pt x="15276" y="2167"/>
                    <a:pt x="15221" y="2085"/>
                  </a:cubicBezTo>
                  <a:cubicBezTo>
                    <a:pt x="15327" y="2053"/>
                    <a:pt x="15432" y="2020"/>
                    <a:pt x="15535" y="1988"/>
                  </a:cubicBezTo>
                  <a:cubicBezTo>
                    <a:pt x="15617" y="1962"/>
                    <a:pt x="15700" y="1933"/>
                    <a:pt x="15726" y="1889"/>
                  </a:cubicBezTo>
                  <a:cubicBezTo>
                    <a:pt x="15776" y="1802"/>
                    <a:pt x="15597" y="1736"/>
                    <a:pt x="15429" y="1682"/>
                  </a:cubicBezTo>
                  <a:cubicBezTo>
                    <a:pt x="15271" y="1631"/>
                    <a:pt x="15121" y="1572"/>
                    <a:pt x="15039" y="1491"/>
                  </a:cubicBezTo>
                  <a:cubicBezTo>
                    <a:pt x="14970" y="1423"/>
                    <a:pt x="14956" y="1347"/>
                    <a:pt x="14973" y="1272"/>
                  </a:cubicBezTo>
                  <a:cubicBezTo>
                    <a:pt x="14993" y="1183"/>
                    <a:pt x="15055" y="1094"/>
                    <a:pt x="15017" y="1007"/>
                  </a:cubicBezTo>
                  <a:cubicBezTo>
                    <a:pt x="14995" y="956"/>
                    <a:pt x="14942" y="910"/>
                    <a:pt x="14884" y="866"/>
                  </a:cubicBezTo>
                  <a:cubicBezTo>
                    <a:pt x="14827" y="823"/>
                    <a:pt x="14765" y="779"/>
                    <a:pt x="14752" y="728"/>
                  </a:cubicBezTo>
                  <a:cubicBezTo>
                    <a:pt x="14724" y="622"/>
                    <a:pt x="14902" y="537"/>
                    <a:pt x="15007" y="443"/>
                  </a:cubicBezTo>
                  <a:cubicBezTo>
                    <a:pt x="15111" y="351"/>
                    <a:pt x="15143" y="244"/>
                    <a:pt x="15099" y="142"/>
                  </a:cubicBezTo>
                  <a:cubicBezTo>
                    <a:pt x="14938" y="153"/>
                    <a:pt x="14775" y="154"/>
                    <a:pt x="14613" y="146"/>
                  </a:cubicBezTo>
                  <a:cubicBezTo>
                    <a:pt x="14299" y="130"/>
                    <a:pt x="13999" y="79"/>
                    <a:pt x="13689" y="50"/>
                  </a:cubicBezTo>
                  <a:cubicBezTo>
                    <a:pt x="13388" y="22"/>
                    <a:pt x="13080" y="15"/>
                    <a:pt x="12774" y="8"/>
                  </a:cubicBezTo>
                  <a:close/>
                  <a:moveTo>
                    <a:pt x="10306" y="2816"/>
                  </a:moveTo>
                  <a:cubicBezTo>
                    <a:pt x="10086" y="2894"/>
                    <a:pt x="9860" y="2969"/>
                    <a:pt x="9629" y="3041"/>
                  </a:cubicBezTo>
                  <a:cubicBezTo>
                    <a:pt x="9251" y="3158"/>
                    <a:pt x="8855" y="3267"/>
                    <a:pt x="8544" y="3421"/>
                  </a:cubicBezTo>
                  <a:cubicBezTo>
                    <a:pt x="8290" y="3548"/>
                    <a:pt x="8104" y="3699"/>
                    <a:pt x="7892" y="3841"/>
                  </a:cubicBezTo>
                  <a:cubicBezTo>
                    <a:pt x="7702" y="3967"/>
                    <a:pt x="7492" y="4086"/>
                    <a:pt x="7262" y="4197"/>
                  </a:cubicBezTo>
                  <a:lnTo>
                    <a:pt x="3250" y="6253"/>
                  </a:lnTo>
                  <a:cubicBezTo>
                    <a:pt x="2992" y="6385"/>
                    <a:pt x="2771" y="6532"/>
                    <a:pt x="2593" y="6690"/>
                  </a:cubicBezTo>
                  <a:cubicBezTo>
                    <a:pt x="2440" y="6827"/>
                    <a:pt x="2320" y="6971"/>
                    <a:pt x="2256" y="7122"/>
                  </a:cubicBezTo>
                  <a:cubicBezTo>
                    <a:pt x="2205" y="7245"/>
                    <a:pt x="2192" y="7370"/>
                    <a:pt x="2177" y="7495"/>
                  </a:cubicBezTo>
                  <a:cubicBezTo>
                    <a:pt x="2055" y="8554"/>
                    <a:pt x="1831" y="9609"/>
                    <a:pt x="1507" y="10658"/>
                  </a:cubicBezTo>
                  <a:lnTo>
                    <a:pt x="3620" y="10659"/>
                  </a:lnTo>
                  <a:lnTo>
                    <a:pt x="4540" y="7766"/>
                  </a:lnTo>
                  <a:cubicBezTo>
                    <a:pt x="4702" y="7619"/>
                    <a:pt x="4891" y="7478"/>
                    <a:pt x="5104" y="7345"/>
                  </a:cubicBezTo>
                  <a:cubicBezTo>
                    <a:pt x="5562" y="7058"/>
                    <a:pt x="6126" y="6813"/>
                    <a:pt x="6770" y="6619"/>
                  </a:cubicBezTo>
                  <a:cubicBezTo>
                    <a:pt x="6781" y="7405"/>
                    <a:pt x="6684" y="8190"/>
                    <a:pt x="6479" y="8969"/>
                  </a:cubicBezTo>
                  <a:cubicBezTo>
                    <a:pt x="6278" y="9736"/>
                    <a:pt x="5974" y="10496"/>
                    <a:pt x="5567" y="11245"/>
                  </a:cubicBezTo>
                  <a:lnTo>
                    <a:pt x="6209" y="11170"/>
                  </a:lnTo>
                  <a:cubicBezTo>
                    <a:pt x="4584" y="13978"/>
                    <a:pt x="2776" y="16764"/>
                    <a:pt x="791" y="19519"/>
                  </a:cubicBezTo>
                  <a:cubicBezTo>
                    <a:pt x="464" y="19973"/>
                    <a:pt x="130" y="20429"/>
                    <a:pt x="28" y="20906"/>
                  </a:cubicBezTo>
                  <a:cubicBezTo>
                    <a:pt x="5" y="21016"/>
                    <a:pt x="-6" y="21126"/>
                    <a:pt x="4" y="21237"/>
                  </a:cubicBezTo>
                  <a:cubicBezTo>
                    <a:pt x="13" y="21351"/>
                    <a:pt x="46" y="21466"/>
                    <a:pt x="100" y="21580"/>
                  </a:cubicBezTo>
                  <a:lnTo>
                    <a:pt x="1551" y="21572"/>
                  </a:lnTo>
                  <a:lnTo>
                    <a:pt x="1526" y="21305"/>
                  </a:lnTo>
                  <a:lnTo>
                    <a:pt x="2619" y="21573"/>
                  </a:lnTo>
                  <a:lnTo>
                    <a:pt x="5386" y="21566"/>
                  </a:lnTo>
                  <a:cubicBezTo>
                    <a:pt x="5399" y="21504"/>
                    <a:pt x="5380" y="21441"/>
                    <a:pt x="5331" y="21383"/>
                  </a:cubicBezTo>
                  <a:cubicBezTo>
                    <a:pt x="5196" y="21224"/>
                    <a:pt x="4926" y="21137"/>
                    <a:pt x="4593" y="21086"/>
                  </a:cubicBezTo>
                  <a:cubicBezTo>
                    <a:pt x="4250" y="21032"/>
                    <a:pt x="3851" y="21017"/>
                    <a:pt x="3537" y="20938"/>
                  </a:cubicBezTo>
                  <a:cubicBezTo>
                    <a:pt x="2727" y="20736"/>
                    <a:pt x="2679" y="20235"/>
                    <a:pt x="2965" y="19795"/>
                  </a:cubicBezTo>
                  <a:cubicBezTo>
                    <a:pt x="3146" y="19518"/>
                    <a:pt x="3411" y="19255"/>
                    <a:pt x="3673" y="18993"/>
                  </a:cubicBezTo>
                  <a:cubicBezTo>
                    <a:pt x="4131" y="18534"/>
                    <a:pt x="4580" y="18073"/>
                    <a:pt x="5054" y="17617"/>
                  </a:cubicBezTo>
                  <a:cubicBezTo>
                    <a:pt x="5718" y="16978"/>
                    <a:pt x="6432" y="16350"/>
                    <a:pt x="7193" y="15735"/>
                  </a:cubicBezTo>
                  <a:cubicBezTo>
                    <a:pt x="7387" y="15577"/>
                    <a:pt x="7584" y="15421"/>
                    <a:pt x="7762" y="15259"/>
                  </a:cubicBezTo>
                  <a:cubicBezTo>
                    <a:pt x="8362" y="14711"/>
                    <a:pt x="8721" y="14117"/>
                    <a:pt x="9174" y="13540"/>
                  </a:cubicBezTo>
                  <a:cubicBezTo>
                    <a:pt x="9659" y="12919"/>
                    <a:pt x="10253" y="12319"/>
                    <a:pt x="10949" y="11743"/>
                  </a:cubicBezTo>
                  <a:cubicBezTo>
                    <a:pt x="11717" y="12021"/>
                    <a:pt x="12456" y="12315"/>
                    <a:pt x="13166" y="12624"/>
                  </a:cubicBezTo>
                  <a:cubicBezTo>
                    <a:pt x="13607" y="12817"/>
                    <a:pt x="14037" y="13015"/>
                    <a:pt x="14455" y="13218"/>
                  </a:cubicBezTo>
                  <a:cubicBezTo>
                    <a:pt x="13758" y="14190"/>
                    <a:pt x="13118" y="15171"/>
                    <a:pt x="12533" y="16159"/>
                  </a:cubicBezTo>
                  <a:cubicBezTo>
                    <a:pt x="12263" y="16615"/>
                    <a:pt x="12005" y="17074"/>
                    <a:pt x="11627" y="17513"/>
                  </a:cubicBezTo>
                  <a:cubicBezTo>
                    <a:pt x="11557" y="17594"/>
                    <a:pt x="11483" y="17675"/>
                    <a:pt x="11429" y="17758"/>
                  </a:cubicBezTo>
                  <a:cubicBezTo>
                    <a:pt x="11355" y="17873"/>
                    <a:pt x="11319" y="17993"/>
                    <a:pt x="11294" y="18112"/>
                  </a:cubicBezTo>
                  <a:cubicBezTo>
                    <a:pt x="11243" y="18347"/>
                    <a:pt x="11229" y="18584"/>
                    <a:pt x="11252" y="18820"/>
                  </a:cubicBezTo>
                  <a:lnTo>
                    <a:pt x="12793" y="18818"/>
                  </a:lnTo>
                  <a:lnTo>
                    <a:pt x="12854" y="18612"/>
                  </a:lnTo>
                  <a:lnTo>
                    <a:pt x="13932" y="18812"/>
                  </a:lnTo>
                  <a:lnTo>
                    <a:pt x="16620" y="18813"/>
                  </a:lnTo>
                  <a:cubicBezTo>
                    <a:pt x="16687" y="18718"/>
                    <a:pt x="16652" y="18613"/>
                    <a:pt x="16527" y="18532"/>
                  </a:cubicBezTo>
                  <a:cubicBezTo>
                    <a:pt x="16333" y="18408"/>
                    <a:pt x="15990" y="18370"/>
                    <a:pt x="15667" y="18332"/>
                  </a:cubicBezTo>
                  <a:cubicBezTo>
                    <a:pt x="15221" y="18280"/>
                    <a:pt x="14775" y="18213"/>
                    <a:pt x="14412" y="18080"/>
                  </a:cubicBezTo>
                  <a:cubicBezTo>
                    <a:pt x="14305" y="18041"/>
                    <a:pt x="14207" y="17996"/>
                    <a:pt x="14121" y="17947"/>
                  </a:cubicBezTo>
                  <a:cubicBezTo>
                    <a:pt x="14058" y="17911"/>
                    <a:pt x="14002" y="17873"/>
                    <a:pt x="13964" y="17831"/>
                  </a:cubicBezTo>
                  <a:cubicBezTo>
                    <a:pt x="13838" y="17686"/>
                    <a:pt x="13933" y="17542"/>
                    <a:pt x="14042" y="17399"/>
                  </a:cubicBezTo>
                  <a:cubicBezTo>
                    <a:pt x="14162" y="17241"/>
                    <a:pt x="14291" y="17071"/>
                    <a:pt x="14427" y="16910"/>
                  </a:cubicBezTo>
                  <a:cubicBezTo>
                    <a:pt x="15402" y="15757"/>
                    <a:pt x="16469" y="14622"/>
                    <a:pt x="17691" y="13522"/>
                  </a:cubicBezTo>
                  <a:cubicBezTo>
                    <a:pt x="17776" y="13445"/>
                    <a:pt x="17862" y="13369"/>
                    <a:pt x="17932" y="13289"/>
                  </a:cubicBezTo>
                  <a:cubicBezTo>
                    <a:pt x="18047" y="13159"/>
                    <a:pt x="18118" y="13017"/>
                    <a:pt x="18034" y="12881"/>
                  </a:cubicBezTo>
                  <a:cubicBezTo>
                    <a:pt x="17993" y="12815"/>
                    <a:pt x="17915" y="12755"/>
                    <a:pt x="17845" y="12694"/>
                  </a:cubicBezTo>
                  <a:cubicBezTo>
                    <a:pt x="17778" y="12635"/>
                    <a:pt x="17717" y="12575"/>
                    <a:pt x="17654" y="12515"/>
                  </a:cubicBezTo>
                  <a:cubicBezTo>
                    <a:pt x="17558" y="12426"/>
                    <a:pt x="17455" y="12337"/>
                    <a:pt x="17349" y="12250"/>
                  </a:cubicBezTo>
                  <a:cubicBezTo>
                    <a:pt x="16383" y="11454"/>
                    <a:pt x="15167" y="10729"/>
                    <a:pt x="13741" y="10100"/>
                  </a:cubicBezTo>
                  <a:lnTo>
                    <a:pt x="14133" y="10054"/>
                  </a:lnTo>
                  <a:cubicBezTo>
                    <a:pt x="13661" y="9893"/>
                    <a:pt x="13297" y="9673"/>
                    <a:pt x="13082" y="9420"/>
                  </a:cubicBezTo>
                  <a:cubicBezTo>
                    <a:pt x="12978" y="9297"/>
                    <a:pt x="12911" y="9167"/>
                    <a:pt x="12870" y="9035"/>
                  </a:cubicBezTo>
                  <a:cubicBezTo>
                    <a:pt x="12789" y="8773"/>
                    <a:pt x="12811" y="8505"/>
                    <a:pt x="12937" y="8246"/>
                  </a:cubicBezTo>
                  <a:lnTo>
                    <a:pt x="18413" y="9669"/>
                  </a:lnTo>
                  <a:lnTo>
                    <a:pt x="19266" y="8735"/>
                  </a:lnTo>
                  <a:cubicBezTo>
                    <a:pt x="17866" y="8415"/>
                    <a:pt x="16542" y="8027"/>
                    <a:pt x="15318" y="7577"/>
                  </a:cubicBezTo>
                  <a:cubicBezTo>
                    <a:pt x="15159" y="7519"/>
                    <a:pt x="15001" y="7459"/>
                    <a:pt x="14863" y="7390"/>
                  </a:cubicBezTo>
                  <a:cubicBezTo>
                    <a:pt x="14558" y="7238"/>
                    <a:pt x="14361" y="7050"/>
                    <a:pt x="14196" y="6857"/>
                  </a:cubicBezTo>
                  <a:cubicBezTo>
                    <a:pt x="14023" y="6656"/>
                    <a:pt x="13884" y="6449"/>
                    <a:pt x="13779" y="6237"/>
                  </a:cubicBezTo>
                  <a:lnTo>
                    <a:pt x="13205" y="5040"/>
                  </a:lnTo>
                  <a:cubicBezTo>
                    <a:pt x="13129" y="4501"/>
                    <a:pt x="13000" y="3968"/>
                    <a:pt x="12370" y="3520"/>
                  </a:cubicBezTo>
                  <a:cubicBezTo>
                    <a:pt x="11889" y="3178"/>
                    <a:pt x="11156" y="2927"/>
                    <a:pt x="10306" y="2816"/>
                  </a:cubicBezTo>
                  <a:close/>
                  <a:moveTo>
                    <a:pt x="19481" y="8805"/>
                  </a:moveTo>
                  <a:lnTo>
                    <a:pt x="18638" y="9711"/>
                  </a:lnTo>
                  <a:cubicBezTo>
                    <a:pt x="18922" y="9804"/>
                    <a:pt x="19211" y="9890"/>
                    <a:pt x="19503" y="9967"/>
                  </a:cubicBezTo>
                  <a:cubicBezTo>
                    <a:pt x="19817" y="10051"/>
                    <a:pt x="20164" y="10132"/>
                    <a:pt x="20539" y="10105"/>
                  </a:cubicBezTo>
                  <a:cubicBezTo>
                    <a:pt x="20727" y="10092"/>
                    <a:pt x="20899" y="10051"/>
                    <a:pt x="21045" y="9995"/>
                  </a:cubicBezTo>
                  <a:cubicBezTo>
                    <a:pt x="21340" y="9880"/>
                    <a:pt x="21505" y="9712"/>
                    <a:pt x="21574" y="9536"/>
                  </a:cubicBezTo>
                  <a:cubicBezTo>
                    <a:pt x="21585" y="9508"/>
                    <a:pt x="21594" y="9479"/>
                    <a:pt x="21587" y="9451"/>
                  </a:cubicBezTo>
                  <a:cubicBezTo>
                    <a:pt x="21575" y="9406"/>
                    <a:pt x="21527" y="9366"/>
                    <a:pt x="21465" y="9332"/>
                  </a:cubicBezTo>
                  <a:cubicBezTo>
                    <a:pt x="21360" y="9275"/>
                    <a:pt x="21220" y="9235"/>
                    <a:pt x="21063" y="9217"/>
                  </a:cubicBezTo>
                  <a:cubicBezTo>
                    <a:pt x="21100" y="9155"/>
                    <a:pt x="21074" y="9089"/>
                    <a:pt x="20992" y="9037"/>
                  </a:cubicBezTo>
                  <a:cubicBezTo>
                    <a:pt x="20890" y="8973"/>
                    <a:pt x="20722" y="8943"/>
                    <a:pt x="20564" y="8912"/>
                  </a:cubicBezTo>
                  <a:cubicBezTo>
                    <a:pt x="20456" y="8891"/>
                    <a:pt x="20349" y="8868"/>
                    <a:pt x="20238" y="8849"/>
                  </a:cubicBezTo>
                  <a:cubicBezTo>
                    <a:pt x="19995" y="8810"/>
                    <a:pt x="19737" y="8795"/>
                    <a:pt x="19481" y="8805"/>
                  </a:cubicBezTo>
                  <a:close/>
                  <a:moveTo>
                    <a:pt x="1504" y="10802"/>
                  </a:moveTo>
                  <a:cubicBezTo>
                    <a:pt x="1475" y="10975"/>
                    <a:pt x="1435" y="11143"/>
                    <a:pt x="1387" y="11309"/>
                  </a:cubicBezTo>
                  <a:cubicBezTo>
                    <a:pt x="1339" y="11473"/>
                    <a:pt x="1279" y="11650"/>
                    <a:pt x="1468" y="11799"/>
                  </a:cubicBezTo>
                  <a:cubicBezTo>
                    <a:pt x="1743" y="12015"/>
                    <a:pt x="2319" y="12037"/>
                    <a:pt x="2875" y="12061"/>
                  </a:cubicBezTo>
                  <a:cubicBezTo>
                    <a:pt x="2969" y="12065"/>
                    <a:pt x="3065" y="12070"/>
                    <a:pt x="3157" y="12060"/>
                  </a:cubicBezTo>
                  <a:cubicBezTo>
                    <a:pt x="3352" y="12041"/>
                    <a:pt x="3493" y="11968"/>
                    <a:pt x="3573" y="11882"/>
                  </a:cubicBezTo>
                  <a:cubicBezTo>
                    <a:pt x="3650" y="11798"/>
                    <a:pt x="3669" y="11704"/>
                    <a:pt x="3626" y="11615"/>
                  </a:cubicBezTo>
                  <a:cubicBezTo>
                    <a:pt x="3831" y="11585"/>
                    <a:pt x="3980" y="11502"/>
                    <a:pt x="4004" y="11403"/>
                  </a:cubicBezTo>
                  <a:cubicBezTo>
                    <a:pt x="4030" y="11299"/>
                    <a:pt x="3920" y="11205"/>
                    <a:pt x="3841" y="11112"/>
                  </a:cubicBezTo>
                  <a:cubicBezTo>
                    <a:pt x="3759" y="11016"/>
                    <a:pt x="3705" y="10913"/>
                    <a:pt x="3681" y="10807"/>
                  </a:cubicBezTo>
                  <a:lnTo>
                    <a:pt x="1504" y="10802"/>
                  </a:lnTo>
                  <a:close/>
                </a:path>
              </a:pathLst>
            </a:custGeom>
            <a:solidFill>
              <a:schemeClr val="bg2"/>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25" name="Shape 61837">
              <a:extLst>
                <a:ext uri="{FF2B5EF4-FFF2-40B4-BE49-F238E27FC236}">
                  <a16:creationId xmlns:a16="http://schemas.microsoft.com/office/drawing/2014/main" id="{B4C3F551-FFA5-B917-EBF1-7626FCC54501}"/>
                </a:ext>
              </a:extLst>
            </p:cNvPr>
            <p:cNvSpPr/>
            <p:nvPr/>
          </p:nvSpPr>
          <p:spPr>
            <a:xfrm rot="21563249">
              <a:off x="11726810" y="2669782"/>
              <a:ext cx="656209" cy="1807877"/>
            </a:xfrm>
            <a:custGeom>
              <a:avLst/>
              <a:gdLst/>
              <a:ahLst/>
              <a:cxnLst>
                <a:cxn ang="0">
                  <a:pos x="wd2" y="hd2"/>
                </a:cxn>
                <a:cxn ang="5400000">
                  <a:pos x="wd2" y="hd2"/>
                </a:cxn>
                <a:cxn ang="10800000">
                  <a:pos x="wd2" y="hd2"/>
                </a:cxn>
                <a:cxn ang="16200000">
                  <a:pos x="wd2" y="hd2"/>
                </a:cxn>
              </a:cxnLst>
              <a:rect l="0" t="0" r="r" b="b"/>
              <a:pathLst>
                <a:path w="21143" h="21600" extrusionOk="0">
                  <a:moveTo>
                    <a:pt x="12361" y="584"/>
                  </a:moveTo>
                  <a:lnTo>
                    <a:pt x="16034" y="2857"/>
                  </a:lnTo>
                  <a:cubicBezTo>
                    <a:pt x="17374" y="5894"/>
                    <a:pt x="16446" y="9009"/>
                    <a:pt x="13349" y="11865"/>
                  </a:cubicBezTo>
                  <a:cubicBezTo>
                    <a:pt x="10619" y="14382"/>
                    <a:pt x="6286" y="16617"/>
                    <a:pt x="720" y="18378"/>
                  </a:cubicBezTo>
                  <a:lnTo>
                    <a:pt x="0" y="21191"/>
                  </a:lnTo>
                  <a:lnTo>
                    <a:pt x="8154" y="21600"/>
                  </a:lnTo>
                  <a:cubicBezTo>
                    <a:pt x="11039" y="20156"/>
                    <a:pt x="13528" y="18608"/>
                    <a:pt x="15584" y="16981"/>
                  </a:cubicBezTo>
                  <a:cubicBezTo>
                    <a:pt x="18282" y="14844"/>
                    <a:pt x="20219" y="12579"/>
                    <a:pt x="20885" y="10232"/>
                  </a:cubicBezTo>
                  <a:cubicBezTo>
                    <a:pt x="21600" y="7709"/>
                    <a:pt x="20827" y="5155"/>
                    <a:pt x="18605" y="2748"/>
                  </a:cubicBezTo>
                  <a:lnTo>
                    <a:pt x="17671" y="0"/>
                  </a:lnTo>
                  <a:lnTo>
                    <a:pt x="16463" y="954"/>
                  </a:lnTo>
                  <a:lnTo>
                    <a:pt x="12361" y="584"/>
                  </a:lnTo>
                  <a:close/>
                </a:path>
              </a:pathLst>
            </a:custGeom>
            <a:solidFill>
              <a:srgbClr val="002060"/>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grpSp>
      <p:sp>
        <p:nvSpPr>
          <p:cNvPr id="6" name="Shape 61839">
            <a:extLst>
              <a:ext uri="{FF2B5EF4-FFF2-40B4-BE49-F238E27FC236}">
                <a16:creationId xmlns:a16="http://schemas.microsoft.com/office/drawing/2014/main" id="{95082E45-B8DB-C98C-C86F-67A5EC88D422}"/>
              </a:ext>
            </a:extLst>
          </p:cNvPr>
          <p:cNvSpPr/>
          <p:nvPr/>
        </p:nvSpPr>
        <p:spPr>
          <a:xfrm>
            <a:off x="3833425" y="4575864"/>
            <a:ext cx="1672116" cy="2282135"/>
          </a:xfrm>
          <a:prstGeom prst="rect">
            <a:avLst/>
          </a:prstGeom>
          <a:solidFill>
            <a:srgbClr val="E03734"/>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7" name="Shape 61844">
            <a:extLst>
              <a:ext uri="{FF2B5EF4-FFF2-40B4-BE49-F238E27FC236}">
                <a16:creationId xmlns:a16="http://schemas.microsoft.com/office/drawing/2014/main" id="{B91148E3-3E8F-92C3-B838-07F592C86945}"/>
              </a:ext>
            </a:extLst>
          </p:cNvPr>
          <p:cNvSpPr/>
          <p:nvPr/>
        </p:nvSpPr>
        <p:spPr>
          <a:xfrm>
            <a:off x="2161309" y="5203327"/>
            <a:ext cx="1672116" cy="1654673"/>
          </a:xfrm>
          <a:prstGeom prst="rect">
            <a:avLst/>
          </a:prstGeom>
          <a:solidFill>
            <a:srgbClr val="FFA200"/>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8" name="Shape 61849">
            <a:extLst>
              <a:ext uri="{FF2B5EF4-FFF2-40B4-BE49-F238E27FC236}">
                <a16:creationId xmlns:a16="http://schemas.microsoft.com/office/drawing/2014/main" id="{0267894D-5BED-6C3D-85F2-44DD582048F8}"/>
              </a:ext>
            </a:extLst>
          </p:cNvPr>
          <p:cNvSpPr/>
          <p:nvPr/>
        </p:nvSpPr>
        <p:spPr>
          <a:xfrm>
            <a:off x="5506545" y="3944132"/>
            <a:ext cx="1672116" cy="2913868"/>
          </a:xfrm>
          <a:prstGeom prst="rect">
            <a:avLst/>
          </a:prstGeom>
          <a:noFill/>
          <a:ln w="38100" cap="flat">
            <a:solidFill>
              <a:srgbClr val="E32D8E"/>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9" name="Shape 61854">
            <a:extLst>
              <a:ext uri="{FF2B5EF4-FFF2-40B4-BE49-F238E27FC236}">
                <a16:creationId xmlns:a16="http://schemas.microsoft.com/office/drawing/2014/main" id="{CFEA142B-3B4A-51CB-2800-1204D3D94E43}"/>
              </a:ext>
            </a:extLst>
          </p:cNvPr>
          <p:cNvSpPr/>
          <p:nvPr/>
        </p:nvSpPr>
        <p:spPr>
          <a:xfrm>
            <a:off x="7177658" y="3312399"/>
            <a:ext cx="1672116" cy="3545600"/>
          </a:xfrm>
          <a:prstGeom prst="rect">
            <a:avLst/>
          </a:prstGeom>
          <a:noFill/>
          <a:ln w="38100" cap="flat">
            <a:solidFill>
              <a:srgbClr val="6B3BC4"/>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0" name="Shape 61859">
            <a:extLst>
              <a:ext uri="{FF2B5EF4-FFF2-40B4-BE49-F238E27FC236}">
                <a16:creationId xmlns:a16="http://schemas.microsoft.com/office/drawing/2014/main" id="{0E6E8712-42B6-CC3F-66F4-33BEB9CDDD97}"/>
              </a:ext>
            </a:extLst>
          </p:cNvPr>
          <p:cNvSpPr/>
          <p:nvPr/>
        </p:nvSpPr>
        <p:spPr>
          <a:xfrm>
            <a:off x="8848771" y="2680667"/>
            <a:ext cx="1672116" cy="4177333"/>
          </a:xfrm>
          <a:prstGeom prst="rect">
            <a:avLst/>
          </a:prstGeom>
          <a:noFill/>
          <a:ln w="38100" cap="flat">
            <a:solidFill>
              <a:srgbClr val="72BA00"/>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1" name="Shape 61859">
            <a:extLst>
              <a:ext uri="{FF2B5EF4-FFF2-40B4-BE49-F238E27FC236}">
                <a16:creationId xmlns:a16="http://schemas.microsoft.com/office/drawing/2014/main" id="{C97F4635-2BB3-1C55-83EC-A2C8118EB12D}"/>
              </a:ext>
            </a:extLst>
          </p:cNvPr>
          <p:cNvSpPr/>
          <p:nvPr/>
        </p:nvSpPr>
        <p:spPr>
          <a:xfrm>
            <a:off x="10519884" y="2051857"/>
            <a:ext cx="1672116" cy="4806140"/>
          </a:xfrm>
          <a:prstGeom prst="rect">
            <a:avLst/>
          </a:prstGeom>
          <a:noFill/>
          <a:ln w="38100" cap="flat">
            <a:solidFill>
              <a:srgbClr val="00B0C9"/>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2" name="TextBox 11">
            <a:extLst>
              <a:ext uri="{FF2B5EF4-FFF2-40B4-BE49-F238E27FC236}">
                <a16:creationId xmlns:a16="http://schemas.microsoft.com/office/drawing/2014/main" id="{445E6720-E694-1A34-24CE-86D5941DD3A2}"/>
              </a:ext>
            </a:extLst>
          </p:cNvPr>
          <p:cNvSpPr txBox="1"/>
          <p:nvPr/>
        </p:nvSpPr>
        <p:spPr>
          <a:xfrm>
            <a:off x="5624898" y="4103407"/>
            <a:ext cx="1434405" cy="338554"/>
          </a:xfrm>
          <a:prstGeom prst="rect">
            <a:avLst/>
          </a:prstGeom>
          <a:noFill/>
        </p:spPr>
        <p:txBody>
          <a:bodyPr wrap="square" rtlCol="0" anchor="t" anchorCtr="0">
            <a:spAutoFit/>
          </a:bodyPr>
          <a:lstStyle/>
          <a:p>
            <a:r>
              <a:rPr lang="en-US" sz="1600" b="1" dirty="0">
                <a:solidFill>
                  <a:srgbClr val="E32D8E"/>
                </a:solidFill>
                <a:latin typeface="Poppins" pitchFamily="2" charset="77"/>
                <a:ea typeface="League Spartan" charset="0"/>
                <a:cs typeface="Poppins" pitchFamily="2" charset="77"/>
              </a:rPr>
              <a:t>YOUR TITLE</a:t>
            </a:r>
          </a:p>
        </p:txBody>
      </p:sp>
      <p:sp>
        <p:nvSpPr>
          <p:cNvPr id="13" name="Subtitle 2">
            <a:extLst>
              <a:ext uri="{FF2B5EF4-FFF2-40B4-BE49-F238E27FC236}">
                <a16:creationId xmlns:a16="http://schemas.microsoft.com/office/drawing/2014/main" id="{7E61C9F2-D504-8297-2C86-81C5C25A935F}"/>
              </a:ext>
            </a:extLst>
          </p:cNvPr>
          <p:cNvSpPr txBox="1">
            <a:spLocks/>
          </p:cNvSpPr>
          <p:nvPr/>
        </p:nvSpPr>
        <p:spPr>
          <a:xfrm>
            <a:off x="5624898" y="4501190"/>
            <a:ext cx="1435409" cy="195438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14" name="TextBox 13">
            <a:extLst>
              <a:ext uri="{FF2B5EF4-FFF2-40B4-BE49-F238E27FC236}">
                <a16:creationId xmlns:a16="http://schemas.microsoft.com/office/drawing/2014/main" id="{7A398BCD-33AC-AF78-A48B-6F3684C8DEAA}"/>
              </a:ext>
            </a:extLst>
          </p:cNvPr>
          <p:cNvSpPr txBox="1"/>
          <p:nvPr/>
        </p:nvSpPr>
        <p:spPr>
          <a:xfrm>
            <a:off x="7296011" y="3484327"/>
            <a:ext cx="1434405" cy="338554"/>
          </a:xfrm>
          <a:prstGeom prst="rect">
            <a:avLst/>
          </a:prstGeom>
          <a:noFill/>
        </p:spPr>
        <p:txBody>
          <a:bodyPr wrap="square" rtlCol="0" anchor="t" anchorCtr="0">
            <a:spAutoFit/>
          </a:bodyPr>
          <a:lstStyle/>
          <a:p>
            <a:r>
              <a:rPr lang="en-US" sz="1600" b="1" dirty="0">
                <a:solidFill>
                  <a:srgbClr val="6B3BC4"/>
                </a:solidFill>
                <a:latin typeface="Poppins" pitchFamily="2" charset="77"/>
                <a:ea typeface="League Spartan" charset="0"/>
                <a:cs typeface="Poppins" pitchFamily="2" charset="77"/>
              </a:rPr>
              <a:t>YOUR TITLE</a:t>
            </a:r>
          </a:p>
        </p:txBody>
      </p:sp>
      <p:sp>
        <p:nvSpPr>
          <p:cNvPr id="15" name="Subtitle 2">
            <a:extLst>
              <a:ext uri="{FF2B5EF4-FFF2-40B4-BE49-F238E27FC236}">
                <a16:creationId xmlns:a16="http://schemas.microsoft.com/office/drawing/2014/main" id="{C8123BED-0152-121E-979B-674C38891C85}"/>
              </a:ext>
            </a:extLst>
          </p:cNvPr>
          <p:cNvSpPr txBox="1">
            <a:spLocks/>
          </p:cNvSpPr>
          <p:nvPr/>
        </p:nvSpPr>
        <p:spPr>
          <a:xfrm>
            <a:off x="7296011" y="3882110"/>
            <a:ext cx="1435409" cy="246221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a:t>
            </a:r>
          </a:p>
        </p:txBody>
      </p:sp>
      <p:sp>
        <p:nvSpPr>
          <p:cNvPr id="16" name="TextBox 15">
            <a:extLst>
              <a:ext uri="{FF2B5EF4-FFF2-40B4-BE49-F238E27FC236}">
                <a16:creationId xmlns:a16="http://schemas.microsoft.com/office/drawing/2014/main" id="{39DF2D45-0E4B-A404-FD3D-D349599178E6}"/>
              </a:ext>
            </a:extLst>
          </p:cNvPr>
          <p:cNvSpPr txBox="1"/>
          <p:nvPr/>
        </p:nvSpPr>
        <p:spPr>
          <a:xfrm>
            <a:off x="8967125" y="2863255"/>
            <a:ext cx="1434405" cy="338554"/>
          </a:xfrm>
          <a:prstGeom prst="rect">
            <a:avLst/>
          </a:prstGeom>
          <a:noFill/>
        </p:spPr>
        <p:txBody>
          <a:bodyPr wrap="square" rtlCol="0" anchor="t" anchorCtr="0">
            <a:spAutoFit/>
          </a:bodyPr>
          <a:lstStyle/>
          <a:p>
            <a:r>
              <a:rPr lang="en-US" sz="1600" b="1" dirty="0">
                <a:solidFill>
                  <a:srgbClr val="72BA00"/>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1A8FB774-FEE2-6140-6469-38441D0704D5}"/>
              </a:ext>
            </a:extLst>
          </p:cNvPr>
          <p:cNvSpPr txBox="1">
            <a:spLocks/>
          </p:cNvSpPr>
          <p:nvPr/>
        </p:nvSpPr>
        <p:spPr>
          <a:xfrm>
            <a:off x="8967125" y="3261038"/>
            <a:ext cx="1435409" cy="280076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sp>
        <p:nvSpPr>
          <p:cNvPr id="18" name="TextBox 17">
            <a:extLst>
              <a:ext uri="{FF2B5EF4-FFF2-40B4-BE49-F238E27FC236}">
                <a16:creationId xmlns:a16="http://schemas.microsoft.com/office/drawing/2014/main" id="{53964C85-29F8-AD7B-F83B-628FF4F2A0B7}"/>
              </a:ext>
            </a:extLst>
          </p:cNvPr>
          <p:cNvSpPr txBox="1"/>
          <p:nvPr/>
        </p:nvSpPr>
        <p:spPr>
          <a:xfrm>
            <a:off x="10638238" y="2231118"/>
            <a:ext cx="1434405" cy="338554"/>
          </a:xfrm>
          <a:prstGeom prst="rect">
            <a:avLst/>
          </a:prstGeom>
          <a:noFill/>
        </p:spPr>
        <p:txBody>
          <a:bodyPr wrap="square" rtlCol="0" anchor="t" anchorCtr="0">
            <a:spAutoFit/>
          </a:bodyPr>
          <a:lstStyle/>
          <a:p>
            <a:r>
              <a:rPr lang="en-US" sz="1600" b="1" dirty="0">
                <a:solidFill>
                  <a:srgbClr val="00B0C9"/>
                </a:solidFill>
                <a:latin typeface="Poppins" pitchFamily="2" charset="77"/>
                <a:ea typeface="League Spartan" charset="0"/>
                <a:cs typeface="Poppins" pitchFamily="2" charset="77"/>
              </a:rPr>
              <a:t>YOUR TITLE</a:t>
            </a:r>
          </a:p>
        </p:txBody>
      </p:sp>
      <p:sp>
        <p:nvSpPr>
          <p:cNvPr id="19" name="Subtitle 2">
            <a:extLst>
              <a:ext uri="{FF2B5EF4-FFF2-40B4-BE49-F238E27FC236}">
                <a16:creationId xmlns:a16="http://schemas.microsoft.com/office/drawing/2014/main" id="{EAB02AAD-C1CB-2DB5-D312-9486395BF06A}"/>
              </a:ext>
            </a:extLst>
          </p:cNvPr>
          <p:cNvSpPr txBox="1">
            <a:spLocks/>
          </p:cNvSpPr>
          <p:nvPr/>
        </p:nvSpPr>
        <p:spPr>
          <a:xfrm>
            <a:off x="10638238" y="2628901"/>
            <a:ext cx="1435409" cy="3647152"/>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consulting firms. Top performers at accounting and law firms can also be recruiting grounds, as accounting and legal skills relate to transaction support work required to stay in business for that.</a:t>
            </a:r>
          </a:p>
        </p:txBody>
      </p:sp>
      <p:sp>
        <p:nvSpPr>
          <p:cNvPr id="20" name="TextBox 19">
            <a:extLst>
              <a:ext uri="{FF2B5EF4-FFF2-40B4-BE49-F238E27FC236}">
                <a16:creationId xmlns:a16="http://schemas.microsoft.com/office/drawing/2014/main" id="{002E91BC-3295-57D1-B438-14EA38ED90E1}"/>
              </a:ext>
            </a:extLst>
          </p:cNvPr>
          <p:cNvSpPr txBox="1"/>
          <p:nvPr/>
        </p:nvSpPr>
        <p:spPr>
          <a:xfrm>
            <a:off x="3950776" y="4747041"/>
            <a:ext cx="1434405" cy="338554"/>
          </a:xfrm>
          <a:prstGeom prst="rect">
            <a:avLst/>
          </a:prstGeom>
          <a:noFill/>
        </p:spPr>
        <p:txBody>
          <a:bodyPr wrap="square" rtlCol="0" anchor="t" anchorCtr="0">
            <a:spAutoFit/>
          </a:bodyPr>
          <a:lstStyle/>
          <a:p>
            <a:r>
              <a:rPr lang="en-US" sz="1600" b="1" dirty="0">
                <a:solidFill>
                  <a:schemeClr val="bg1"/>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02FF48FB-1492-409A-1012-EAF50A7E6525}"/>
              </a:ext>
            </a:extLst>
          </p:cNvPr>
          <p:cNvSpPr txBox="1">
            <a:spLocks/>
          </p:cNvSpPr>
          <p:nvPr/>
        </p:nvSpPr>
        <p:spPr>
          <a:xfrm>
            <a:off x="3950776" y="5144824"/>
            <a:ext cx="1435409" cy="127727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22" name="TextBox 21">
            <a:extLst>
              <a:ext uri="{FF2B5EF4-FFF2-40B4-BE49-F238E27FC236}">
                <a16:creationId xmlns:a16="http://schemas.microsoft.com/office/drawing/2014/main" id="{DA694D18-23BA-1E15-806A-2061EEE8CDC1}"/>
              </a:ext>
            </a:extLst>
          </p:cNvPr>
          <p:cNvSpPr txBox="1"/>
          <p:nvPr/>
        </p:nvSpPr>
        <p:spPr>
          <a:xfrm>
            <a:off x="2279161" y="5390967"/>
            <a:ext cx="1434405" cy="338554"/>
          </a:xfrm>
          <a:prstGeom prst="rect">
            <a:avLst/>
          </a:prstGeom>
          <a:noFill/>
        </p:spPr>
        <p:txBody>
          <a:bodyPr wrap="square" rtlCol="0" anchor="t" anchorCtr="0">
            <a:spAutoFit/>
          </a:bodyPr>
          <a:lstStyle/>
          <a:p>
            <a:r>
              <a:rPr lang="en-US" sz="1600" b="1" dirty="0">
                <a:solidFill>
                  <a:schemeClr val="bg1"/>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8F661561-05A4-6A26-2FDE-907FD7A32F93}"/>
              </a:ext>
            </a:extLst>
          </p:cNvPr>
          <p:cNvSpPr txBox="1">
            <a:spLocks/>
          </p:cNvSpPr>
          <p:nvPr/>
        </p:nvSpPr>
        <p:spPr>
          <a:xfrm>
            <a:off x="2279161" y="5788749"/>
            <a:ext cx="1435409" cy="76944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a:t>
            </a:r>
          </a:p>
        </p:txBody>
      </p:sp>
      <p:cxnSp>
        <p:nvCxnSpPr>
          <p:cNvPr id="27" name="Straight Arrow Connector 26">
            <a:extLst>
              <a:ext uri="{FF2B5EF4-FFF2-40B4-BE49-F238E27FC236}">
                <a16:creationId xmlns:a16="http://schemas.microsoft.com/office/drawing/2014/main" id="{7D1850AB-E91E-58AC-A21B-6A531A956FC5}"/>
              </a:ext>
            </a:extLst>
          </p:cNvPr>
          <p:cNvCxnSpPr/>
          <p:nvPr/>
        </p:nvCxnSpPr>
        <p:spPr>
          <a:xfrm flipV="1">
            <a:off x="6096000" y="1357745"/>
            <a:ext cx="4305530" cy="1322922"/>
          </a:xfrm>
          <a:prstGeom prst="straightConnector1">
            <a:avLst/>
          </a:prstGeom>
          <a:ln w="98425" cap="rnd">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1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61903">
            <a:extLst>
              <a:ext uri="{FF2B5EF4-FFF2-40B4-BE49-F238E27FC236}">
                <a16:creationId xmlns:a16="http://schemas.microsoft.com/office/drawing/2014/main" id="{EF60ADA6-DFF7-DBA9-FE22-18636AA04DFB}"/>
              </a:ext>
            </a:extLst>
          </p:cNvPr>
          <p:cNvSpPr/>
          <p:nvPr/>
        </p:nvSpPr>
        <p:spPr>
          <a:xfrm>
            <a:off x="7508695" y="813631"/>
            <a:ext cx="3682637" cy="4355266"/>
          </a:xfrm>
          <a:custGeom>
            <a:avLst/>
            <a:gdLst/>
            <a:ahLst/>
            <a:cxnLst>
              <a:cxn ang="0">
                <a:pos x="wd2" y="hd2"/>
              </a:cxn>
              <a:cxn ang="5400000">
                <a:pos x="wd2" y="hd2"/>
              </a:cxn>
              <a:cxn ang="10800000">
                <a:pos x="wd2" y="hd2"/>
              </a:cxn>
              <a:cxn ang="16200000">
                <a:pos x="wd2" y="hd2"/>
              </a:cxn>
            </a:cxnLst>
            <a:rect l="0" t="0" r="r" b="b"/>
            <a:pathLst>
              <a:path w="21573" h="21591" extrusionOk="0">
                <a:moveTo>
                  <a:pt x="6937" y="1"/>
                </a:moveTo>
                <a:cubicBezTo>
                  <a:pt x="6598" y="-7"/>
                  <a:pt x="6268" y="77"/>
                  <a:pt x="5961" y="197"/>
                </a:cubicBezTo>
                <a:cubicBezTo>
                  <a:pt x="5803" y="260"/>
                  <a:pt x="5643" y="342"/>
                  <a:pt x="5605" y="485"/>
                </a:cubicBezTo>
                <a:cubicBezTo>
                  <a:pt x="5584" y="559"/>
                  <a:pt x="5605" y="638"/>
                  <a:pt x="5660" y="699"/>
                </a:cubicBezTo>
                <a:cubicBezTo>
                  <a:pt x="5614" y="754"/>
                  <a:pt x="5577" y="814"/>
                  <a:pt x="5548" y="876"/>
                </a:cubicBezTo>
                <a:cubicBezTo>
                  <a:pt x="5478" y="1028"/>
                  <a:pt x="5461" y="1196"/>
                  <a:pt x="5525" y="1349"/>
                </a:cubicBezTo>
                <a:cubicBezTo>
                  <a:pt x="5553" y="1414"/>
                  <a:pt x="5594" y="1476"/>
                  <a:pt x="5592" y="1545"/>
                </a:cubicBezTo>
                <a:cubicBezTo>
                  <a:pt x="5588" y="1664"/>
                  <a:pt x="5464" y="1745"/>
                  <a:pt x="5383" y="1841"/>
                </a:cubicBezTo>
                <a:cubicBezTo>
                  <a:pt x="5329" y="1906"/>
                  <a:pt x="5294" y="1981"/>
                  <a:pt x="5282" y="2060"/>
                </a:cubicBezTo>
                <a:cubicBezTo>
                  <a:pt x="5330" y="2096"/>
                  <a:pt x="5384" y="2128"/>
                  <a:pt x="5441" y="2153"/>
                </a:cubicBezTo>
                <a:cubicBezTo>
                  <a:pt x="5463" y="2164"/>
                  <a:pt x="5487" y="2173"/>
                  <a:pt x="5511" y="2181"/>
                </a:cubicBezTo>
                <a:cubicBezTo>
                  <a:pt x="5520" y="2241"/>
                  <a:pt x="5515" y="2301"/>
                  <a:pt x="5496" y="2358"/>
                </a:cubicBezTo>
                <a:cubicBezTo>
                  <a:pt x="5479" y="2408"/>
                  <a:pt x="5451" y="2462"/>
                  <a:pt x="5479" y="2512"/>
                </a:cubicBezTo>
                <a:cubicBezTo>
                  <a:pt x="5511" y="2568"/>
                  <a:pt x="5596" y="2586"/>
                  <a:pt x="5655" y="2548"/>
                </a:cubicBezTo>
                <a:cubicBezTo>
                  <a:pt x="5656" y="2581"/>
                  <a:pt x="5644" y="2613"/>
                  <a:pt x="5620" y="2639"/>
                </a:cubicBezTo>
                <a:cubicBezTo>
                  <a:pt x="5597" y="2662"/>
                  <a:pt x="5565" y="2681"/>
                  <a:pt x="5562" y="2711"/>
                </a:cubicBezTo>
                <a:cubicBezTo>
                  <a:pt x="5557" y="2763"/>
                  <a:pt x="5632" y="2783"/>
                  <a:pt x="5669" y="2821"/>
                </a:cubicBezTo>
                <a:cubicBezTo>
                  <a:pt x="5726" y="2880"/>
                  <a:pt x="5686" y="2963"/>
                  <a:pt x="5704" y="3035"/>
                </a:cubicBezTo>
                <a:cubicBezTo>
                  <a:pt x="5721" y="3102"/>
                  <a:pt x="5784" y="3152"/>
                  <a:pt x="5859" y="3179"/>
                </a:cubicBezTo>
                <a:cubicBezTo>
                  <a:pt x="5902" y="3194"/>
                  <a:pt x="5949" y="3203"/>
                  <a:pt x="5996" y="3199"/>
                </a:cubicBezTo>
                <a:cubicBezTo>
                  <a:pt x="6120" y="3190"/>
                  <a:pt x="6236" y="3101"/>
                  <a:pt x="6354" y="3145"/>
                </a:cubicBezTo>
                <a:cubicBezTo>
                  <a:pt x="6434" y="3174"/>
                  <a:pt x="6466" y="3235"/>
                  <a:pt x="6496" y="3299"/>
                </a:cubicBezTo>
                <a:cubicBezTo>
                  <a:pt x="6532" y="3378"/>
                  <a:pt x="6575" y="3462"/>
                  <a:pt x="6612" y="3543"/>
                </a:cubicBezTo>
                <a:cubicBezTo>
                  <a:pt x="6677" y="3686"/>
                  <a:pt x="6736" y="3831"/>
                  <a:pt x="6791" y="3977"/>
                </a:cubicBezTo>
                <a:lnTo>
                  <a:pt x="7119" y="3338"/>
                </a:lnTo>
                <a:lnTo>
                  <a:pt x="7713" y="2693"/>
                </a:lnTo>
                <a:lnTo>
                  <a:pt x="7682" y="2480"/>
                </a:lnTo>
                <a:cubicBezTo>
                  <a:pt x="7857" y="2416"/>
                  <a:pt x="8013" y="2318"/>
                  <a:pt x="8137" y="2196"/>
                </a:cubicBezTo>
                <a:cubicBezTo>
                  <a:pt x="8316" y="2019"/>
                  <a:pt x="8421" y="1797"/>
                  <a:pt x="8438" y="1565"/>
                </a:cubicBezTo>
                <a:cubicBezTo>
                  <a:pt x="8531" y="1430"/>
                  <a:pt x="8688" y="1336"/>
                  <a:pt x="8868" y="1303"/>
                </a:cubicBezTo>
                <a:cubicBezTo>
                  <a:pt x="9030" y="1273"/>
                  <a:pt x="9199" y="1295"/>
                  <a:pt x="9342" y="1367"/>
                </a:cubicBezTo>
                <a:cubicBezTo>
                  <a:pt x="9498" y="1411"/>
                  <a:pt x="9643" y="1478"/>
                  <a:pt x="9772" y="1565"/>
                </a:cubicBezTo>
                <a:cubicBezTo>
                  <a:pt x="9976" y="1704"/>
                  <a:pt x="10132" y="1889"/>
                  <a:pt x="10347" y="2016"/>
                </a:cubicBezTo>
                <a:cubicBezTo>
                  <a:pt x="10595" y="2163"/>
                  <a:pt x="10898" y="2218"/>
                  <a:pt x="11181" y="2306"/>
                </a:cubicBezTo>
                <a:cubicBezTo>
                  <a:pt x="11266" y="2333"/>
                  <a:pt x="11351" y="2364"/>
                  <a:pt x="11415" y="2419"/>
                </a:cubicBezTo>
                <a:cubicBezTo>
                  <a:pt x="11467" y="2463"/>
                  <a:pt x="11500" y="2521"/>
                  <a:pt x="11511" y="2583"/>
                </a:cubicBezTo>
                <a:cubicBezTo>
                  <a:pt x="11533" y="2509"/>
                  <a:pt x="11534" y="2432"/>
                  <a:pt x="11515" y="2358"/>
                </a:cubicBezTo>
                <a:cubicBezTo>
                  <a:pt x="11492" y="2274"/>
                  <a:pt x="11444" y="2197"/>
                  <a:pt x="11374" y="2135"/>
                </a:cubicBezTo>
                <a:cubicBezTo>
                  <a:pt x="11610" y="2295"/>
                  <a:pt x="11918" y="2359"/>
                  <a:pt x="12216" y="2309"/>
                </a:cubicBezTo>
                <a:cubicBezTo>
                  <a:pt x="12573" y="2249"/>
                  <a:pt x="12856" y="2039"/>
                  <a:pt x="13101" y="1812"/>
                </a:cubicBezTo>
                <a:cubicBezTo>
                  <a:pt x="13514" y="1428"/>
                  <a:pt x="13848" y="988"/>
                  <a:pt x="14084" y="510"/>
                </a:cubicBezTo>
                <a:cubicBezTo>
                  <a:pt x="13749" y="1010"/>
                  <a:pt x="13043" y="1242"/>
                  <a:pt x="12396" y="1064"/>
                </a:cubicBezTo>
                <a:cubicBezTo>
                  <a:pt x="11823" y="906"/>
                  <a:pt x="11435" y="443"/>
                  <a:pt x="10856" y="297"/>
                </a:cubicBezTo>
                <a:cubicBezTo>
                  <a:pt x="10615" y="237"/>
                  <a:pt x="10360" y="238"/>
                  <a:pt x="10111" y="268"/>
                </a:cubicBezTo>
                <a:cubicBezTo>
                  <a:pt x="9924" y="290"/>
                  <a:pt x="9741" y="329"/>
                  <a:pt x="9561" y="379"/>
                </a:cubicBezTo>
                <a:cubicBezTo>
                  <a:pt x="9294" y="452"/>
                  <a:pt x="9029" y="555"/>
                  <a:pt x="8877" y="755"/>
                </a:cubicBezTo>
                <a:cubicBezTo>
                  <a:pt x="8808" y="845"/>
                  <a:pt x="8769" y="950"/>
                  <a:pt x="8764" y="1058"/>
                </a:cubicBezTo>
                <a:lnTo>
                  <a:pt x="8602" y="1070"/>
                </a:lnTo>
                <a:cubicBezTo>
                  <a:pt x="8526" y="806"/>
                  <a:pt x="8354" y="568"/>
                  <a:pt x="8113" y="388"/>
                </a:cubicBezTo>
                <a:cubicBezTo>
                  <a:pt x="7919" y="243"/>
                  <a:pt x="7687" y="141"/>
                  <a:pt x="7440" y="76"/>
                </a:cubicBezTo>
                <a:cubicBezTo>
                  <a:pt x="7277" y="32"/>
                  <a:pt x="7108" y="5"/>
                  <a:pt x="6937" y="1"/>
                </a:cubicBezTo>
                <a:close/>
                <a:moveTo>
                  <a:pt x="8899" y="2996"/>
                </a:moveTo>
                <a:cubicBezTo>
                  <a:pt x="8682" y="3007"/>
                  <a:pt x="8472" y="3068"/>
                  <a:pt x="8292" y="3173"/>
                </a:cubicBezTo>
                <a:lnTo>
                  <a:pt x="8106" y="3151"/>
                </a:lnTo>
                <a:lnTo>
                  <a:pt x="8431" y="3863"/>
                </a:lnTo>
                <a:cubicBezTo>
                  <a:pt x="8232" y="3758"/>
                  <a:pt x="8013" y="3685"/>
                  <a:pt x="7783" y="3652"/>
                </a:cubicBezTo>
                <a:cubicBezTo>
                  <a:pt x="7718" y="3642"/>
                  <a:pt x="7652" y="3636"/>
                  <a:pt x="7588" y="3649"/>
                </a:cubicBezTo>
                <a:cubicBezTo>
                  <a:pt x="7296" y="3706"/>
                  <a:pt x="7269" y="4012"/>
                  <a:pt x="7213" y="4272"/>
                </a:cubicBezTo>
                <a:cubicBezTo>
                  <a:pt x="7157" y="4534"/>
                  <a:pt x="6999" y="4773"/>
                  <a:pt x="6938" y="5035"/>
                </a:cubicBezTo>
                <a:cubicBezTo>
                  <a:pt x="6886" y="5261"/>
                  <a:pt x="6907" y="5494"/>
                  <a:pt x="6929" y="5723"/>
                </a:cubicBezTo>
                <a:cubicBezTo>
                  <a:pt x="6954" y="5983"/>
                  <a:pt x="6978" y="6243"/>
                  <a:pt x="7003" y="6502"/>
                </a:cubicBezTo>
                <a:cubicBezTo>
                  <a:pt x="6802" y="6351"/>
                  <a:pt x="6629" y="6175"/>
                  <a:pt x="6490" y="5981"/>
                </a:cubicBezTo>
                <a:cubicBezTo>
                  <a:pt x="6297" y="5711"/>
                  <a:pt x="6171" y="5409"/>
                  <a:pt x="6134" y="5094"/>
                </a:cubicBezTo>
                <a:cubicBezTo>
                  <a:pt x="6108" y="4869"/>
                  <a:pt x="6128" y="4641"/>
                  <a:pt x="6165" y="4417"/>
                </a:cubicBezTo>
                <a:cubicBezTo>
                  <a:pt x="6196" y="4236"/>
                  <a:pt x="6238" y="4056"/>
                  <a:pt x="6291" y="3878"/>
                </a:cubicBezTo>
                <a:cubicBezTo>
                  <a:pt x="6298" y="3832"/>
                  <a:pt x="6263" y="3788"/>
                  <a:pt x="6210" y="3777"/>
                </a:cubicBezTo>
                <a:cubicBezTo>
                  <a:pt x="6137" y="3762"/>
                  <a:pt x="6067" y="3810"/>
                  <a:pt x="6070" y="3874"/>
                </a:cubicBezTo>
                <a:lnTo>
                  <a:pt x="5905" y="4220"/>
                </a:lnTo>
                <a:lnTo>
                  <a:pt x="5907" y="3671"/>
                </a:lnTo>
                <a:lnTo>
                  <a:pt x="6060" y="3468"/>
                </a:lnTo>
                <a:cubicBezTo>
                  <a:pt x="5725" y="3504"/>
                  <a:pt x="5431" y="3674"/>
                  <a:pt x="5273" y="3927"/>
                </a:cubicBezTo>
                <a:cubicBezTo>
                  <a:pt x="5152" y="4120"/>
                  <a:pt x="5123" y="4342"/>
                  <a:pt x="5046" y="4550"/>
                </a:cubicBezTo>
                <a:cubicBezTo>
                  <a:pt x="5003" y="4664"/>
                  <a:pt x="4945" y="4775"/>
                  <a:pt x="4880" y="4882"/>
                </a:cubicBezTo>
                <a:cubicBezTo>
                  <a:pt x="4561" y="5404"/>
                  <a:pt x="4077" y="5842"/>
                  <a:pt x="3478" y="6140"/>
                </a:cubicBezTo>
                <a:cubicBezTo>
                  <a:pt x="3220" y="6030"/>
                  <a:pt x="2971" y="5906"/>
                  <a:pt x="2733" y="5768"/>
                </a:cubicBezTo>
                <a:cubicBezTo>
                  <a:pt x="2409" y="5579"/>
                  <a:pt x="2106" y="5366"/>
                  <a:pt x="1828" y="5131"/>
                </a:cubicBezTo>
                <a:lnTo>
                  <a:pt x="863" y="5919"/>
                </a:lnTo>
                <a:cubicBezTo>
                  <a:pt x="963" y="5982"/>
                  <a:pt x="1062" y="6046"/>
                  <a:pt x="1159" y="6111"/>
                </a:cubicBezTo>
                <a:cubicBezTo>
                  <a:pt x="1375" y="6257"/>
                  <a:pt x="1583" y="6410"/>
                  <a:pt x="1797" y="6557"/>
                </a:cubicBezTo>
                <a:cubicBezTo>
                  <a:pt x="2085" y="6754"/>
                  <a:pt x="2385" y="6939"/>
                  <a:pt x="2685" y="7123"/>
                </a:cubicBezTo>
                <a:cubicBezTo>
                  <a:pt x="2842" y="7220"/>
                  <a:pt x="3002" y="7317"/>
                  <a:pt x="3188" y="7364"/>
                </a:cubicBezTo>
                <a:cubicBezTo>
                  <a:pt x="3308" y="7394"/>
                  <a:pt x="3433" y="7402"/>
                  <a:pt x="3557" y="7391"/>
                </a:cubicBezTo>
                <a:cubicBezTo>
                  <a:pt x="3847" y="7363"/>
                  <a:pt x="4104" y="7235"/>
                  <a:pt x="4337" y="7087"/>
                </a:cubicBezTo>
                <a:cubicBezTo>
                  <a:pt x="4648" y="6890"/>
                  <a:pt x="4924" y="6656"/>
                  <a:pt x="5203" y="6427"/>
                </a:cubicBezTo>
                <a:cubicBezTo>
                  <a:pt x="5385" y="6278"/>
                  <a:pt x="5569" y="6130"/>
                  <a:pt x="5754" y="5984"/>
                </a:cubicBezTo>
                <a:cubicBezTo>
                  <a:pt x="6031" y="6167"/>
                  <a:pt x="6296" y="6362"/>
                  <a:pt x="6547" y="6569"/>
                </a:cubicBezTo>
                <a:cubicBezTo>
                  <a:pt x="6751" y="6737"/>
                  <a:pt x="6947" y="6913"/>
                  <a:pt x="7108" y="7111"/>
                </a:cubicBezTo>
                <a:cubicBezTo>
                  <a:pt x="7222" y="7251"/>
                  <a:pt x="7317" y="7400"/>
                  <a:pt x="7396" y="7556"/>
                </a:cubicBezTo>
                <a:cubicBezTo>
                  <a:pt x="7490" y="7743"/>
                  <a:pt x="7559" y="7938"/>
                  <a:pt x="7619" y="8135"/>
                </a:cubicBezTo>
                <a:cubicBezTo>
                  <a:pt x="7685" y="8351"/>
                  <a:pt x="7739" y="8569"/>
                  <a:pt x="7789" y="8788"/>
                </a:cubicBezTo>
                <a:cubicBezTo>
                  <a:pt x="7850" y="9058"/>
                  <a:pt x="7905" y="9336"/>
                  <a:pt x="7833" y="9606"/>
                </a:cubicBezTo>
                <a:cubicBezTo>
                  <a:pt x="7777" y="9816"/>
                  <a:pt x="7647" y="10005"/>
                  <a:pt x="7525" y="10194"/>
                </a:cubicBezTo>
                <a:cubicBezTo>
                  <a:pt x="7378" y="10421"/>
                  <a:pt x="7239" y="10652"/>
                  <a:pt x="7104" y="10884"/>
                </a:cubicBezTo>
                <a:cubicBezTo>
                  <a:pt x="6925" y="11192"/>
                  <a:pt x="6752" y="11504"/>
                  <a:pt x="6568" y="11810"/>
                </a:cubicBezTo>
                <a:cubicBezTo>
                  <a:pt x="6376" y="12127"/>
                  <a:pt x="6172" y="12438"/>
                  <a:pt x="5964" y="12748"/>
                </a:cubicBezTo>
                <a:cubicBezTo>
                  <a:pt x="5655" y="13209"/>
                  <a:pt x="5331" y="13694"/>
                  <a:pt x="5404" y="14221"/>
                </a:cubicBezTo>
                <a:cubicBezTo>
                  <a:pt x="5419" y="14332"/>
                  <a:pt x="5452" y="14440"/>
                  <a:pt x="5487" y="14548"/>
                </a:cubicBezTo>
                <a:cubicBezTo>
                  <a:pt x="5848" y="15674"/>
                  <a:pt x="6347" y="16764"/>
                  <a:pt x="6776" y="17873"/>
                </a:cubicBezTo>
                <a:cubicBezTo>
                  <a:pt x="6859" y="18086"/>
                  <a:pt x="6939" y="18301"/>
                  <a:pt x="7021" y="18514"/>
                </a:cubicBezTo>
                <a:cubicBezTo>
                  <a:pt x="7161" y="18876"/>
                  <a:pt x="7308" y="19237"/>
                  <a:pt x="7390" y="19612"/>
                </a:cubicBezTo>
                <a:cubicBezTo>
                  <a:pt x="7429" y="19788"/>
                  <a:pt x="7453" y="19966"/>
                  <a:pt x="7455" y="20145"/>
                </a:cubicBezTo>
                <a:cubicBezTo>
                  <a:pt x="7457" y="20312"/>
                  <a:pt x="7439" y="20480"/>
                  <a:pt x="7366" y="20636"/>
                </a:cubicBezTo>
                <a:cubicBezTo>
                  <a:pt x="7298" y="20780"/>
                  <a:pt x="7185" y="20906"/>
                  <a:pt x="7086" y="21037"/>
                </a:cubicBezTo>
                <a:cubicBezTo>
                  <a:pt x="7043" y="21094"/>
                  <a:pt x="7000" y="21154"/>
                  <a:pt x="6933" y="21191"/>
                </a:cubicBezTo>
                <a:cubicBezTo>
                  <a:pt x="6883" y="21219"/>
                  <a:pt x="6824" y="21232"/>
                  <a:pt x="6765" y="21240"/>
                </a:cubicBezTo>
                <a:cubicBezTo>
                  <a:pt x="6536" y="21270"/>
                  <a:pt x="6266" y="21264"/>
                  <a:pt x="6171" y="21441"/>
                </a:cubicBezTo>
                <a:cubicBezTo>
                  <a:pt x="6147" y="21486"/>
                  <a:pt x="6142" y="21537"/>
                  <a:pt x="6158" y="21585"/>
                </a:cubicBezTo>
                <a:cubicBezTo>
                  <a:pt x="6464" y="21591"/>
                  <a:pt x="6770" y="21593"/>
                  <a:pt x="7077" y="21591"/>
                </a:cubicBezTo>
                <a:cubicBezTo>
                  <a:pt x="7374" y="21589"/>
                  <a:pt x="7671" y="21583"/>
                  <a:pt x="7967" y="21573"/>
                </a:cubicBezTo>
                <a:cubicBezTo>
                  <a:pt x="8080" y="21238"/>
                  <a:pt x="8307" y="20939"/>
                  <a:pt x="8621" y="20714"/>
                </a:cubicBezTo>
                <a:cubicBezTo>
                  <a:pt x="8679" y="20672"/>
                  <a:pt x="8740" y="20633"/>
                  <a:pt x="8803" y="20597"/>
                </a:cubicBezTo>
                <a:lnTo>
                  <a:pt x="9050" y="21416"/>
                </a:lnTo>
                <a:lnTo>
                  <a:pt x="9185" y="21404"/>
                </a:lnTo>
                <a:cubicBezTo>
                  <a:pt x="9184" y="21232"/>
                  <a:pt x="9185" y="21061"/>
                  <a:pt x="9189" y="20890"/>
                </a:cubicBezTo>
                <a:cubicBezTo>
                  <a:pt x="9192" y="20724"/>
                  <a:pt x="9198" y="20559"/>
                  <a:pt x="9211" y="20394"/>
                </a:cubicBezTo>
                <a:cubicBezTo>
                  <a:pt x="9220" y="20281"/>
                  <a:pt x="9232" y="20168"/>
                  <a:pt x="9226" y="20055"/>
                </a:cubicBezTo>
                <a:cubicBezTo>
                  <a:pt x="9218" y="19923"/>
                  <a:pt x="9179" y="19786"/>
                  <a:pt x="9052" y="19711"/>
                </a:cubicBezTo>
                <a:cubicBezTo>
                  <a:pt x="8956" y="19655"/>
                  <a:pt x="8832" y="19652"/>
                  <a:pt x="8726" y="19612"/>
                </a:cubicBezTo>
                <a:cubicBezTo>
                  <a:pt x="8492" y="19523"/>
                  <a:pt x="8412" y="19329"/>
                  <a:pt x="8334" y="19128"/>
                </a:cubicBezTo>
                <a:cubicBezTo>
                  <a:pt x="8261" y="18938"/>
                  <a:pt x="8169" y="18731"/>
                  <a:pt x="8095" y="18533"/>
                </a:cubicBezTo>
                <a:cubicBezTo>
                  <a:pt x="8023" y="18342"/>
                  <a:pt x="7951" y="18150"/>
                  <a:pt x="7903" y="17954"/>
                </a:cubicBezTo>
                <a:cubicBezTo>
                  <a:pt x="7730" y="17249"/>
                  <a:pt x="7871" y="16521"/>
                  <a:pt x="7794" y="15806"/>
                </a:cubicBezTo>
                <a:cubicBezTo>
                  <a:pt x="7776" y="15632"/>
                  <a:pt x="7744" y="15459"/>
                  <a:pt x="7687" y="15291"/>
                </a:cubicBezTo>
                <a:cubicBezTo>
                  <a:pt x="7639" y="15148"/>
                  <a:pt x="7572" y="15010"/>
                  <a:pt x="7506" y="14872"/>
                </a:cubicBezTo>
                <a:cubicBezTo>
                  <a:pt x="7404" y="14659"/>
                  <a:pt x="7304" y="14444"/>
                  <a:pt x="7206" y="14229"/>
                </a:cubicBezTo>
                <a:cubicBezTo>
                  <a:pt x="7487" y="14277"/>
                  <a:pt x="7770" y="14317"/>
                  <a:pt x="8054" y="14349"/>
                </a:cubicBezTo>
                <a:cubicBezTo>
                  <a:pt x="9122" y="14469"/>
                  <a:pt x="10205" y="14474"/>
                  <a:pt x="11269" y="14332"/>
                </a:cubicBezTo>
                <a:cubicBezTo>
                  <a:pt x="11531" y="14297"/>
                  <a:pt x="11790" y="14254"/>
                  <a:pt x="12048" y="14201"/>
                </a:cubicBezTo>
                <a:cubicBezTo>
                  <a:pt x="12275" y="14493"/>
                  <a:pt x="12567" y="14743"/>
                  <a:pt x="12907" y="14941"/>
                </a:cubicBezTo>
                <a:cubicBezTo>
                  <a:pt x="13023" y="15008"/>
                  <a:pt x="13143" y="15069"/>
                  <a:pt x="13260" y="15133"/>
                </a:cubicBezTo>
                <a:cubicBezTo>
                  <a:pt x="13397" y="15208"/>
                  <a:pt x="13537" y="15289"/>
                  <a:pt x="13700" y="15292"/>
                </a:cubicBezTo>
                <a:cubicBezTo>
                  <a:pt x="13872" y="15294"/>
                  <a:pt x="14021" y="15209"/>
                  <a:pt x="14174" y="15143"/>
                </a:cubicBezTo>
                <a:cubicBezTo>
                  <a:pt x="14283" y="15096"/>
                  <a:pt x="14398" y="15059"/>
                  <a:pt x="14512" y="15021"/>
                </a:cubicBezTo>
                <a:cubicBezTo>
                  <a:pt x="14811" y="14919"/>
                  <a:pt x="15105" y="14806"/>
                  <a:pt x="15399" y="14694"/>
                </a:cubicBezTo>
                <a:cubicBezTo>
                  <a:pt x="15981" y="14473"/>
                  <a:pt x="16565" y="14256"/>
                  <a:pt x="17161" y="14064"/>
                </a:cubicBezTo>
                <a:cubicBezTo>
                  <a:pt x="17515" y="13949"/>
                  <a:pt x="17875" y="13843"/>
                  <a:pt x="18253" y="13809"/>
                </a:cubicBezTo>
                <a:cubicBezTo>
                  <a:pt x="18523" y="13785"/>
                  <a:pt x="18796" y="13798"/>
                  <a:pt x="19068" y="13795"/>
                </a:cubicBezTo>
                <a:cubicBezTo>
                  <a:pt x="19348" y="13792"/>
                  <a:pt x="19632" y="13772"/>
                  <a:pt x="19904" y="13831"/>
                </a:cubicBezTo>
                <a:cubicBezTo>
                  <a:pt x="20073" y="13868"/>
                  <a:pt x="20230" y="13934"/>
                  <a:pt x="20381" y="14008"/>
                </a:cubicBezTo>
                <a:cubicBezTo>
                  <a:pt x="20574" y="14101"/>
                  <a:pt x="20760" y="14208"/>
                  <a:pt x="20905" y="14351"/>
                </a:cubicBezTo>
                <a:cubicBezTo>
                  <a:pt x="20968" y="14413"/>
                  <a:pt x="21022" y="14481"/>
                  <a:pt x="21066" y="14554"/>
                </a:cubicBezTo>
                <a:cubicBezTo>
                  <a:pt x="21131" y="14663"/>
                  <a:pt x="21198" y="14790"/>
                  <a:pt x="21339" y="14793"/>
                </a:cubicBezTo>
                <a:cubicBezTo>
                  <a:pt x="21555" y="14797"/>
                  <a:pt x="21592" y="14556"/>
                  <a:pt x="21566" y="14333"/>
                </a:cubicBezTo>
                <a:cubicBezTo>
                  <a:pt x="21547" y="14174"/>
                  <a:pt x="21557" y="14002"/>
                  <a:pt x="21539" y="13844"/>
                </a:cubicBezTo>
                <a:cubicBezTo>
                  <a:pt x="21522" y="13693"/>
                  <a:pt x="21480" y="13555"/>
                  <a:pt x="21340" y="13453"/>
                </a:cubicBezTo>
                <a:cubicBezTo>
                  <a:pt x="21189" y="13344"/>
                  <a:pt x="20975" y="13335"/>
                  <a:pt x="20800" y="13257"/>
                </a:cubicBezTo>
                <a:cubicBezTo>
                  <a:pt x="20639" y="13184"/>
                  <a:pt x="20524" y="13059"/>
                  <a:pt x="20433" y="12926"/>
                </a:cubicBezTo>
                <a:cubicBezTo>
                  <a:pt x="20355" y="12812"/>
                  <a:pt x="20293" y="12691"/>
                  <a:pt x="20247" y="12565"/>
                </a:cubicBezTo>
                <a:lnTo>
                  <a:pt x="20783" y="12365"/>
                </a:lnTo>
                <a:lnTo>
                  <a:pt x="20747" y="12248"/>
                </a:lnTo>
                <a:cubicBezTo>
                  <a:pt x="20500" y="12204"/>
                  <a:pt x="20251" y="12167"/>
                  <a:pt x="20001" y="12137"/>
                </a:cubicBezTo>
                <a:cubicBezTo>
                  <a:pt x="19845" y="12119"/>
                  <a:pt x="19684" y="12104"/>
                  <a:pt x="19537" y="12152"/>
                </a:cubicBezTo>
                <a:cubicBezTo>
                  <a:pt x="19392" y="12198"/>
                  <a:pt x="19284" y="12296"/>
                  <a:pt x="19184" y="12395"/>
                </a:cubicBezTo>
                <a:cubicBezTo>
                  <a:pt x="19023" y="12555"/>
                  <a:pt x="18875" y="12725"/>
                  <a:pt x="18699" y="12874"/>
                </a:cubicBezTo>
                <a:cubicBezTo>
                  <a:pt x="18573" y="12982"/>
                  <a:pt x="18432" y="13078"/>
                  <a:pt x="18267" y="13138"/>
                </a:cubicBezTo>
                <a:cubicBezTo>
                  <a:pt x="18104" y="13197"/>
                  <a:pt x="17926" y="13217"/>
                  <a:pt x="17749" y="13235"/>
                </a:cubicBezTo>
                <a:cubicBezTo>
                  <a:pt x="17546" y="13256"/>
                  <a:pt x="17343" y="13276"/>
                  <a:pt x="17139" y="13272"/>
                </a:cubicBezTo>
                <a:cubicBezTo>
                  <a:pt x="16973" y="13269"/>
                  <a:pt x="16808" y="13250"/>
                  <a:pt x="16644" y="13230"/>
                </a:cubicBezTo>
                <a:cubicBezTo>
                  <a:pt x="16387" y="13198"/>
                  <a:pt x="16131" y="13163"/>
                  <a:pt x="15871" y="13149"/>
                </a:cubicBezTo>
                <a:cubicBezTo>
                  <a:pt x="15634" y="13136"/>
                  <a:pt x="15393" y="13142"/>
                  <a:pt x="15163" y="13194"/>
                </a:cubicBezTo>
                <a:cubicBezTo>
                  <a:pt x="14934" y="13246"/>
                  <a:pt x="14724" y="13342"/>
                  <a:pt x="14527" y="13453"/>
                </a:cubicBezTo>
                <a:cubicBezTo>
                  <a:pt x="14311" y="13576"/>
                  <a:pt x="14111" y="13716"/>
                  <a:pt x="13931" y="13875"/>
                </a:cubicBezTo>
                <a:cubicBezTo>
                  <a:pt x="13897" y="13746"/>
                  <a:pt x="13857" y="13617"/>
                  <a:pt x="13811" y="13491"/>
                </a:cubicBezTo>
                <a:cubicBezTo>
                  <a:pt x="13711" y="13214"/>
                  <a:pt x="13583" y="12945"/>
                  <a:pt x="13411" y="12695"/>
                </a:cubicBezTo>
                <a:cubicBezTo>
                  <a:pt x="13311" y="12549"/>
                  <a:pt x="13196" y="12410"/>
                  <a:pt x="13090" y="12267"/>
                </a:cubicBezTo>
                <a:cubicBezTo>
                  <a:pt x="12988" y="12131"/>
                  <a:pt x="12895" y="11990"/>
                  <a:pt x="12804" y="11849"/>
                </a:cubicBezTo>
                <a:cubicBezTo>
                  <a:pt x="12675" y="11647"/>
                  <a:pt x="12552" y="11441"/>
                  <a:pt x="12479" y="11220"/>
                </a:cubicBezTo>
                <a:cubicBezTo>
                  <a:pt x="12412" y="11014"/>
                  <a:pt x="12389" y="10801"/>
                  <a:pt x="12372" y="10589"/>
                </a:cubicBezTo>
                <a:cubicBezTo>
                  <a:pt x="12348" y="10279"/>
                  <a:pt x="12334" y="9965"/>
                  <a:pt x="12230" y="9666"/>
                </a:cubicBezTo>
                <a:cubicBezTo>
                  <a:pt x="12118" y="9343"/>
                  <a:pt x="11905" y="9051"/>
                  <a:pt x="11614" y="8820"/>
                </a:cubicBezTo>
                <a:cubicBezTo>
                  <a:pt x="11648" y="8698"/>
                  <a:pt x="11696" y="8580"/>
                  <a:pt x="11759" y="8469"/>
                </a:cubicBezTo>
                <a:cubicBezTo>
                  <a:pt x="11816" y="8366"/>
                  <a:pt x="11888" y="8259"/>
                  <a:pt x="11857" y="8143"/>
                </a:cubicBezTo>
                <a:cubicBezTo>
                  <a:pt x="11825" y="8023"/>
                  <a:pt x="11694" y="7949"/>
                  <a:pt x="11559" y="7901"/>
                </a:cubicBezTo>
                <a:cubicBezTo>
                  <a:pt x="11417" y="7850"/>
                  <a:pt x="11266" y="7818"/>
                  <a:pt x="11113" y="7807"/>
                </a:cubicBezTo>
                <a:lnTo>
                  <a:pt x="10799" y="8049"/>
                </a:lnTo>
                <a:cubicBezTo>
                  <a:pt x="10404" y="7898"/>
                  <a:pt x="10111" y="7604"/>
                  <a:pt x="10002" y="7248"/>
                </a:cubicBezTo>
                <a:cubicBezTo>
                  <a:pt x="9902" y="6921"/>
                  <a:pt x="9970" y="6580"/>
                  <a:pt x="10043" y="6248"/>
                </a:cubicBezTo>
                <a:cubicBezTo>
                  <a:pt x="10126" y="5868"/>
                  <a:pt x="10213" y="5488"/>
                  <a:pt x="10305" y="5110"/>
                </a:cubicBezTo>
                <a:cubicBezTo>
                  <a:pt x="10743" y="5228"/>
                  <a:pt x="11180" y="5349"/>
                  <a:pt x="11616" y="5475"/>
                </a:cubicBezTo>
                <a:cubicBezTo>
                  <a:pt x="11763" y="5517"/>
                  <a:pt x="11916" y="5566"/>
                  <a:pt x="11996" y="5678"/>
                </a:cubicBezTo>
                <a:cubicBezTo>
                  <a:pt x="12040" y="5740"/>
                  <a:pt x="12054" y="5813"/>
                  <a:pt x="12051" y="5885"/>
                </a:cubicBezTo>
                <a:cubicBezTo>
                  <a:pt x="12046" y="6055"/>
                  <a:pt x="11959" y="6206"/>
                  <a:pt x="11867" y="6355"/>
                </a:cubicBezTo>
                <a:cubicBezTo>
                  <a:pt x="11609" y="6773"/>
                  <a:pt x="11314" y="7174"/>
                  <a:pt x="10983" y="7553"/>
                </a:cubicBezTo>
                <a:cubicBezTo>
                  <a:pt x="11214" y="7562"/>
                  <a:pt x="11442" y="7601"/>
                  <a:pt x="11658" y="7670"/>
                </a:cubicBezTo>
                <a:cubicBezTo>
                  <a:pt x="11878" y="7741"/>
                  <a:pt x="12083" y="7841"/>
                  <a:pt x="12265" y="7967"/>
                </a:cubicBezTo>
                <a:cubicBezTo>
                  <a:pt x="12374" y="7768"/>
                  <a:pt x="12488" y="7572"/>
                  <a:pt x="12606" y="7377"/>
                </a:cubicBezTo>
                <a:cubicBezTo>
                  <a:pt x="12823" y="7017"/>
                  <a:pt x="13056" y="6664"/>
                  <a:pt x="13296" y="6315"/>
                </a:cubicBezTo>
                <a:cubicBezTo>
                  <a:pt x="13446" y="6098"/>
                  <a:pt x="13599" y="5883"/>
                  <a:pt x="13723" y="5655"/>
                </a:cubicBezTo>
                <a:cubicBezTo>
                  <a:pt x="13781" y="5548"/>
                  <a:pt x="13832" y="5436"/>
                  <a:pt x="13830" y="5318"/>
                </a:cubicBezTo>
                <a:cubicBezTo>
                  <a:pt x="13828" y="5241"/>
                  <a:pt x="13803" y="5167"/>
                  <a:pt x="13765" y="5097"/>
                </a:cubicBezTo>
                <a:cubicBezTo>
                  <a:pt x="13681" y="4943"/>
                  <a:pt x="13540" y="4819"/>
                  <a:pt x="13378" y="4720"/>
                </a:cubicBezTo>
                <a:cubicBezTo>
                  <a:pt x="13247" y="4640"/>
                  <a:pt x="13103" y="4577"/>
                  <a:pt x="12961" y="4512"/>
                </a:cubicBezTo>
                <a:cubicBezTo>
                  <a:pt x="11828" y="3996"/>
                  <a:pt x="10761" y="3348"/>
                  <a:pt x="9515" y="3067"/>
                </a:cubicBezTo>
                <a:cubicBezTo>
                  <a:pt x="9314" y="3021"/>
                  <a:pt x="9107" y="2986"/>
                  <a:pt x="8899" y="2996"/>
                </a:cubicBezTo>
                <a:close/>
                <a:moveTo>
                  <a:pt x="483" y="4319"/>
                </a:moveTo>
                <a:cubicBezTo>
                  <a:pt x="378" y="4347"/>
                  <a:pt x="309" y="4425"/>
                  <a:pt x="241" y="4498"/>
                </a:cubicBezTo>
                <a:cubicBezTo>
                  <a:pt x="155" y="4591"/>
                  <a:pt x="62" y="4683"/>
                  <a:pt x="21" y="4796"/>
                </a:cubicBezTo>
                <a:cubicBezTo>
                  <a:pt x="-6" y="4873"/>
                  <a:pt x="-8" y="4954"/>
                  <a:pt x="21" y="5030"/>
                </a:cubicBezTo>
                <a:cubicBezTo>
                  <a:pt x="77" y="5174"/>
                  <a:pt x="224" y="5267"/>
                  <a:pt x="359" y="5356"/>
                </a:cubicBezTo>
                <a:cubicBezTo>
                  <a:pt x="512" y="5459"/>
                  <a:pt x="663" y="5567"/>
                  <a:pt x="811" y="5681"/>
                </a:cubicBezTo>
                <a:lnTo>
                  <a:pt x="1512" y="5080"/>
                </a:lnTo>
                <a:cubicBezTo>
                  <a:pt x="1445" y="4915"/>
                  <a:pt x="1317" y="4773"/>
                  <a:pt x="1147" y="4674"/>
                </a:cubicBezTo>
                <a:cubicBezTo>
                  <a:pt x="1060" y="4624"/>
                  <a:pt x="965" y="4586"/>
                  <a:pt x="864" y="4562"/>
                </a:cubicBezTo>
                <a:cubicBezTo>
                  <a:pt x="869" y="4392"/>
                  <a:pt x="675" y="4268"/>
                  <a:pt x="483" y="4319"/>
                </a:cubicBezTo>
                <a:close/>
              </a:path>
            </a:pathLst>
          </a:custGeom>
          <a:solidFill>
            <a:schemeClr val="bg2"/>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6" name="Shape 61849">
            <a:extLst>
              <a:ext uri="{FF2B5EF4-FFF2-40B4-BE49-F238E27FC236}">
                <a16:creationId xmlns:a16="http://schemas.microsoft.com/office/drawing/2014/main" id="{DF8143E0-DBAE-D225-2AE3-69ACA4931653}"/>
              </a:ext>
            </a:extLst>
          </p:cNvPr>
          <p:cNvSpPr/>
          <p:nvPr/>
        </p:nvSpPr>
        <p:spPr>
          <a:xfrm>
            <a:off x="5118167" y="3883501"/>
            <a:ext cx="1706909" cy="2974498"/>
          </a:xfrm>
          <a:prstGeom prst="rect">
            <a:avLst/>
          </a:prstGeom>
          <a:noFill/>
          <a:ln w="38100" cap="flat">
            <a:solidFill>
              <a:srgbClr val="E32D8E"/>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7" name="TextBox 6">
            <a:extLst>
              <a:ext uri="{FF2B5EF4-FFF2-40B4-BE49-F238E27FC236}">
                <a16:creationId xmlns:a16="http://schemas.microsoft.com/office/drawing/2014/main" id="{073F1008-D5C1-4A5D-F8BC-71E11C883CC2}"/>
              </a:ext>
            </a:extLst>
          </p:cNvPr>
          <p:cNvSpPr txBox="1"/>
          <p:nvPr/>
        </p:nvSpPr>
        <p:spPr>
          <a:xfrm>
            <a:off x="5238983" y="4032755"/>
            <a:ext cx="1317990" cy="338554"/>
          </a:xfrm>
          <a:prstGeom prst="rect">
            <a:avLst/>
          </a:prstGeom>
          <a:noFill/>
        </p:spPr>
        <p:txBody>
          <a:bodyPr wrap="none" rtlCol="0" anchor="ctr" anchorCtr="0">
            <a:spAutoFit/>
          </a:bodyPr>
          <a:lstStyle/>
          <a:p>
            <a:r>
              <a:rPr lang="en-US" sz="1600" b="1" dirty="0">
                <a:solidFill>
                  <a:srgbClr val="E32D8E"/>
                </a:solidFill>
                <a:latin typeface="Poppins" pitchFamily="2" charset="77"/>
                <a:ea typeface="League Spartan" charset="0"/>
                <a:cs typeface="Poppins" pitchFamily="2" charset="77"/>
              </a:rPr>
              <a:t>YOUR TITLE</a:t>
            </a:r>
          </a:p>
        </p:txBody>
      </p:sp>
      <p:sp>
        <p:nvSpPr>
          <p:cNvPr id="8" name="Subtitle 2">
            <a:extLst>
              <a:ext uri="{FF2B5EF4-FFF2-40B4-BE49-F238E27FC236}">
                <a16:creationId xmlns:a16="http://schemas.microsoft.com/office/drawing/2014/main" id="{1077C9DA-947B-A44F-DA1A-9563D479C925}"/>
              </a:ext>
            </a:extLst>
          </p:cNvPr>
          <p:cNvSpPr txBox="1">
            <a:spLocks/>
          </p:cNvSpPr>
          <p:nvPr/>
        </p:nvSpPr>
        <p:spPr>
          <a:xfrm>
            <a:off x="5238983" y="4452151"/>
            <a:ext cx="1465276" cy="195438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a:t>
            </a:r>
          </a:p>
        </p:txBody>
      </p:sp>
      <p:sp>
        <p:nvSpPr>
          <p:cNvPr id="9" name="Shape 61854">
            <a:extLst>
              <a:ext uri="{FF2B5EF4-FFF2-40B4-BE49-F238E27FC236}">
                <a16:creationId xmlns:a16="http://schemas.microsoft.com/office/drawing/2014/main" id="{E6CDF43A-2719-35B4-D391-2BDE7EFAE6C3}"/>
              </a:ext>
            </a:extLst>
          </p:cNvPr>
          <p:cNvSpPr/>
          <p:nvPr/>
        </p:nvSpPr>
        <p:spPr>
          <a:xfrm>
            <a:off x="3412282" y="3238625"/>
            <a:ext cx="1706909" cy="3619374"/>
          </a:xfrm>
          <a:prstGeom prst="rect">
            <a:avLst/>
          </a:prstGeom>
          <a:noFill/>
          <a:ln w="38100" cap="flat">
            <a:solidFill>
              <a:srgbClr val="6B3BC4"/>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0" name="TextBox 9">
            <a:extLst>
              <a:ext uri="{FF2B5EF4-FFF2-40B4-BE49-F238E27FC236}">
                <a16:creationId xmlns:a16="http://schemas.microsoft.com/office/drawing/2014/main" id="{62B7BBA0-0183-94CF-A87C-E3E6682CF7BD}"/>
              </a:ext>
            </a:extLst>
          </p:cNvPr>
          <p:cNvSpPr txBox="1"/>
          <p:nvPr/>
        </p:nvSpPr>
        <p:spPr>
          <a:xfrm>
            <a:off x="3533098" y="3400794"/>
            <a:ext cx="1317990" cy="338554"/>
          </a:xfrm>
          <a:prstGeom prst="rect">
            <a:avLst/>
          </a:prstGeom>
          <a:noFill/>
        </p:spPr>
        <p:txBody>
          <a:bodyPr wrap="none" rtlCol="0" anchor="ctr" anchorCtr="0">
            <a:spAutoFit/>
          </a:bodyPr>
          <a:lstStyle/>
          <a:p>
            <a:r>
              <a:rPr lang="en-US" sz="1600" b="1" dirty="0">
                <a:solidFill>
                  <a:srgbClr val="6B3BC4"/>
                </a:solidFill>
                <a:latin typeface="Poppins" pitchFamily="2" charset="77"/>
                <a:ea typeface="League Spartan" charset="0"/>
                <a:cs typeface="Poppins" pitchFamily="2" charset="77"/>
              </a:rPr>
              <a:t>YOUR TITLE</a:t>
            </a:r>
          </a:p>
        </p:txBody>
      </p:sp>
      <p:sp>
        <p:nvSpPr>
          <p:cNvPr id="11" name="Subtitle 2">
            <a:extLst>
              <a:ext uri="{FF2B5EF4-FFF2-40B4-BE49-F238E27FC236}">
                <a16:creationId xmlns:a16="http://schemas.microsoft.com/office/drawing/2014/main" id="{C169E302-D1E4-C8DC-E014-F57BE203B570}"/>
              </a:ext>
            </a:extLst>
          </p:cNvPr>
          <p:cNvSpPr txBox="1">
            <a:spLocks/>
          </p:cNvSpPr>
          <p:nvPr/>
        </p:nvSpPr>
        <p:spPr>
          <a:xfrm>
            <a:off x="3533098" y="3820190"/>
            <a:ext cx="1465276" cy="246221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a:t>
            </a:r>
          </a:p>
        </p:txBody>
      </p:sp>
      <p:sp>
        <p:nvSpPr>
          <p:cNvPr id="12" name="Shape 61859">
            <a:extLst>
              <a:ext uri="{FF2B5EF4-FFF2-40B4-BE49-F238E27FC236}">
                <a16:creationId xmlns:a16="http://schemas.microsoft.com/office/drawing/2014/main" id="{DE25B049-6DF6-D944-F48C-7E0FC5A4871C}"/>
              </a:ext>
            </a:extLst>
          </p:cNvPr>
          <p:cNvSpPr/>
          <p:nvPr/>
        </p:nvSpPr>
        <p:spPr>
          <a:xfrm>
            <a:off x="1706397" y="2593747"/>
            <a:ext cx="1706909" cy="4264252"/>
          </a:xfrm>
          <a:prstGeom prst="rect">
            <a:avLst/>
          </a:prstGeom>
          <a:noFill/>
          <a:ln w="38100" cap="flat">
            <a:solidFill>
              <a:srgbClr val="72BA00"/>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3" name="TextBox 12">
            <a:extLst>
              <a:ext uri="{FF2B5EF4-FFF2-40B4-BE49-F238E27FC236}">
                <a16:creationId xmlns:a16="http://schemas.microsoft.com/office/drawing/2014/main" id="{CE25F4DC-3282-D2C2-7224-BA7AE4595936}"/>
              </a:ext>
            </a:extLst>
          </p:cNvPr>
          <p:cNvSpPr txBox="1"/>
          <p:nvPr/>
        </p:nvSpPr>
        <p:spPr>
          <a:xfrm>
            <a:off x="1827213" y="2766798"/>
            <a:ext cx="1317990" cy="338554"/>
          </a:xfrm>
          <a:prstGeom prst="rect">
            <a:avLst/>
          </a:prstGeom>
          <a:noFill/>
        </p:spPr>
        <p:txBody>
          <a:bodyPr wrap="none" rtlCol="0" anchor="ctr" anchorCtr="0">
            <a:spAutoFit/>
          </a:bodyPr>
          <a:lstStyle/>
          <a:p>
            <a:r>
              <a:rPr lang="en-US" sz="1600" b="1" dirty="0">
                <a:solidFill>
                  <a:srgbClr val="72BA00"/>
                </a:solidFill>
                <a:latin typeface="Poppins" pitchFamily="2" charset="77"/>
                <a:ea typeface="League Spartan" charset="0"/>
                <a:cs typeface="Poppins" pitchFamily="2" charset="77"/>
              </a:rPr>
              <a:t>YOUR TITLE</a:t>
            </a:r>
          </a:p>
        </p:txBody>
      </p:sp>
      <p:sp>
        <p:nvSpPr>
          <p:cNvPr id="14" name="Subtitle 2">
            <a:extLst>
              <a:ext uri="{FF2B5EF4-FFF2-40B4-BE49-F238E27FC236}">
                <a16:creationId xmlns:a16="http://schemas.microsoft.com/office/drawing/2014/main" id="{BB0A59B8-1F47-5CD5-1A4B-751DA56DACCB}"/>
              </a:ext>
            </a:extLst>
          </p:cNvPr>
          <p:cNvSpPr txBox="1">
            <a:spLocks/>
          </p:cNvSpPr>
          <p:nvPr/>
        </p:nvSpPr>
        <p:spPr>
          <a:xfrm>
            <a:off x="1827213" y="3186194"/>
            <a:ext cx="1465276" cy="280076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a:t>
            </a:r>
          </a:p>
        </p:txBody>
      </p:sp>
      <p:sp>
        <p:nvSpPr>
          <p:cNvPr id="15" name="Shape 61859">
            <a:extLst>
              <a:ext uri="{FF2B5EF4-FFF2-40B4-BE49-F238E27FC236}">
                <a16:creationId xmlns:a16="http://schemas.microsoft.com/office/drawing/2014/main" id="{73AE6601-B7BF-254B-4ED1-D390E703F89F}"/>
              </a:ext>
            </a:extLst>
          </p:cNvPr>
          <p:cNvSpPr/>
          <p:nvPr/>
        </p:nvSpPr>
        <p:spPr>
          <a:xfrm>
            <a:off x="0" y="1951856"/>
            <a:ext cx="1706909" cy="4906143"/>
          </a:xfrm>
          <a:prstGeom prst="rect">
            <a:avLst/>
          </a:prstGeom>
          <a:noFill/>
          <a:ln w="38100" cap="flat">
            <a:solidFill>
              <a:srgbClr val="00B0C9"/>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6" name="TextBox 15">
            <a:extLst>
              <a:ext uri="{FF2B5EF4-FFF2-40B4-BE49-F238E27FC236}">
                <a16:creationId xmlns:a16="http://schemas.microsoft.com/office/drawing/2014/main" id="{D23914B5-09DC-D99B-81F9-55BA7520082B}"/>
              </a:ext>
            </a:extLst>
          </p:cNvPr>
          <p:cNvSpPr txBox="1"/>
          <p:nvPr/>
        </p:nvSpPr>
        <p:spPr>
          <a:xfrm>
            <a:off x="120816" y="2121511"/>
            <a:ext cx="1317990" cy="338554"/>
          </a:xfrm>
          <a:prstGeom prst="rect">
            <a:avLst/>
          </a:prstGeom>
          <a:noFill/>
        </p:spPr>
        <p:txBody>
          <a:bodyPr wrap="none" rtlCol="0" anchor="ctr" anchorCtr="0">
            <a:spAutoFit/>
          </a:bodyPr>
          <a:lstStyle/>
          <a:p>
            <a:r>
              <a:rPr lang="en-US" sz="1600" b="1" dirty="0">
                <a:solidFill>
                  <a:srgbClr val="00B0C9"/>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C0A2C2F9-E90B-85D4-7739-F5DE390F6B4A}"/>
              </a:ext>
            </a:extLst>
          </p:cNvPr>
          <p:cNvSpPr txBox="1">
            <a:spLocks/>
          </p:cNvSpPr>
          <p:nvPr/>
        </p:nvSpPr>
        <p:spPr>
          <a:xfrm>
            <a:off x="120816" y="2540907"/>
            <a:ext cx="1465276" cy="33085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 and management consulting firms. Top performers at accounting and law firms can also be recruiting grounds, as accounting and legal skills relate to transaction support.</a:t>
            </a:r>
          </a:p>
        </p:txBody>
      </p:sp>
      <p:sp>
        <p:nvSpPr>
          <p:cNvPr id="18" name="Shape 61839">
            <a:extLst>
              <a:ext uri="{FF2B5EF4-FFF2-40B4-BE49-F238E27FC236}">
                <a16:creationId xmlns:a16="http://schemas.microsoft.com/office/drawing/2014/main" id="{06474225-0FFD-70B7-8A52-7F0EAAC20016}"/>
              </a:ext>
            </a:extLst>
          </p:cNvPr>
          <p:cNvSpPr/>
          <p:nvPr/>
        </p:nvSpPr>
        <p:spPr>
          <a:xfrm>
            <a:off x="6824052" y="4528379"/>
            <a:ext cx="1706909" cy="2329620"/>
          </a:xfrm>
          <a:prstGeom prst="rect">
            <a:avLst/>
          </a:prstGeom>
          <a:noFill/>
          <a:ln w="38100" cap="flat">
            <a:solidFill>
              <a:srgbClr val="E03734"/>
            </a:solid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9" name="TextBox 18">
            <a:extLst>
              <a:ext uri="{FF2B5EF4-FFF2-40B4-BE49-F238E27FC236}">
                <a16:creationId xmlns:a16="http://schemas.microsoft.com/office/drawing/2014/main" id="{71E1C3F3-177A-6E0A-7498-33F48727ECD8}"/>
              </a:ext>
            </a:extLst>
          </p:cNvPr>
          <p:cNvSpPr txBox="1"/>
          <p:nvPr/>
        </p:nvSpPr>
        <p:spPr>
          <a:xfrm>
            <a:off x="6943844" y="4689782"/>
            <a:ext cx="1317990" cy="338554"/>
          </a:xfrm>
          <a:prstGeom prst="rect">
            <a:avLst/>
          </a:prstGeom>
          <a:noFill/>
        </p:spPr>
        <p:txBody>
          <a:bodyPr wrap="none" rtlCol="0" anchor="ctr" anchorCtr="0">
            <a:spAutoFit/>
          </a:bodyPr>
          <a:lstStyle/>
          <a:p>
            <a:r>
              <a:rPr lang="en-US" sz="1600" b="1" dirty="0">
                <a:solidFill>
                  <a:srgbClr val="E03734"/>
                </a:solidFill>
                <a:latin typeface="Poppins" pitchFamily="2" charset="77"/>
                <a:ea typeface="League Spartan" charset="0"/>
                <a:cs typeface="Poppins" pitchFamily="2" charset="77"/>
              </a:rPr>
              <a:t>YOUR TITLE</a:t>
            </a:r>
          </a:p>
        </p:txBody>
      </p:sp>
      <p:sp>
        <p:nvSpPr>
          <p:cNvPr id="20" name="Subtitle 2">
            <a:extLst>
              <a:ext uri="{FF2B5EF4-FFF2-40B4-BE49-F238E27FC236}">
                <a16:creationId xmlns:a16="http://schemas.microsoft.com/office/drawing/2014/main" id="{13AD1F74-C510-05CF-86EE-3627530B0FC9}"/>
              </a:ext>
            </a:extLst>
          </p:cNvPr>
          <p:cNvSpPr txBox="1">
            <a:spLocks/>
          </p:cNvSpPr>
          <p:nvPr/>
        </p:nvSpPr>
        <p:spPr>
          <a:xfrm>
            <a:off x="6943844" y="5109178"/>
            <a:ext cx="1465276" cy="1277273"/>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2">
                    <a:lumMod val="10000"/>
                  </a:schemeClr>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a:t>
            </a:r>
          </a:p>
        </p:txBody>
      </p:sp>
      <p:sp>
        <p:nvSpPr>
          <p:cNvPr id="21" name="Shape 61844">
            <a:extLst>
              <a:ext uri="{FF2B5EF4-FFF2-40B4-BE49-F238E27FC236}">
                <a16:creationId xmlns:a16="http://schemas.microsoft.com/office/drawing/2014/main" id="{18AED779-3342-7333-1F35-753AD5739A26}"/>
              </a:ext>
            </a:extLst>
          </p:cNvPr>
          <p:cNvSpPr/>
          <p:nvPr/>
        </p:nvSpPr>
        <p:spPr>
          <a:xfrm>
            <a:off x="8528912" y="5168897"/>
            <a:ext cx="1706909" cy="1689102"/>
          </a:xfrm>
          <a:prstGeom prst="rect">
            <a:avLst/>
          </a:prstGeom>
          <a:solidFill>
            <a:srgbClr val="FFA200"/>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22" name="TextBox 21">
            <a:extLst>
              <a:ext uri="{FF2B5EF4-FFF2-40B4-BE49-F238E27FC236}">
                <a16:creationId xmlns:a16="http://schemas.microsoft.com/office/drawing/2014/main" id="{C703B114-047F-0902-513E-79891774D5CE}"/>
              </a:ext>
            </a:extLst>
          </p:cNvPr>
          <p:cNvSpPr txBox="1"/>
          <p:nvPr/>
        </p:nvSpPr>
        <p:spPr>
          <a:xfrm>
            <a:off x="8649217" y="5347105"/>
            <a:ext cx="1317990" cy="338554"/>
          </a:xfrm>
          <a:prstGeom prst="rect">
            <a:avLst/>
          </a:prstGeom>
          <a:noFill/>
        </p:spPr>
        <p:txBody>
          <a:bodyPr wrap="none" rtlCol="0" anchor="ctr" anchorCtr="0">
            <a:spAutoFit/>
          </a:bodyPr>
          <a:lstStyle/>
          <a:p>
            <a:r>
              <a:rPr lang="en-US" sz="1600" b="1" dirty="0">
                <a:solidFill>
                  <a:schemeClr val="bg1"/>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A9F95DD2-16EF-51A4-4F94-4B660DA4A67B}"/>
              </a:ext>
            </a:extLst>
          </p:cNvPr>
          <p:cNvSpPr txBox="1">
            <a:spLocks/>
          </p:cNvSpPr>
          <p:nvPr/>
        </p:nvSpPr>
        <p:spPr>
          <a:xfrm>
            <a:off x="8649217" y="5766501"/>
            <a:ext cx="1465276" cy="76944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a:t>
            </a:r>
          </a:p>
        </p:txBody>
      </p:sp>
      <p:cxnSp>
        <p:nvCxnSpPr>
          <p:cNvPr id="27" name="Straight Arrow Connector 26">
            <a:extLst>
              <a:ext uri="{FF2B5EF4-FFF2-40B4-BE49-F238E27FC236}">
                <a16:creationId xmlns:a16="http://schemas.microsoft.com/office/drawing/2014/main" id="{0AC6E070-9B03-A1A7-AAB9-76608D4D52BF}"/>
              </a:ext>
            </a:extLst>
          </p:cNvPr>
          <p:cNvCxnSpPr/>
          <p:nvPr/>
        </p:nvCxnSpPr>
        <p:spPr>
          <a:xfrm flipH="1" flipV="1">
            <a:off x="3788229" y="1712686"/>
            <a:ext cx="3035823" cy="881061"/>
          </a:xfrm>
          <a:prstGeom prst="straightConnector1">
            <a:avLst/>
          </a:prstGeom>
          <a:ln w="92075" cap="rnd">
            <a:solidFill>
              <a:srgbClr val="C0000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37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CDA6A2B5-B439-22D1-87D6-9F567453311A}"/>
              </a:ext>
            </a:extLst>
          </p:cNvPr>
          <p:cNvSpPr/>
          <p:nvPr/>
        </p:nvSpPr>
        <p:spPr>
          <a:xfrm>
            <a:off x="305702" y="1981200"/>
            <a:ext cx="4054226" cy="1727200"/>
          </a:xfrm>
          <a:prstGeom prst="roundRect">
            <a:avLst/>
          </a:prstGeom>
          <a:solidFill>
            <a:srgbClr val="E32D8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443056EA-9893-612C-B160-C5F35FC377F2}"/>
              </a:ext>
            </a:extLst>
          </p:cNvPr>
          <p:cNvSpPr/>
          <p:nvPr/>
        </p:nvSpPr>
        <p:spPr>
          <a:xfrm>
            <a:off x="305702" y="3771900"/>
            <a:ext cx="4054226" cy="1727200"/>
          </a:xfrm>
          <a:prstGeom prst="roundRect">
            <a:avLst/>
          </a:prstGeom>
          <a:solidFill>
            <a:srgbClr val="6B3BC4">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grpSp>
        <p:nvGrpSpPr>
          <p:cNvPr id="18" name="Group 17">
            <a:extLst>
              <a:ext uri="{FF2B5EF4-FFF2-40B4-BE49-F238E27FC236}">
                <a16:creationId xmlns:a16="http://schemas.microsoft.com/office/drawing/2014/main" id="{36DFC666-B382-C11C-5C66-3E113550BBAC}"/>
              </a:ext>
            </a:extLst>
          </p:cNvPr>
          <p:cNvGrpSpPr/>
          <p:nvPr/>
        </p:nvGrpSpPr>
        <p:grpSpPr>
          <a:xfrm>
            <a:off x="5343041" y="2425037"/>
            <a:ext cx="6326056" cy="4294390"/>
            <a:chOff x="3737842" y="1179239"/>
            <a:chExt cx="5573097" cy="3783250"/>
          </a:xfrm>
        </p:grpSpPr>
        <p:sp>
          <p:nvSpPr>
            <p:cNvPr id="3" name="Shape">
              <a:extLst>
                <a:ext uri="{FF2B5EF4-FFF2-40B4-BE49-F238E27FC236}">
                  <a16:creationId xmlns:a16="http://schemas.microsoft.com/office/drawing/2014/main" id="{983287E4-6815-11CC-C38D-43BE759DFB71}"/>
                </a:ext>
              </a:extLst>
            </p:cNvPr>
            <p:cNvSpPr/>
            <p:nvPr/>
          </p:nvSpPr>
          <p:spPr>
            <a:xfrm>
              <a:off x="5449479" y="2919314"/>
              <a:ext cx="2149822" cy="20431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20"/>
                  </a:lnTo>
                  <a:lnTo>
                    <a:pt x="10024" y="1420"/>
                  </a:lnTo>
                  <a:lnTo>
                    <a:pt x="10024" y="21600"/>
                  </a:lnTo>
                  <a:lnTo>
                    <a:pt x="11576" y="21600"/>
                  </a:lnTo>
                  <a:cubicBezTo>
                    <a:pt x="11576" y="21600"/>
                    <a:pt x="11576" y="1420"/>
                    <a:pt x="11576" y="1420"/>
                  </a:cubicBezTo>
                  <a:lnTo>
                    <a:pt x="21600" y="1420"/>
                  </a:lnTo>
                  <a:cubicBezTo>
                    <a:pt x="21600" y="1420"/>
                    <a:pt x="21600" y="0"/>
                    <a:pt x="21600" y="0"/>
                  </a:cubicBezTo>
                  <a:lnTo>
                    <a:pt x="0"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3200" dirty="0">
                <a:latin typeface="Lato Light" panose="020F0502020204030203" pitchFamily="34" charset="0"/>
              </a:endParaRPr>
            </a:p>
          </p:txBody>
        </p:sp>
        <p:sp>
          <p:nvSpPr>
            <p:cNvPr id="6" name="Shape">
              <a:extLst>
                <a:ext uri="{FF2B5EF4-FFF2-40B4-BE49-F238E27FC236}">
                  <a16:creationId xmlns:a16="http://schemas.microsoft.com/office/drawing/2014/main" id="{04AD79C6-7ECF-96EC-3759-FD864D20139E}"/>
                </a:ext>
              </a:extLst>
            </p:cNvPr>
            <p:cNvSpPr/>
            <p:nvPr/>
          </p:nvSpPr>
          <p:spPr>
            <a:xfrm>
              <a:off x="3737842" y="2317955"/>
              <a:ext cx="1545399" cy="1891082"/>
            </a:xfrm>
            <a:custGeom>
              <a:avLst/>
              <a:gdLst/>
              <a:ahLst/>
              <a:cxnLst>
                <a:cxn ang="0">
                  <a:pos x="wd2" y="hd2"/>
                </a:cxn>
                <a:cxn ang="5400000">
                  <a:pos x="wd2" y="hd2"/>
                </a:cxn>
                <a:cxn ang="10800000">
                  <a:pos x="wd2" y="hd2"/>
                </a:cxn>
                <a:cxn ang="16200000">
                  <a:pos x="wd2" y="hd2"/>
                </a:cxn>
              </a:cxnLst>
              <a:rect l="0" t="0" r="r" b="b"/>
              <a:pathLst>
                <a:path w="21600" h="21600" extrusionOk="0">
                  <a:moveTo>
                    <a:pt x="19705" y="21600"/>
                  </a:moveTo>
                  <a:lnTo>
                    <a:pt x="10421" y="21600"/>
                  </a:lnTo>
                  <a:cubicBezTo>
                    <a:pt x="7548" y="21600"/>
                    <a:pt x="4943" y="20645"/>
                    <a:pt x="3056" y="19103"/>
                  </a:cubicBezTo>
                  <a:cubicBezTo>
                    <a:pt x="1169" y="17561"/>
                    <a:pt x="0" y="15432"/>
                    <a:pt x="0" y="13084"/>
                  </a:cubicBezTo>
                  <a:lnTo>
                    <a:pt x="0" y="1548"/>
                  </a:lnTo>
                  <a:cubicBezTo>
                    <a:pt x="0" y="693"/>
                    <a:pt x="848" y="0"/>
                    <a:pt x="1895" y="0"/>
                  </a:cubicBezTo>
                  <a:cubicBezTo>
                    <a:pt x="2941" y="0"/>
                    <a:pt x="3789" y="693"/>
                    <a:pt x="3789" y="1548"/>
                  </a:cubicBezTo>
                  <a:lnTo>
                    <a:pt x="3789" y="13084"/>
                  </a:lnTo>
                  <a:cubicBezTo>
                    <a:pt x="3789" y="14578"/>
                    <a:pt x="4533" y="15933"/>
                    <a:pt x="5734" y="16914"/>
                  </a:cubicBezTo>
                  <a:cubicBezTo>
                    <a:pt x="6935" y="17895"/>
                    <a:pt x="8593" y="18503"/>
                    <a:pt x="10421" y="18503"/>
                  </a:cubicBezTo>
                  <a:lnTo>
                    <a:pt x="19705" y="18503"/>
                  </a:lnTo>
                  <a:cubicBezTo>
                    <a:pt x="20752" y="18503"/>
                    <a:pt x="21600" y="19196"/>
                    <a:pt x="21600" y="20052"/>
                  </a:cubicBezTo>
                  <a:cubicBezTo>
                    <a:pt x="21600" y="20907"/>
                    <a:pt x="20752" y="21600"/>
                    <a:pt x="19705"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3200" dirty="0">
                <a:latin typeface="Lato Light" panose="020F0502020204030203" pitchFamily="34" charset="0"/>
              </a:endParaRPr>
            </a:p>
          </p:txBody>
        </p:sp>
        <p:sp>
          <p:nvSpPr>
            <p:cNvPr id="7" name="Shape">
              <a:extLst>
                <a:ext uri="{FF2B5EF4-FFF2-40B4-BE49-F238E27FC236}">
                  <a16:creationId xmlns:a16="http://schemas.microsoft.com/office/drawing/2014/main" id="{DC44C0CD-0C76-57CB-1918-F9EAEE22C4ED}"/>
                </a:ext>
              </a:extLst>
            </p:cNvPr>
            <p:cNvSpPr/>
            <p:nvPr/>
          </p:nvSpPr>
          <p:spPr>
            <a:xfrm>
              <a:off x="4239418" y="1179239"/>
              <a:ext cx="2022043" cy="3783250"/>
            </a:xfrm>
            <a:custGeom>
              <a:avLst/>
              <a:gdLst/>
              <a:ahLst/>
              <a:cxnLst>
                <a:cxn ang="0">
                  <a:pos x="wd2" y="hd2"/>
                </a:cxn>
                <a:cxn ang="5400000">
                  <a:pos x="wd2" y="hd2"/>
                </a:cxn>
                <a:cxn ang="10800000">
                  <a:pos x="wd2" y="hd2"/>
                </a:cxn>
                <a:cxn ang="16200000">
                  <a:pos x="wd2" y="hd2"/>
                </a:cxn>
              </a:cxnLst>
              <a:rect l="0" t="0" r="r" b="b"/>
              <a:pathLst>
                <a:path w="21539" h="21569" extrusionOk="0">
                  <a:moveTo>
                    <a:pt x="3538" y="0"/>
                  </a:moveTo>
                  <a:cubicBezTo>
                    <a:pt x="1664" y="0"/>
                    <a:pt x="144" y="813"/>
                    <a:pt x="144" y="1816"/>
                  </a:cubicBezTo>
                  <a:cubicBezTo>
                    <a:pt x="144" y="2819"/>
                    <a:pt x="1664" y="3632"/>
                    <a:pt x="3538" y="3632"/>
                  </a:cubicBezTo>
                  <a:cubicBezTo>
                    <a:pt x="5412" y="3632"/>
                    <a:pt x="6931" y="2819"/>
                    <a:pt x="6931" y="1816"/>
                  </a:cubicBezTo>
                  <a:cubicBezTo>
                    <a:pt x="6931" y="813"/>
                    <a:pt x="5412" y="0"/>
                    <a:pt x="3538" y="0"/>
                  </a:cubicBezTo>
                  <a:close/>
                  <a:moveTo>
                    <a:pt x="2166" y="4096"/>
                  </a:moveTo>
                  <a:cubicBezTo>
                    <a:pt x="970" y="4096"/>
                    <a:pt x="0" y="4615"/>
                    <a:pt x="0" y="5255"/>
                  </a:cubicBezTo>
                  <a:lnTo>
                    <a:pt x="0" y="10124"/>
                  </a:lnTo>
                  <a:cubicBezTo>
                    <a:pt x="0" y="10764"/>
                    <a:pt x="970" y="11284"/>
                    <a:pt x="2166" y="11284"/>
                  </a:cubicBezTo>
                  <a:lnTo>
                    <a:pt x="5054" y="11284"/>
                  </a:lnTo>
                  <a:cubicBezTo>
                    <a:pt x="6250" y="11284"/>
                    <a:pt x="7220" y="10764"/>
                    <a:pt x="7220" y="10124"/>
                  </a:cubicBezTo>
                  <a:cubicBezTo>
                    <a:pt x="7220" y="10124"/>
                    <a:pt x="7220" y="9558"/>
                    <a:pt x="7220" y="9351"/>
                  </a:cubicBezTo>
                  <a:lnTo>
                    <a:pt x="15018" y="9351"/>
                  </a:lnTo>
                  <a:cubicBezTo>
                    <a:pt x="15653" y="9351"/>
                    <a:pt x="16173" y="9073"/>
                    <a:pt x="16173" y="8733"/>
                  </a:cubicBezTo>
                  <a:cubicBezTo>
                    <a:pt x="16173" y="8393"/>
                    <a:pt x="15653" y="8115"/>
                    <a:pt x="15018" y="8115"/>
                  </a:cubicBezTo>
                  <a:lnTo>
                    <a:pt x="7220" y="8115"/>
                  </a:lnTo>
                  <a:cubicBezTo>
                    <a:pt x="7220" y="6729"/>
                    <a:pt x="7220" y="5255"/>
                    <a:pt x="7220" y="5255"/>
                  </a:cubicBezTo>
                  <a:cubicBezTo>
                    <a:pt x="7220" y="4615"/>
                    <a:pt x="6250" y="4096"/>
                    <a:pt x="5054" y="4096"/>
                  </a:cubicBezTo>
                  <a:lnTo>
                    <a:pt x="2166" y="4096"/>
                  </a:lnTo>
                  <a:close/>
                  <a:moveTo>
                    <a:pt x="2166" y="11825"/>
                  </a:moveTo>
                  <a:cubicBezTo>
                    <a:pt x="1570" y="11825"/>
                    <a:pt x="1029" y="11955"/>
                    <a:pt x="636" y="12165"/>
                  </a:cubicBezTo>
                  <a:cubicBezTo>
                    <a:pt x="244" y="12375"/>
                    <a:pt x="0" y="12665"/>
                    <a:pt x="0" y="12984"/>
                  </a:cubicBezTo>
                  <a:lnTo>
                    <a:pt x="0" y="13370"/>
                  </a:lnTo>
                  <a:cubicBezTo>
                    <a:pt x="0" y="13689"/>
                    <a:pt x="244" y="13979"/>
                    <a:pt x="636" y="14189"/>
                  </a:cubicBezTo>
                  <a:cubicBezTo>
                    <a:pt x="1029" y="14399"/>
                    <a:pt x="1570" y="14529"/>
                    <a:pt x="2166" y="14529"/>
                  </a:cubicBezTo>
                  <a:lnTo>
                    <a:pt x="11146" y="14529"/>
                  </a:lnTo>
                  <a:lnTo>
                    <a:pt x="16760" y="20903"/>
                  </a:lnTo>
                  <a:cubicBezTo>
                    <a:pt x="17014" y="21191"/>
                    <a:pt x="17469" y="21399"/>
                    <a:pt x="17992" y="21500"/>
                  </a:cubicBezTo>
                  <a:cubicBezTo>
                    <a:pt x="18514" y="21600"/>
                    <a:pt x="19105" y="21594"/>
                    <a:pt x="19643" y="21459"/>
                  </a:cubicBezTo>
                  <a:lnTo>
                    <a:pt x="20298" y="21292"/>
                  </a:lnTo>
                  <a:cubicBezTo>
                    <a:pt x="20836" y="21156"/>
                    <a:pt x="21225" y="20915"/>
                    <a:pt x="21412" y="20635"/>
                  </a:cubicBezTo>
                  <a:cubicBezTo>
                    <a:pt x="21600" y="20355"/>
                    <a:pt x="21585" y="20039"/>
                    <a:pt x="21331" y="19751"/>
                  </a:cubicBezTo>
                  <a:lnTo>
                    <a:pt x="14937" y="12489"/>
                  </a:lnTo>
                  <a:cubicBezTo>
                    <a:pt x="14830" y="12374"/>
                    <a:pt x="14696" y="12271"/>
                    <a:pt x="14540" y="12182"/>
                  </a:cubicBezTo>
                  <a:cubicBezTo>
                    <a:pt x="14391" y="12098"/>
                    <a:pt x="14222" y="12027"/>
                    <a:pt x="14030" y="11974"/>
                  </a:cubicBezTo>
                  <a:cubicBezTo>
                    <a:pt x="13614" y="11860"/>
                    <a:pt x="13216" y="11857"/>
                    <a:pt x="12667" y="11839"/>
                  </a:cubicBezTo>
                  <a:cubicBezTo>
                    <a:pt x="12182" y="11823"/>
                    <a:pt x="11650" y="11825"/>
                    <a:pt x="11570" y="11825"/>
                  </a:cubicBezTo>
                  <a:lnTo>
                    <a:pt x="2166" y="11825"/>
                  </a:lnTo>
                  <a:close/>
                </a:path>
              </a:pathLst>
            </a:custGeom>
            <a:solidFill>
              <a:srgbClr val="6B3BC4"/>
            </a:solidFill>
            <a:ln w="12700" cap="flat">
              <a:noFill/>
              <a:miter lim="400000"/>
            </a:ln>
            <a:effectLst/>
          </p:spPr>
          <p:txBody>
            <a:bodyPr wrap="square" lIns="53578" tIns="53578" rIns="53578" bIns="53578" numCol="1" anchor="ctr">
              <a:noAutofit/>
            </a:bodyPr>
            <a:lstStyle/>
            <a:p>
              <a:endParaRPr sz="3200" dirty="0">
                <a:latin typeface="Lato Light" panose="020F0502020204030203" pitchFamily="34" charset="0"/>
              </a:endParaRPr>
            </a:p>
          </p:txBody>
        </p:sp>
        <p:sp>
          <p:nvSpPr>
            <p:cNvPr id="8" name="Shape">
              <a:extLst>
                <a:ext uri="{FF2B5EF4-FFF2-40B4-BE49-F238E27FC236}">
                  <a16:creationId xmlns:a16="http://schemas.microsoft.com/office/drawing/2014/main" id="{1E1F6E58-6750-1E97-61C4-7E0F1DFCB91F}"/>
                </a:ext>
              </a:extLst>
            </p:cNvPr>
            <p:cNvSpPr/>
            <p:nvPr/>
          </p:nvSpPr>
          <p:spPr>
            <a:xfrm flipH="1">
              <a:off x="7765540" y="2317955"/>
              <a:ext cx="1545399" cy="1891082"/>
            </a:xfrm>
            <a:custGeom>
              <a:avLst/>
              <a:gdLst/>
              <a:ahLst/>
              <a:cxnLst>
                <a:cxn ang="0">
                  <a:pos x="wd2" y="hd2"/>
                </a:cxn>
                <a:cxn ang="5400000">
                  <a:pos x="wd2" y="hd2"/>
                </a:cxn>
                <a:cxn ang="10800000">
                  <a:pos x="wd2" y="hd2"/>
                </a:cxn>
                <a:cxn ang="16200000">
                  <a:pos x="wd2" y="hd2"/>
                </a:cxn>
              </a:cxnLst>
              <a:rect l="0" t="0" r="r" b="b"/>
              <a:pathLst>
                <a:path w="21600" h="21600" extrusionOk="0">
                  <a:moveTo>
                    <a:pt x="19705" y="21600"/>
                  </a:moveTo>
                  <a:lnTo>
                    <a:pt x="10421" y="21600"/>
                  </a:lnTo>
                  <a:cubicBezTo>
                    <a:pt x="7548" y="21600"/>
                    <a:pt x="4943" y="20645"/>
                    <a:pt x="3056" y="19103"/>
                  </a:cubicBezTo>
                  <a:cubicBezTo>
                    <a:pt x="1169" y="17561"/>
                    <a:pt x="0" y="15432"/>
                    <a:pt x="0" y="13084"/>
                  </a:cubicBezTo>
                  <a:lnTo>
                    <a:pt x="0" y="1548"/>
                  </a:lnTo>
                  <a:cubicBezTo>
                    <a:pt x="0" y="693"/>
                    <a:pt x="848" y="0"/>
                    <a:pt x="1895" y="0"/>
                  </a:cubicBezTo>
                  <a:cubicBezTo>
                    <a:pt x="2941" y="0"/>
                    <a:pt x="3789" y="693"/>
                    <a:pt x="3789" y="1548"/>
                  </a:cubicBezTo>
                  <a:lnTo>
                    <a:pt x="3789" y="13084"/>
                  </a:lnTo>
                  <a:cubicBezTo>
                    <a:pt x="3789" y="14578"/>
                    <a:pt x="4533" y="15933"/>
                    <a:pt x="5734" y="16914"/>
                  </a:cubicBezTo>
                  <a:cubicBezTo>
                    <a:pt x="6935" y="17895"/>
                    <a:pt x="8593" y="18503"/>
                    <a:pt x="10421" y="18503"/>
                  </a:cubicBezTo>
                  <a:lnTo>
                    <a:pt x="19705" y="18503"/>
                  </a:lnTo>
                  <a:cubicBezTo>
                    <a:pt x="20752" y="18503"/>
                    <a:pt x="21600" y="19196"/>
                    <a:pt x="21600" y="20052"/>
                  </a:cubicBezTo>
                  <a:cubicBezTo>
                    <a:pt x="21600" y="20907"/>
                    <a:pt x="20752" y="21600"/>
                    <a:pt x="19705"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3200" dirty="0">
                <a:latin typeface="Lato Light" panose="020F0502020204030203" pitchFamily="34" charset="0"/>
              </a:endParaRPr>
            </a:p>
          </p:txBody>
        </p:sp>
        <p:sp>
          <p:nvSpPr>
            <p:cNvPr id="9" name="Shape">
              <a:extLst>
                <a:ext uri="{FF2B5EF4-FFF2-40B4-BE49-F238E27FC236}">
                  <a16:creationId xmlns:a16="http://schemas.microsoft.com/office/drawing/2014/main" id="{C0F4E572-0EAC-3502-062E-04CDDB419723}"/>
                </a:ext>
              </a:extLst>
            </p:cNvPr>
            <p:cNvSpPr/>
            <p:nvPr/>
          </p:nvSpPr>
          <p:spPr>
            <a:xfrm flipH="1">
              <a:off x="6787320" y="1179239"/>
              <a:ext cx="2022043" cy="3783250"/>
            </a:xfrm>
            <a:custGeom>
              <a:avLst/>
              <a:gdLst/>
              <a:ahLst/>
              <a:cxnLst>
                <a:cxn ang="0">
                  <a:pos x="wd2" y="hd2"/>
                </a:cxn>
                <a:cxn ang="5400000">
                  <a:pos x="wd2" y="hd2"/>
                </a:cxn>
                <a:cxn ang="10800000">
                  <a:pos x="wd2" y="hd2"/>
                </a:cxn>
                <a:cxn ang="16200000">
                  <a:pos x="wd2" y="hd2"/>
                </a:cxn>
              </a:cxnLst>
              <a:rect l="0" t="0" r="r" b="b"/>
              <a:pathLst>
                <a:path w="21539" h="21569" extrusionOk="0">
                  <a:moveTo>
                    <a:pt x="3538" y="0"/>
                  </a:moveTo>
                  <a:cubicBezTo>
                    <a:pt x="1664" y="0"/>
                    <a:pt x="144" y="813"/>
                    <a:pt x="144" y="1816"/>
                  </a:cubicBezTo>
                  <a:cubicBezTo>
                    <a:pt x="144" y="2819"/>
                    <a:pt x="1664" y="3632"/>
                    <a:pt x="3538" y="3632"/>
                  </a:cubicBezTo>
                  <a:cubicBezTo>
                    <a:pt x="5412" y="3632"/>
                    <a:pt x="6931" y="2819"/>
                    <a:pt x="6931" y="1816"/>
                  </a:cubicBezTo>
                  <a:cubicBezTo>
                    <a:pt x="6931" y="813"/>
                    <a:pt x="5412" y="0"/>
                    <a:pt x="3538" y="0"/>
                  </a:cubicBezTo>
                  <a:close/>
                  <a:moveTo>
                    <a:pt x="2166" y="4096"/>
                  </a:moveTo>
                  <a:cubicBezTo>
                    <a:pt x="970" y="4096"/>
                    <a:pt x="0" y="4615"/>
                    <a:pt x="0" y="5255"/>
                  </a:cubicBezTo>
                  <a:lnTo>
                    <a:pt x="0" y="10124"/>
                  </a:lnTo>
                  <a:cubicBezTo>
                    <a:pt x="0" y="10764"/>
                    <a:pt x="970" y="11284"/>
                    <a:pt x="2166" y="11284"/>
                  </a:cubicBezTo>
                  <a:lnTo>
                    <a:pt x="5054" y="11284"/>
                  </a:lnTo>
                  <a:cubicBezTo>
                    <a:pt x="6250" y="11284"/>
                    <a:pt x="7220" y="10764"/>
                    <a:pt x="7220" y="10124"/>
                  </a:cubicBezTo>
                  <a:cubicBezTo>
                    <a:pt x="7220" y="10124"/>
                    <a:pt x="7220" y="9558"/>
                    <a:pt x="7220" y="9351"/>
                  </a:cubicBezTo>
                  <a:lnTo>
                    <a:pt x="15018" y="9351"/>
                  </a:lnTo>
                  <a:cubicBezTo>
                    <a:pt x="15653" y="9351"/>
                    <a:pt x="16173" y="9073"/>
                    <a:pt x="16173" y="8733"/>
                  </a:cubicBezTo>
                  <a:cubicBezTo>
                    <a:pt x="16173" y="8393"/>
                    <a:pt x="15653" y="8115"/>
                    <a:pt x="15018" y="8115"/>
                  </a:cubicBezTo>
                  <a:lnTo>
                    <a:pt x="7220" y="8115"/>
                  </a:lnTo>
                  <a:cubicBezTo>
                    <a:pt x="7220" y="6729"/>
                    <a:pt x="7220" y="5255"/>
                    <a:pt x="7220" y="5255"/>
                  </a:cubicBezTo>
                  <a:cubicBezTo>
                    <a:pt x="7220" y="4615"/>
                    <a:pt x="6250" y="4096"/>
                    <a:pt x="5054" y="4096"/>
                  </a:cubicBezTo>
                  <a:lnTo>
                    <a:pt x="2166" y="4096"/>
                  </a:lnTo>
                  <a:close/>
                  <a:moveTo>
                    <a:pt x="2166" y="11825"/>
                  </a:moveTo>
                  <a:cubicBezTo>
                    <a:pt x="1570" y="11825"/>
                    <a:pt x="1029" y="11955"/>
                    <a:pt x="636" y="12165"/>
                  </a:cubicBezTo>
                  <a:cubicBezTo>
                    <a:pt x="244" y="12375"/>
                    <a:pt x="0" y="12665"/>
                    <a:pt x="0" y="12984"/>
                  </a:cubicBezTo>
                  <a:lnTo>
                    <a:pt x="0" y="13370"/>
                  </a:lnTo>
                  <a:cubicBezTo>
                    <a:pt x="0" y="13689"/>
                    <a:pt x="244" y="13979"/>
                    <a:pt x="636" y="14189"/>
                  </a:cubicBezTo>
                  <a:cubicBezTo>
                    <a:pt x="1029" y="14399"/>
                    <a:pt x="1570" y="14529"/>
                    <a:pt x="2166" y="14529"/>
                  </a:cubicBezTo>
                  <a:lnTo>
                    <a:pt x="11146" y="14529"/>
                  </a:lnTo>
                  <a:lnTo>
                    <a:pt x="16760" y="20903"/>
                  </a:lnTo>
                  <a:cubicBezTo>
                    <a:pt x="17014" y="21191"/>
                    <a:pt x="17469" y="21399"/>
                    <a:pt x="17992" y="21500"/>
                  </a:cubicBezTo>
                  <a:cubicBezTo>
                    <a:pt x="18514" y="21600"/>
                    <a:pt x="19105" y="21594"/>
                    <a:pt x="19643" y="21459"/>
                  </a:cubicBezTo>
                  <a:lnTo>
                    <a:pt x="20298" y="21292"/>
                  </a:lnTo>
                  <a:cubicBezTo>
                    <a:pt x="20836" y="21156"/>
                    <a:pt x="21225" y="20915"/>
                    <a:pt x="21412" y="20635"/>
                  </a:cubicBezTo>
                  <a:cubicBezTo>
                    <a:pt x="21600" y="20355"/>
                    <a:pt x="21585" y="20039"/>
                    <a:pt x="21331" y="19751"/>
                  </a:cubicBezTo>
                  <a:lnTo>
                    <a:pt x="14937" y="12489"/>
                  </a:lnTo>
                  <a:cubicBezTo>
                    <a:pt x="14830" y="12374"/>
                    <a:pt x="14696" y="12271"/>
                    <a:pt x="14540" y="12182"/>
                  </a:cubicBezTo>
                  <a:cubicBezTo>
                    <a:pt x="14391" y="12098"/>
                    <a:pt x="14222" y="12027"/>
                    <a:pt x="14030" y="11974"/>
                  </a:cubicBezTo>
                  <a:cubicBezTo>
                    <a:pt x="13614" y="11860"/>
                    <a:pt x="13216" y="11857"/>
                    <a:pt x="12667" y="11839"/>
                  </a:cubicBezTo>
                  <a:cubicBezTo>
                    <a:pt x="12182" y="11823"/>
                    <a:pt x="11650" y="11825"/>
                    <a:pt x="11570" y="11825"/>
                  </a:cubicBezTo>
                  <a:lnTo>
                    <a:pt x="2166" y="11825"/>
                  </a:lnTo>
                  <a:close/>
                </a:path>
              </a:pathLst>
            </a:custGeom>
            <a:solidFill>
              <a:srgbClr val="E32D8E"/>
            </a:solidFill>
            <a:ln w="12700" cap="flat">
              <a:noFill/>
              <a:miter lim="400000"/>
            </a:ln>
            <a:effectLst/>
          </p:spPr>
          <p:txBody>
            <a:bodyPr wrap="square" lIns="53578" tIns="53578" rIns="53578" bIns="53578" numCol="1" anchor="ctr">
              <a:noAutofit/>
            </a:bodyPr>
            <a:lstStyle/>
            <a:p>
              <a:endParaRPr sz="3200" dirty="0">
                <a:latin typeface="Lato Light" panose="020F0502020204030203" pitchFamily="34" charset="0"/>
              </a:endParaRPr>
            </a:p>
          </p:txBody>
        </p:sp>
      </p:grpSp>
      <p:sp>
        <p:nvSpPr>
          <p:cNvPr id="11" name="Freeform 891">
            <a:extLst>
              <a:ext uri="{FF2B5EF4-FFF2-40B4-BE49-F238E27FC236}">
                <a16:creationId xmlns:a16="http://schemas.microsoft.com/office/drawing/2014/main" id="{6A136361-4E5F-A016-3BC7-3666D7216A43}"/>
              </a:ext>
            </a:extLst>
          </p:cNvPr>
          <p:cNvSpPr>
            <a:spLocks noChangeArrowheads="1"/>
          </p:cNvSpPr>
          <p:nvPr/>
        </p:nvSpPr>
        <p:spPr bwMode="auto">
          <a:xfrm>
            <a:off x="3348068" y="2126775"/>
            <a:ext cx="436817" cy="436817"/>
          </a:xfrm>
          <a:custGeom>
            <a:avLst/>
            <a:gdLst>
              <a:gd name="T0" fmla="*/ 1335924 w 306027"/>
              <a:gd name="T1" fmla="*/ 3224229 h 306028"/>
              <a:gd name="T2" fmla="*/ 1990171 w 306027"/>
              <a:gd name="T3" fmla="*/ 2973500 h 306028"/>
              <a:gd name="T4" fmla="*/ 1652396 w 306027"/>
              <a:gd name="T5" fmla="*/ 2657092 h 306028"/>
              <a:gd name="T6" fmla="*/ 1652396 w 306027"/>
              <a:gd name="T7" fmla="*/ 2756777 h 306028"/>
              <a:gd name="T8" fmla="*/ 1652396 w 306027"/>
              <a:gd name="T9" fmla="*/ 2657092 h 306028"/>
              <a:gd name="T10" fmla="*/ 2252260 w 306027"/>
              <a:gd name="T11" fmla="*/ 1542595 h 306028"/>
              <a:gd name="T12" fmla="*/ 2092047 w 306027"/>
              <a:gd name="T13" fmla="*/ 2290854 h 306028"/>
              <a:gd name="T14" fmla="*/ 2039984 w 306027"/>
              <a:gd name="T15" fmla="*/ 2232088 h 306028"/>
              <a:gd name="T16" fmla="*/ 2212209 w 306027"/>
              <a:gd name="T17" fmla="*/ 1483830 h 306028"/>
              <a:gd name="T18" fmla="*/ 1704166 w 306027"/>
              <a:gd name="T19" fmla="*/ 1534763 h 306028"/>
              <a:gd name="T20" fmla="*/ 1652396 w 306027"/>
              <a:gd name="T21" fmla="*/ 2290854 h 306028"/>
              <a:gd name="T22" fmla="*/ 1604618 w 306027"/>
              <a:gd name="T23" fmla="*/ 1534763 h 306028"/>
              <a:gd name="T24" fmla="*/ 1120905 w 306027"/>
              <a:gd name="T25" fmla="*/ 1483830 h 306028"/>
              <a:gd name="T26" fmla="*/ 1286175 w 306027"/>
              <a:gd name="T27" fmla="*/ 2232088 h 306028"/>
              <a:gd name="T28" fmla="*/ 1238954 w 306027"/>
              <a:gd name="T29" fmla="*/ 2290854 h 306028"/>
              <a:gd name="T30" fmla="*/ 1077616 w 306027"/>
              <a:gd name="T31" fmla="*/ 1542595 h 306028"/>
              <a:gd name="T32" fmla="*/ 608060 w 306027"/>
              <a:gd name="T33" fmla="*/ 1308165 h 306028"/>
              <a:gd name="T34" fmla="*/ 2380029 w 306027"/>
              <a:gd name="T35" fmla="*/ 2464957 h 306028"/>
              <a:gd name="T36" fmla="*/ 608060 w 306027"/>
              <a:gd name="T37" fmla="*/ 1308165 h 306028"/>
              <a:gd name="T38" fmla="*/ 498535 w 306027"/>
              <a:gd name="T39" fmla="*/ 1155229 h 306028"/>
              <a:gd name="T40" fmla="*/ 2759457 w 306027"/>
              <a:gd name="T41" fmla="*/ 1206206 h 306028"/>
              <a:gd name="T42" fmla="*/ 2810310 w 306027"/>
              <a:gd name="T43" fmla="*/ 1002296 h 306028"/>
              <a:gd name="T44" fmla="*/ 1186979 w 306027"/>
              <a:gd name="T45" fmla="*/ 347435 h 306028"/>
              <a:gd name="T46" fmla="*/ 741060 w 306027"/>
              <a:gd name="T47" fmla="*/ 900342 h 306028"/>
              <a:gd name="T48" fmla="*/ 2117957 w 306027"/>
              <a:gd name="T49" fmla="*/ 421940 h 306028"/>
              <a:gd name="T50" fmla="*/ 2188367 w 306027"/>
              <a:gd name="T51" fmla="*/ 351361 h 306028"/>
              <a:gd name="T52" fmla="*/ 2861167 w 306027"/>
              <a:gd name="T53" fmla="*/ 900342 h 306028"/>
              <a:gd name="T54" fmla="*/ 2912008 w 306027"/>
              <a:gd name="T55" fmla="*/ 1155229 h 306028"/>
              <a:gd name="T56" fmla="*/ 2470004 w 306027"/>
              <a:gd name="T57" fmla="*/ 2531617 h 306028"/>
              <a:gd name="T58" fmla="*/ 881875 w 306027"/>
              <a:gd name="T59" fmla="*/ 2566905 h 306028"/>
              <a:gd name="T60" fmla="*/ 502449 w 306027"/>
              <a:gd name="T61" fmla="*/ 1300318 h 306028"/>
              <a:gd name="T62" fmla="*/ 396837 w 306027"/>
              <a:gd name="T63" fmla="*/ 951317 h 306028"/>
              <a:gd name="T64" fmla="*/ 604160 w 306027"/>
              <a:gd name="T65" fmla="*/ 900342 h 306028"/>
              <a:gd name="T66" fmla="*/ 1186979 w 306027"/>
              <a:gd name="T67" fmla="*/ 347435 h 306028"/>
              <a:gd name="T68" fmla="*/ 101859 w 306027"/>
              <a:gd name="T69" fmla="*/ 203721 h 306028"/>
              <a:gd name="T70" fmla="*/ 544553 w 306027"/>
              <a:gd name="T71" fmla="*/ 2468124 h 306028"/>
              <a:gd name="T72" fmla="*/ 544553 w 306027"/>
              <a:gd name="T73" fmla="*/ 2569981 h 306028"/>
              <a:gd name="T74" fmla="*/ 101859 w 306027"/>
              <a:gd name="T75" fmla="*/ 2769779 h 306028"/>
              <a:gd name="T76" fmla="*/ 1284993 w 306027"/>
              <a:gd name="T77" fmla="*/ 2871641 h 306028"/>
              <a:gd name="T78" fmla="*/ 3122382 w 306027"/>
              <a:gd name="T79" fmla="*/ 2871641 h 306028"/>
              <a:gd name="T80" fmla="*/ 3224247 w 306027"/>
              <a:gd name="T81" fmla="*/ 2569981 h 306028"/>
              <a:gd name="T82" fmla="*/ 2734536 w 306027"/>
              <a:gd name="T83" fmla="*/ 2519051 h 306028"/>
              <a:gd name="T84" fmla="*/ 3224247 w 306027"/>
              <a:gd name="T85" fmla="*/ 2468124 h 306028"/>
              <a:gd name="T86" fmla="*/ 3122382 w 306027"/>
              <a:gd name="T87" fmla="*/ 101859 h 306028"/>
              <a:gd name="T88" fmla="*/ 199797 w 306027"/>
              <a:gd name="T89" fmla="*/ 0 h 306028"/>
              <a:gd name="T90" fmla="*/ 3326106 w 306027"/>
              <a:gd name="T91" fmla="*/ 203721 h 306028"/>
              <a:gd name="T92" fmla="*/ 3326106 w 306027"/>
              <a:gd name="T93" fmla="*/ 2769779 h 306028"/>
              <a:gd name="T94" fmla="*/ 2092038 w 306027"/>
              <a:gd name="T95" fmla="*/ 2973500 h 306028"/>
              <a:gd name="T96" fmla="*/ 2421129 w 306027"/>
              <a:gd name="T97" fmla="*/ 3224229 h 306028"/>
              <a:gd name="T98" fmla="*/ 2421129 w 306027"/>
              <a:gd name="T99" fmla="*/ 3326088 h 306028"/>
              <a:gd name="T100" fmla="*/ 1284993 w 306027"/>
              <a:gd name="T101" fmla="*/ 3326088 h 306028"/>
              <a:gd name="T102" fmla="*/ 857973 w 306027"/>
              <a:gd name="T103" fmla="*/ 3275155 h 306028"/>
              <a:gd name="T104" fmla="*/ 1234060 w 306027"/>
              <a:gd name="T105" fmla="*/ 3224229 h 306028"/>
              <a:gd name="T106" fmla="*/ 199797 w 306027"/>
              <a:gd name="T107" fmla="*/ 2973500 h 306028"/>
              <a:gd name="T108" fmla="*/ 0 w 306027"/>
              <a:gd name="T109" fmla="*/ 2519051 h 306028"/>
              <a:gd name="T110" fmla="*/ 199797 w 306027"/>
              <a:gd name="T111" fmla="*/ 0 h 30602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06027" h="306028">
                <a:moveTo>
                  <a:pt x="122915" y="273587"/>
                </a:moveTo>
                <a:lnTo>
                  <a:pt x="122915" y="296656"/>
                </a:lnTo>
                <a:lnTo>
                  <a:pt x="183111" y="296656"/>
                </a:lnTo>
                <a:lnTo>
                  <a:pt x="183111" y="273587"/>
                </a:lnTo>
                <a:lnTo>
                  <a:pt x="122915" y="273587"/>
                </a:lnTo>
                <a:close/>
                <a:moveTo>
                  <a:pt x="152033" y="244475"/>
                </a:moveTo>
                <a:cubicBezTo>
                  <a:pt x="154964" y="244475"/>
                  <a:pt x="156796" y="246592"/>
                  <a:pt x="156796" y="249061"/>
                </a:cubicBezTo>
                <a:cubicBezTo>
                  <a:pt x="156796" y="251531"/>
                  <a:pt x="154964" y="253647"/>
                  <a:pt x="152033" y="253647"/>
                </a:cubicBezTo>
                <a:cubicBezTo>
                  <a:pt x="149469" y="253647"/>
                  <a:pt x="147637" y="251531"/>
                  <a:pt x="147637" y="249061"/>
                </a:cubicBezTo>
                <a:cubicBezTo>
                  <a:pt x="147637" y="246592"/>
                  <a:pt x="149469" y="244475"/>
                  <a:pt x="152033" y="244475"/>
                </a:cubicBezTo>
                <a:close/>
                <a:moveTo>
                  <a:pt x="203540" y="136525"/>
                </a:moveTo>
                <a:cubicBezTo>
                  <a:pt x="206120" y="136886"/>
                  <a:pt x="207594" y="139409"/>
                  <a:pt x="207225" y="141932"/>
                </a:cubicBezTo>
                <a:lnTo>
                  <a:pt x="197275" y="206813"/>
                </a:lnTo>
                <a:cubicBezTo>
                  <a:pt x="196538" y="209336"/>
                  <a:pt x="194695" y="210778"/>
                  <a:pt x="192484" y="210778"/>
                </a:cubicBezTo>
                <a:cubicBezTo>
                  <a:pt x="192116" y="210778"/>
                  <a:pt x="192116" y="210778"/>
                  <a:pt x="191747" y="210778"/>
                </a:cubicBezTo>
                <a:cubicBezTo>
                  <a:pt x="189168" y="210417"/>
                  <a:pt x="187325" y="207894"/>
                  <a:pt x="187694" y="205371"/>
                </a:cubicBezTo>
                <a:lnTo>
                  <a:pt x="198012" y="140490"/>
                </a:lnTo>
                <a:cubicBezTo>
                  <a:pt x="198381" y="138327"/>
                  <a:pt x="200960" y="136525"/>
                  <a:pt x="203540" y="136525"/>
                </a:cubicBezTo>
                <a:close/>
                <a:moveTo>
                  <a:pt x="152033" y="136525"/>
                </a:moveTo>
                <a:cubicBezTo>
                  <a:pt x="154964" y="136525"/>
                  <a:pt x="156796" y="138688"/>
                  <a:pt x="156796" y="141211"/>
                </a:cubicBezTo>
                <a:lnTo>
                  <a:pt x="156796" y="206092"/>
                </a:lnTo>
                <a:cubicBezTo>
                  <a:pt x="156796" y="208975"/>
                  <a:pt x="154964" y="210778"/>
                  <a:pt x="152033" y="210778"/>
                </a:cubicBezTo>
                <a:cubicBezTo>
                  <a:pt x="149469" y="210778"/>
                  <a:pt x="147637" y="208975"/>
                  <a:pt x="147637" y="206092"/>
                </a:cubicBezTo>
                <a:lnTo>
                  <a:pt x="147637" y="141211"/>
                </a:lnTo>
                <a:cubicBezTo>
                  <a:pt x="147637" y="138688"/>
                  <a:pt x="149469" y="136525"/>
                  <a:pt x="152033" y="136525"/>
                </a:cubicBezTo>
                <a:close/>
                <a:moveTo>
                  <a:pt x="103132" y="136525"/>
                </a:moveTo>
                <a:cubicBezTo>
                  <a:pt x="105304" y="136525"/>
                  <a:pt x="107838" y="138327"/>
                  <a:pt x="108562" y="140490"/>
                </a:cubicBezTo>
                <a:lnTo>
                  <a:pt x="118338" y="205371"/>
                </a:lnTo>
                <a:cubicBezTo>
                  <a:pt x="118700" y="207894"/>
                  <a:pt x="117252" y="210417"/>
                  <a:pt x="114355" y="210778"/>
                </a:cubicBezTo>
                <a:lnTo>
                  <a:pt x="113993" y="210778"/>
                </a:lnTo>
                <a:cubicBezTo>
                  <a:pt x="111459" y="210778"/>
                  <a:pt x="109649" y="209336"/>
                  <a:pt x="109286" y="206813"/>
                </a:cubicBezTo>
                <a:lnTo>
                  <a:pt x="99149" y="141932"/>
                </a:lnTo>
                <a:cubicBezTo>
                  <a:pt x="98425" y="139409"/>
                  <a:pt x="100597" y="136886"/>
                  <a:pt x="103132" y="136525"/>
                </a:cubicBezTo>
                <a:close/>
                <a:moveTo>
                  <a:pt x="55946" y="120362"/>
                </a:moveTo>
                <a:lnTo>
                  <a:pt x="84738" y="226797"/>
                </a:lnTo>
                <a:lnTo>
                  <a:pt x="218981" y="226797"/>
                </a:lnTo>
                <a:lnTo>
                  <a:pt x="247773" y="120362"/>
                </a:lnTo>
                <a:lnTo>
                  <a:pt x="55946" y="120362"/>
                </a:lnTo>
                <a:close/>
                <a:moveTo>
                  <a:pt x="45869" y="92220"/>
                </a:moveTo>
                <a:lnTo>
                  <a:pt x="45869" y="106291"/>
                </a:lnTo>
                <a:cubicBezTo>
                  <a:pt x="45869" y="108816"/>
                  <a:pt x="47669" y="110981"/>
                  <a:pt x="50188" y="110981"/>
                </a:cubicBezTo>
                <a:lnTo>
                  <a:pt x="253891" y="110981"/>
                </a:lnTo>
                <a:cubicBezTo>
                  <a:pt x="256410" y="110981"/>
                  <a:pt x="258570" y="108816"/>
                  <a:pt x="258570" y="106291"/>
                </a:cubicBezTo>
                <a:lnTo>
                  <a:pt x="258570" y="92220"/>
                </a:lnTo>
                <a:lnTo>
                  <a:pt x="45869" y="92220"/>
                </a:lnTo>
                <a:close/>
                <a:moveTo>
                  <a:pt x="109211" y="31967"/>
                </a:moveTo>
                <a:cubicBezTo>
                  <a:pt x="111011" y="33771"/>
                  <a:pt x="111011" y="36657"/>
                  <a:pt x="109211" y="38822"/>
                </a:cubicBezTo>
                <a:lnTo>
                  <a:pt x="68183" y="82839"/>
                </a:lnTo>
                <a:lnTo>
                  <a:pt x="236256" y="82839"/>
                </a:lnTo>
                <a:lnTo>
                  <a:pt x="194868" y="38822"/>
                </a:lnTo>
                <a:cubicBezTo>
                  <a:pt x="193068" y="36657"/>
                  <a:pt x="193068" y="33771"/>
                  <a:pt x="194868" y="31967"/>
                </a:cubicBezTo>
                <a:cubicBezTo>
                  <a:pt x="196667" y="30163"/>
                  <a:pt x="199906" y="30524"/>
                  <a:pt x="201346" y="32328"/>
                </a:cubicBezTo>
                <a:lnTo>
                  <a:pt x="248853" y="82839"/>
                </a:lnTo>
                <a:lnTo>
                  <a:pt x="263249" y="82839"/>
                </a:lnTo>
                <a:cubicBezTo>
                  <a:pt x="265768" y="82839"/>
                  <a:pt x="267927" y="85004"/>
                  <a:pt x="267927" y="87529"/>
                </a:cubicBezTo>
                <a:lnTo>
                  <a:pt x="267927" y="106291"/>
                </a:lnTo>
                <a:cubicBezTo>
                  <a:pt x="267927" y="112785"/>
                  <a:pt x="263608" y="118197"/>
                  <a:pt x="257490" y="119640"/>
                </a:cubicBezTo>
                <a:lnTo>
                  <a:pt x="227259" y="232930"/>
                </a:lnTo>
                <a:cubicBezTo>
                  <a:pt x="226539" y="234734"/>
                  <a:pt x="224739" y="236177"/>
                  <a:pt x="222220" y="236177"/>
                </a:cubicBezTo>
                <a:lnTo>
                  <a:pt x="81139" y="236177"/>
                </a:lnTo>
                <a:cubicBezTo>
                  <a:pt x="78980" y="236177"/>
                  <a:pt x="77540" y="234734"/>
                  <a:pt x="76821" y="232930"/>
                </a:cubicBezTo>
                <a:lnTo>
                  <a:pt x="46229" y="119640"/>
                </a:lnTo>
                <a:cubicBezTo>
                  <a:pt x="40471" y="117836"/>
                  <a:pt x="36512" y="112785"/>
                  <a:pt x="36512" y="106291"/>
                </a:cubicBezTo>
                <a:lnTo>
                  <a:pt x="36512" y="87529"/>
                </a:lnTo>
                <a:cubicBezTo>
                  <a:pt x="36512" y="85004"/>
                  <a:pt x="38671" y="82839"/>
                  <a:pt x="41191" y="82839"/>
                </a:cubicBezTo>
                <a:lnTo>
                  <a:pt x="55587" y="82839"/>
                </a:lnTo>
                <a:lnTo>
                  <a:pt x="102733" y="32328"/>
                </a:lnTo>
                <a:cubicBezTo>
                  <a:pt x="104173" y="30524"/>
                  <a:pt x="107412" y="30163"/>
                  <a:pt x="109211" y="31967"/>
                </a:cubicBezTo>
                <a:close/>
                <a:moveTo>
                  <a:pt x="18383" y="9372"/>
                </a:moveTo>
                <a:cubicBezTo>
                  <a:pt x="13337" y="9372"/>
                  <a:pt x="9372" y="13337"/>
                  <a:pt x="9372" y="18744"/>
                </a:cubicBezTo>
                <a:lnTo>
                  <a:pt x="9372" y="227088"/>
                </a:lnTo>
                <a:lnTo>
                  <a:pt x="50103" y="227088"/>
                </a:lnTo>
                <a:cubicBezTo>
                  <a:pt x="52266" y="227088"/>
                  <a:pt x="54429" y="229250"/>
                  <a:pt x="54429" y="231774"/>
                </a:cubicBezTo>
                <a:cubicBezTo>
                  <a:pt x="54429" y="234297"/>
                  <a:pt x="52266" y="236460"/>
                  <a:pt x="50103" y="236460"/>
                </a:cubicBezTo>
                <a:lnTo>
                  <a:pt x="9372" y="236460"/>
                </a:lnTo>
                <a:lnTo>
                  <a:pt x="9372" y="254843"/>
                </a:lnTo>
                <a:cubicBezTo>
                  <a:pt x="9372" y="259889"/>
                  <a:pt x="13337" y="264215"/>
                  <a:pt x="18383" y="264215"/>
                </a:cubicBezTo>
                <a:lnTo>
                  <a:pt x="118229" y="264215"/>
                </a:lnTo>
                <a:lnTo>
                  <a:pt x="187797" y="264215"/>
                </a:lnTo>
                <a:lnTo>
                  <a:pt x="287283" y="264215"/>
                </a:lnTo>
                <a:cubicBezTo>
                  <a:pt x="292690" y="264215"/>
                  <a:pt x="296655" y="259889"/>
                  <a:pt x="296655" y="254843"/>
                </a:cubicBezTo>
                <a:lnTo>
                  <a:pt x="296655" y="236460"/>
                </a:lnTo>
                <a:lnTo>
                  <a:pt x="256284" y="236460"/>
                </a:lnTo>
                <a:cubicBezTo>
                  <a:pt x="253761" y="236460"/>
                  <a:pt x="251598" y="234297"/>
                  <a:pt x="251598" y="231774"/>
                </a:cubicBezTo>
                <a:cubicBezTo>
                  <a:pt x="251598" y="229250"/>
                  <a:pt x="253761" y="227088"/>
                  <a:pt x="256284" y="227088"/>
                </a:cubicBezTo>
                <a:lnTo>
                  <a:pt x="296655" y="227088"/>
                </a:lnTo>
                <a:lnTo>
                  <a:pt x="296655" y="18744"/>
                </a:lnTo>
                <a:cubicBezTo>
                  <a:pt x="296655" y="13337"/>
                  <a:pt x="292690" y="9372"/>
                  <a:pt x="287283" y="9372"/>
                </a:cubicBezTo>
                <a:lnTo>
                  <a:pt x="18383" y="9372"/>
                </a:lnTo>
                <a:close/>
                <a:moveTo>
                  <a:pt x="18383" y="0"/>
                </a:moveTo>
                <a:lnTo>
                  <a:pt x="287283" y="0"/>
                </a:lnTo>
                <a:cubicBezTo>
                  <a:pt x="297736" y="0"/>
                  <a:pt x="306027" y="8290"/>
                  <a:pt x="306027" y="18744"/>
                </a:cubicBezTo>
                <a:lnTo>
                  <a:pt x="306027" y="231774"/>
                </a:lnTo>
                <a:lnTo>
                  <a:pt x="306027" y="254843"/>
                </a:lnTo>
                <a:cubicBezTo>
                  <a:pt x="306027" y="265296"/>
                  <a:pt x="297736" y="273587"/>
                  <a:pt x="287283" y="273587"/>
                </a:cubicBezTo>
                <a:lnTo>
                  <a:pt x="192483" y="273587"/>
                </a:lnTo>
                <a:lnTo>
                  <a:pt x="192483" y="296656"/>
                </a:lnTo>
                <a:lnTo>
                  <a:pt x="222762" y="296656"/>
                </a:lnTo>
                <a:cubicBezTo>
                  <a:pt x="225285" y="296656"/>
                  <a:pt x="227087" y="298819"/>
                  <a:pt x="227087" y="301342"/>
                </a:cubicBezTo>
                <a:cubicBezTo>
                  <a:pt x="227087" y="303865"/>
                  <a:pt x="225285" y="306028"/>
                  <a:pt x="222762" y="306028"/>
                </a:cubicBezTo>
                <a:lnTo>
                  <a:pt x="187797" y="306028"/>
                </a:lnTo>
                <a:lnTo>
                  <a:pt x="118229" y="306028"/>
                </a:lnTo>
                <a:lnTo>
                  <a:pt x="83625" y="306028"/>
                </a:lnTo>
                <a:cubicBezTo>
                  <a:pt x="81102" y="306028"/>
                  <a:pt x="78940" y="303865"/>
                  <a:pt x="78940" y="301342"/>
                </a:cubicBezTo>
                <a:cubicBezTo>
                  <a:pt x="78940" y="298819"/>
                  <a:pt x="81102" y="296656"/>
                  <a:pt x="83625" y="296656"/>
                </a:cubicBezTo>
                <a:lnTo>
                  <a:pt x="113543" y="296656"/>
                </a:lnTo>
                <a:lnTo>
                  <a:pt x="113543" y="273587"/>
                </a:lnTo>
                <a:lnTo>
                  <a:pt x="18383" y="273587"/>
                </a:lnTo>
                <a:cubicBezTo>
                  <a:pt x="8290" y="273587"/>
                  <a:pt x="0" y="265296"/>
                  <a:pt x="0" y="254843"/>
                </a:cubicBezTo>
                <a:lnTo>
                  <a:pt x="0" y="231774"/>
                </a:lnTo>
                <a:lnTo>
                  <a:pt x="0" y="18744"/>
                </a:lnTo>
                <a:cubicBezTo>
                  <a:pt x="0" y="8290"/>
                  <a:pt x="8290" y="0"/>
                  <a:pt x="18383" y="0"/>
                </a:cubicBezTo>
                <a:close/>
              </a:path>
            </a:pathLst>
          </a:custGeom>
          <a:solidFill>
            <a:srgbClr val="E32D8E"/>
          </a:solidFill>
          <a:ln>
            <a:noFill/>
          </a:ln>
          <a:effectLst/>
        </p:spPr>
        <p:txBody>
          <a:bodyPr anchor="ctr"/>
          <a:lstStyle/>
          <a:p>
            <a:endParaRPr lang="en-US" sz="1050" dirty="0">
              <a:latin typeface="Lato Light" panose="020F0502020204030203" pitchFamily="34" charset="0"/>
            </a:endParaRPr>
          </a:p>
        </p:txBody>
      </p:sp>
      <p:sp>
        <p:nvSpPr>
          <p:cNvPr id="12" name="TextBox 11">
            <a:extLst>
              <a:ext uri="{FF2B5EF4-FFF2-40B4-BE49-F238E27FC236}">
                <a16:creationId xmlns:a16="http://schemas.microsoft.com/office/drawing/2014/main" id="{C62CBF9B-CB12-5BD7-1D9A-CDE449F1F7D9}"/>
              </a:ext>
            </a:extLst>
          </p:cNvPr>
          <p:cNvSpPr txBox="1"/>
          <p:nvPr/>
        </p:nvSpPr>
        <p:spPr>
          <a:xfrm>
            <a:off x="642931" y="2175906"/>
            <a:ext cx="1317990" cy="338554"/>
          </a:xfrm>
          <a:prstGeom prst="rect">
            <a:avLst/>
          </a:prstGeom>
          <a:noFill/>
        </p:spPr>
        <p:txBody>
          <a:bodyPr wrap="none" rtlCol="0" anchor="ctr" anchorCtr="0">
            <a:spAutoFit/>
          </a:bodyPr>
          <a:lstStyle/>
          <a:p>
            <a:r>
              <a:rPr lang="en-US" sz="1600" b="1" dirty="0">
                <a:solidFill>
                  <a:srgbClr val="E32D8E"/>
                </a:solidFill>
                <a:latin typeface="Poppins" pitchFamily="2" charset="77"/>
                <a:ea typeface="League Spartan" charset="0"/>
                <a:cs typeface="Poppins" pitchFamily="2" charset="77"/>
              </a:rPr>
              <a:t>YOUR TITLE</a:t>
            </a:r>
          </a:p>
        </p:txBody>
      </p:sp>
      <p:sp>
        <p:nvSpPr>
          <p:cNvPr id="13" name="Subtitle 2">
            <a:extLst>
              <a:ext uri="{FF2B5EF4-FFF2-40B4-BE49-F238E27FC236}">
                <a16:creationId xmlns:a16="http://schemas.microsoft.com/office/drawing/2014/main" id="{86892E33-1BBC-15F7-FD48-7BB0FBD26B0E}"/>
              </a:ext>
            </a:extLst>
          </p:cNvPr>
          <p:cNvSpPr txBox="1">
            <a:spLocks/>
          </p:cNvSpPr>
          <p:nvPr/>
        </p:nvSpPr>
        <p:spPr>
          <a:xfrm>
            <a:off x="646193" y="2770804"/>
            <a:ext cx="3373244" cy="76944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15" name="TextBox 14">
            <a:extLst>
              <a:ext uri="{FF2B5EF4-FFF2-40B4-BE49-F238E27FC236}">
                <a16:creationId xmlns:a16="http://schemas.microsoft.com/office/drawing/2014/main" id="{9693ECAC-85BF-9F1E-4F7F-CB8EA5122ADE}"/>
              </a:ext>
            </a:extLst>
          </p:cNvPr>
          <p:cNvSpPr txBox="1"/>
          <p:nvPr/>
        </p:nvSpPr>
        <p:spPr>
          <a:xfrm>
            <a:off x="642931" y="3957458"/>
            <a:ext cx="1317990" cy="338554"/>
          </a:xfrm>
          <a:prstGeom prst="rect">
            <a:avLst/>
          </a:prstGeom>
          <a:noFill/>
        </p:spPr>
        <p:txBody>
          <a:bodyPr wrap="none" rtlCol="0" anchor="ctr" anchorCtr="0">
            <a:spAutoFit/>
          </a:bodyPr>
          <a:lstStyle/>
          <a:p>
            <a:r>
              <a:rPr lang="en-US" sz="1600" b="1" dirty="0">
                <a:solidFill>
                  <a:srgbClr val="6B3BC4"/>
                </a:solidFill>
                <a:latin typeface="Poppins" pitchFamily="2" charset="77"/>
                <a:ea typeface="League Spartan" charset="0"/>
                <a:cs typeface="Poppins" pitchFamily="2" charset="77"/>
              </a:rPr>
              <a:t>YOUR TITLE</a:t>
            </a:r>
          </a:p>
        </p:txBody>
      </p:sp>
      <p:sp>
        <p:nvSpPr>
          <p:cNvPr id="16" name="Subtitle 2">
            <a:extLst>
              <a:ext uri="{FF2B5EF4-FFF2-40B4-BE49-F238E27FC236}">
                <a16:creationId xmlns:a16="http://schemas.microsoft.com/office/drawing/2014/main" id="{D58CD800-6342-F6CE-6D34-D89D9F6C86BC}"/>
              </a:ext>
            </a:extLst>
          </p:cNvPr>
          <p:cNvSpPr txBox="1">
            <a:spLocks/>
          </p:cNvSpPr>
          <p:nvPr/>
        </p:nvSpPr>
        <p:spPr>
          <a:xfrm>
            <a:off x="646193" y="4532837"/>
            <a:ext cx="3373244" cy="76944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1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Private equity has successfully attracted the best and brightest in corporate America, including top performers from Fortune 500 companies and elite strategy.</a:t>
            </a:r>
          </a:p>
        </p:txBody>
      </p:sp>
      <p:sp>
        <p:nvSpPr>
          <p:cNvPr id="17" name="Freeform 858">
            <a:extLst>
              <a:ext uri="{FF2B5EF4-FFF2-40B4-BE49-F238E27FC236}">
                <a16:creationId xmlns:a16="http://schemas.microsoft.com/office/drawing/2014/main" id="{C018FE7F-901E-1EBB-448B-1346C7FBBBE4}"/>
              </a:ext>
            </a:extLst>
          </p:cNvPr>
          <p:cNvSpPr>
            <a:spLocks noChangeArrowheads="1"/>
          </p:cNvSpPr>
          <p:nvPr/>
        </p:nvSpPr>
        <p:spPr bwMode="auto">
          <a:xfrm>
            <a:off x="3284525" y="3876555"/>
            <a:ext cx="500360" cy="500360"/>
          </a:xfrm>
          <a:custGeom>
            <a:avLst/>
            <a:gdLst>
              <a:gd name="T0" fmla="*/ 1186685 w 306027"/>
              <a:gd name="T1" fmla="*/ 2104589 h 306028"/>
              <a:gd name="T2" fmla="*/ 1136843 w 306027"/>
              <a:gd name="T3" fmla="*/ 2756659 h 306028"/>
              <a:gd name="T4" fmla="*/ 1086995 w 306027"/>
              <a:gd name="T5" fmla="*/ 2104589 h 306028"/>
              <a:gd name="T6" fmla="*/ 2170014 w 306027"/>
              <a:gd name="T7" fmla="*/ 1828910 h 306028"/>
              <a:gd name="T8" fmla="*/ 2221785 w 306027"/>
              <a:gd name="T9" fmla="*/ 2480991 h 306028"/>
              <a:gd name="T10" fmla="*/ 2122237 w 306027"/>
              <a:gd name="T11" fmla="*/ 2480991 h 306028"/>
              <a:gd name="T12" fmla="*/ 2170014 w 306027"/>
              <a:gd name="T13" fmla="*/ 1828910 h 306028"/>
              <a:gd name="T14" fmla="*/ 1598410 w 306027"/>
              <a:gd name="T15" fmla="*/ 1759024 h 306028"/>
              <a:gd name="T16" fmla="*/ 1864814 w 306027"/>
              <a:gd name="T17" fmla="*/ 2679669 h 306028"/>
              <a:gd name="T18" fmla="*/ 1469128 w 306027"/>
              <a:gd name="T19" fmla="*/ 2679669 h 306028"/>
              <a:gd name="T20" fmla="*/ 1520061 w 306027"/>
              <a:gd name="T21" fmla="*/ 2092027 h 306028"/>
              <a:gd name="T22" fmla="*/ 1570991 w 306027"/>
              <a:gd name="T23" fmla="*/ 2679669 h 306028"/>
              <a:gd name="T24" fmla="*/ 1762955 w 306027"/>
              <a:gd name="T25" fmla="*/ 2679669 h 306028"/>
              <a:gd name="T26" fmla="*/ 1520061 w 306027"/>
              <a:gd name="T27" fmla="*/ 1849121 h 306028"/>
              <a:gd name="T28" fmla="*/ 1198800 w 306027"/>
              <a:gd name="T29" fmla="*/ 1907889 h 306028"/>
              <a:gd name="T30" fmla="*/ 1096954 w 306027"/>
              <a:gd name="T31" fmla="*/ 1907889 h 306028"/>
              <a:gd name="T32" fmla="*/ 775697 w 306027"/>
              <a:gd name="T33" fmla="*/ 1849121 h 306028"/>
              <a:gd name="T34" fmla="*/ 536719 w 306027"/>
              <a:gd name="T35" fmla="*/ 2421105 h 306028"/>
              <a:gd name="T36" fmla="*/ 724771 w 306027"/>
              <a:gd name="T37" fmla="*/ 2142953 h 306028"/>
              <a:gd name="T38" fmla="*/ 826626 w 306027"/>
              <a:gd name="T39" fmla="*/ 2142953 h 306028"/>
              <a:gd name="T40" fmla="*/ 1661092 w 306027"/>
              <a:gd name="T41" fmla="*/ 3024420 h 306028"/>
              <a:gd name="T42" fmla="*/ 2503393 w 306027"/>
              <a:gd name="T43" fmla="*/ 1919649 h 306028"/>
              <a:gd name="T44" fmla="*/ 2605252 w 306027"/>
              <a:gd name="T45" fmla="*/ 1919649 h 306028"/>
              <a:gd name="T46" fmla="*/ 2797216 w 306027"/>
              <a:gd name="T47" fmla="*/ 2413265 h 306028"/>
              <a:gd name="T48" fmla="*/ 2554319 w 306027"/>
              <a:gd name="T49" fmla="*/ 1625815 h 306028"/>
              <a:gd name="T50" fmla="*/ 2233078 w 306027"/>
              <a:gd name="T51" fmla="*/ 1684584 h 306028"/>
              <a:gd name="T52" fmla="*/ 2135128 w 306027"/>
              <a:gd name="T53" fmla="*/ 1684584 h 306028"/>
              <a:gd name="T54" fmla="*/ 1813881 w 306027"/>
              <a:gd name="T55" fmla="*/ 1625815 h 306028"/>
              <a:gd name="T56" fmla="*/ 931055 w 306027"/>
              <a:gd name="T57" fmla="*/ 1309314 h 306028"/>
              <a:gd name="T58" fmla="*/ 1346477 w 306027"/>
              <a:gd name="T59" fmla="*/ 1309314 h 306028"/>
              <a:gd name="T60" fmla="*/ 1136785 w 306027"/>
              <a:gd name="T61" fmla="*/ 1000723 h 306028"/>
              <a:gd name="T62" fmla="*/ 1136785 w 306027"/>
              <a:gd name="T63" fmla="*/ 1617905 h 306028"/>
              <a:gd name="T64" fmla="*/ 1136785 w 306027"/>
              <a:gd name="T65" fmla="*/ 1000723 h 306028"/>
              <a:gd name="T66" fmla="*/ 1966298 w 306027"/>
              <a:gd name="T67" fmla="*/ 1085020 h 306028"/>
              <a:gd name="T68" fmla="*/ 2381718 w 306027"/>
              <a:gd name="T69" fmla="*/ 1085020 h 306028"/>
              <a:gd name="T70" fmla="*/ 2172026 w 306027"/>
              <a:gd name="T71" fmla="*/ 776429 h 306028"/>
              <a:gd name="T72" fmla="*/ 2172026 w 306027"/>
              <a:gd name="T73" fmla="*/ 1393614 h 306028"/>
              <a:gd name="T74" fmla="*/ 2172026 w 306027"/>
              <a:gd name="T75" fmla="*/ 776429 h 306028"/>
              <a:gd name="T76" fmla="*/ 301656 w 306027"/>
              <a:gd name="T77" fmla="*/ 1664999 h 306028"/>
              <a:gd name="T78" fmla="*/ 434856 w 306027"/>
              <a:gd name="T79" fmla="*/ 2092027 h 306028"/>
              <a:gd name="T80" fmla="*/ 1492637 w 306027"/>
              <a:gd name="T81" fmla="*/ 1751188 h 306028"/>
              <a:gd name="T82" fmla="*/ 2554319 w 306027"/>
              <a:gd name="T83" fmla="*/ 1527885 h 306028"/>
              <a:gd name="T84" fmla="*/ 2899077 w 306027"/>
              <a:gd name="T85" fmla="*/ 2236978 h 306028"/>
              <a:gd name="T86" fmla="*/ 1661092 w 306027"/>
              <a:gd name="T87" fmla="*/ 301655 h 306028"/>
              <a:gd name="T88" fmla="*/ 1712022 w 306027"/>
              <a:gd name="T89" fmla="*/ 50933 h 306028"/>
              <a:gd name="T90" fmla="*/ 3122382 w 306027"/>
              <a:gd name="T91" fmla="*/ 1614068 h 306028"/>
              <a:gd name="T92" fmla="*/ 3326106 w 306027"/>
              <a:gd name="T93" fmla="*/ 1664999 h 306028"/>
              <a:gd name="T94" fmla="*/ 3122382 w 306027"/>
              <a:gd name="T95" fmla="*/ 1715933 h 306028"/>
              <a:gd name="T96" fmla="*/ 1712022 w 306027"/>
              <a:gd name="T97" fmla="*/ 3275155 h 306028"/>
              <a:gd name="T98" fmla="*/ 1614084 w 306027"/>
              <a:gd name="T99" fmla="*/ 3275155 h 306028"/>
              <a:gd name="T100" fmla="*/ 203722 w 306027"/>
              <a:gd name="T101" fmla="*/ 1715933 h 306028"/>
              <a:gd name="T102" fmla="*/ 0 w 306027"/>
              <a:gd name="T103" fmla="*/ 1664999 h 306028"/>
              <a:gd name="T104" fmla="*/ 203722 w 306027"/>
              <a:gd name="T105" fmla="*/ 1614068 h 306028"/>
              <a:gd name="T106" fmla="*/ 1614084 w 306027"/>
              <a:gd name="T107" fmla="*/ 50933 h 3060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06027" h="306028">
                <a:moveTo>
                  <a:pt x="104598" y="188913"/>
                </a:moveTo>
                <a:cubicBezTo>
                  <a:pt x="107068" y="188913"/>
                  <a:pt x="109184" y="191095"/>
                  <a:pt x="109184" y="193640"/>
                </a:cubicBezTo>
                <a:lnTo>
                  <a:pt x="109184" y="248909"/>
                </a:lnTo>
                <a:cubicBezTo>
                  <a:pt x="109184" y="251455"/>
                  <a:pt x="107068" y="253636"/>
                  <a:pt x="104598" y="253636"/>
                </a:cubicBezTo>
                <a:cubicBezTo>
                  <a:pt x="102129" y="253636"/>
                  <a:pt x="100012" y="251455"/>
                  <a:pt x="100012" y="248909"/>
                </a:cubicBezTo>
                <a:lnTo>
                  <a:pt x="100012" y="193640"/>
                </a:lnTo>
                <a:cubicBezTo>
                  <a:pt x="100012" y="191095"/>
                  <a:pt x="102129" y="188913"/>
                  <a:pt x="104598" y="188913"/>
                </a:cubicBezTo>
                <a:close/>
                <a:moveTo>
                  <a:pt x="199658" y="168275"/>
                </a:moveTo>
                <a:cubicBezTo>
                  <a:pt x="202223" y="168275"/>
                  <a:pt x="204421" y="170457"/>
                  <a:pt x="204421" y="173002"/>
                </a:cubicBezTo>
                <a:lnTo>
                  <a:pt x="204421" y="228272"/>
                </a:lnTo>
                <a:cubicBezTo>
                  <a:pt x="204421" y="230818"/>
                  <a:pt x="202223" y="232999"/>
                  <a:pt x="199658" y="232999"/>
                </a:cubicBezTo>
                <a:cubicBezTo>
                  <a:pt x="197094" y="232999"/>
                  <a:pt x="195262" y="230818"/>
                  <a:pt x="195262" y="228272"/>
                </a:cubicBezTo>
                <a:lnTo>
                  <a:pt x="195262" y="173002"/>
                </a:lnTo>
                <a:cubicBezTo>
                  <a:pt x="195262" y="170457"/>
                  <a:pt x="197094" y="168275"/>
                  <a:pt x="199658" y="168275"/>
                </a:cubicBezTo>
                <a:close/>
                <a:moveTo>
                  <a:pt x="166891" y="149589"/>
                </a:moveTo>
                <a:cubicBezTo>
                  <a:pt x="158240" y="149589"/>
                  <a:pt x="150670" y="154275"/>
                  <a:pt x="147066" y="161845"/>
                </a:cubicBezTo>
                <a:cubicBezTo>
                  <a:pt x="160763" y="165089"/>
                  <a:pt x="171577" y="177345"/>
                  <a:pt x="171577" y="192484"/>
                </a:cubicBezTo>
                <a:lnTo>
                  <a:pt x="171577" y="246552"/>
                </a:lnTo>
                <a:cubicBezTo>
                  <a:pt x="171216" y="256645"/>
                  <a:pt x="163286" y="264575"/>
                  <a:pt x="153194" y="264575"/>
                </a:cubicBezTo>
                <a:cubicBezTo>
                  <a:pt x="143101" y="264575"/>
                  <a:pt x="135171" y="256645"/>
                  <a:pt x="135171" y="246552"/>
                </a:cubicBezTo>
                <a:lnTo>
                  <a:pt x="135171" y="197170"/>
                </a:lnTo>
                <a:cubicBezTo>
                  <a:pt x="135171" y="194647"/>
                  <a:pt x="137334" y="192484"/>
                  <a:pt x="139857" y="192484"/>
                </a:cubicBezTo>
                <a:cubicBezTo>
                  <a:pt x="142380" y="192484"/>
                  <a:pt x="144543" y="194647"/>
                  <a:pt x="144543" y="197170"/>
                </a:cubicBezTo>
                <a:lnTo>
                  <a:pt x="144543" y="246552"/>
                </a:lnTo>
                <a:cubicBezTo>
                  <a:pt x="144543" y="251238"/>
                  <a:pt x="148508" y="255203"/>
                  <a:pt x="153194" y="255203"/>
                </a:cubicBezTo>
                <a:cubicBezTo>
                  <a:pt x="157880" y="255203"/>
                  <a:pt x="162205" y="251238"/>
                  <a:pt x="162205" y="246552"/>
                </a:cubicBezTo>
                <a:lnTo>
                  <a:pt x="162205" y="192484"/>
                </a:lnTo>
                <a:cubicBezTo>
                  <a:pt x="162205" y="180228"/>
                  <a:pt x="152112" y="170135"/>
                  <a:pt x="139857" y="170135"/>
                </a:cubicBezTo>
                <a:lnTo>
                  <a:pt x="110299" y="170135"/>
                </a:lnTo>
                <a:lnTo>
                  <a:pt x="110299" y="175542"/>
                </a:lnTo>
                <a:cubicBezTo>
                  <a:pt x="110299" y="178426"/>
                  <a:pt x="108137" y="180228"/>
                  <a:pt x="105614" y="180228"/>
                </a:cubicBezTo>
                <a:cubicBezTo>
                  <a:pt x="103090" y="180228"/>
                  <a:pt x="100928" y="178426"/>
                  <a:pt x="100928" y="175542"/>
                </a:cubicBezTo>
                <a:lnTo>
                  <a:pt x="100928" y="170135"/>
                </a:lnTo>
                <a:lnTo>
                  <a:pt x="71370" y="170135"/>
                </a:lnTo>
                <a:cubicBezTo>
                  <a:pt x="59115" y="170135"/>
                  <a:pt x="49382" y="180228"/>
                  <a:pt x="49382" y="192484"/>
                </a:cubicBezTo>
                <a:lnTo>
                  <a:pt x="49382" y="222762"/>
                </a:lnTo>
                <a:cubicBezTo>
                  <a:pt x="54429" y="230332"/>
                  <a:pt x="60196" y="237541"/>
                  <a:pt x="66684" y="243308"/>
                </a:cubicBezTo>
                <a:lnTo>
                  <a:pt x="66684" y="197170"/>
                </a:lnTo>
                <a:cubicBezTo>
                  <a:pt x="66684" y="194647"/>
                  <a:pt x="68847" y="192484"/>
                  <a:pt x="71370" y="192484"/>
                </a:cubicBezTo>
                <a:cubicBezTo>
                  <a:pt x="73893" y="192484"/>
                  <a:pt x="76056" y="194647"/>
                  <a:pt x="76056" y="197170"/>
                </a:cubicBezTo>
                <a:lnTo>
                  <a:pt x="76056" y="251599"/>
                </a:lnTo>
                <a:cubicBezTo>
                  <a:pt x="97323" y="268180"/>
                  <a:pt x="123997" y="278272"/>
                  <a:pt x="152833" y="278272"/>
                </a:cubicBezTo>
                <a:cubicBezTo>
                  <a:pt x="182391" y="278272"/>
                  <a:pt x="209064" y="268180"/>
                  <a:pt x="230331" y="251238"/>
                </a:cubicBezTo>
                <a:lnTo>
                  <a:pt x="230331" y="176624"/>
                </a:lnTo>
                <a:cubicBezTo>
                  <a:pt x="230331" y="174100"/>
                  <a:pt x="232494" y="171938"/>
                  <a:pt x="235017" y="171938"/>
                </a:cubicBezTo>
                <a:cubicBezTo>
                  <a:pt x="237540" y="171938"/>
                  <a:pt x="239703" y="174100"/>
                  <a:pt x="239703" y="176624"/>
                </a:cubicBezTo>
                <a:lnTo>
                  <a:pt x="239703" y="243308"/>
                </a:lnTo>
                <a:cubicBezTo>
                  <a:pt x="246191" y="236820"/>
                  <a:pt x="252319" y="229611"/>
                  <a:pt x="257365" y="222041"/>
                </a:cubicBezTo>
                <a:lnTo>
                  <a:pt x="257365" y="171938"/>
                </a:lnTo>
                <a:cubicBezTo>
                  <a:pt x="257365" y="159682"/>
                  <a:pt x="247272" y="149589"/>
                  <a:pt x="235017" y="149589"/>
                </a:cubicBezTo>
                <a:lnTo>
                  <a:pt x="205460" y="149589"/>
                </a:lnTo>
                <a:lnTo>
                  <a:pt x="205460" y="154996"/>
                </a:lnTo>
                <a:cubicBezTo>
                  <a:pt x="205460" y="157519"/>
                  <a:pt x="203297" y="159682"/>
                  <a:pt x="200774" y="159682"/>
                </a:cubicBezTo>
                <a:cubicBezTo>
                  <a:pt x="198251" y="159682"/>
                  <a:pt x="196448" y="157519"/>
                  <a:pt x="196448" y="154996"/>
                </a:cubicBezTo>
                <a:lnTo>
                  <a:pt x="196448" y="149589"/>
                </a:lnTo>
                <a:lnTo>
                  <a:pt x="166891" y="149589"/>
                </a:lnTo>
                <a:close/>
                <a:moveTo>
                  <a:pt x="104593" y="101539"/>
                </a:moveTo>
                <a:cubicBezTo>
                  <a:pt x="94036" y="101539"/>
                  <a:pt x="85664" y="109912"/>
                  <a:pt x="85664" y="120468"/>
                </a:cubicBezTo>
                <a:cubicBezTo>
                  <a:pt x="85664" y="131024"/>
                  <a:pt x="94036" y="139761"/>
                  <a:pt x="104593" y="139761"/>
                </a:cubicBezTo>
                <a:cubicBezTo>
                  <a:pt x="115149" y="139761"/>
                  <a:pt x="123886" y="131024"/>
                  <a:pt x="123886" y="120468"/>
                </a:cubicBezTo>
                <a:cubicBezTo>
                  <a:pt x="123886" y="109912"/>
                  <a:pt x="115149" y="101539"/>
                  <a:pt x="104593" y="101539"/>
                </a:cubicBezTo>
                <a:close/>
                <a:moveTo>
                  <a:pt x="104593" y="92075"/>
                </a:moveTo>
                <a:cubicBezTo>
                  <a:pt x="120246" y="92075"/>
                  <a:pt x="132986" y="104815"/>
                  <a:pt x="132986" y="120468"/>
                </a:cubicBezTo>
                <a:cubicBezTo>
                  <a:pt x="132986" y="136121"/>
                  <a:pt x="120246" y="148861"/>
                  <a:pt x="104593" y="148861"/>
                </a:cubicBezTo>
                <a:cubicBezTo>
                  <a:pt x="88940" y="148861"/>
                  <a:pt x="76200" y="136121"/>
                  <a:pt x="76200" y="120468"/>
                </a:cubicBezTo>
                <a:cubicBezTo>
                  <a:pt x="76200" y="104815"/>
                  <a:pt x="88940" y="92075"/>
                  <a:pt x="104593" y="92075"/>
                </a:cubicBezTo>
                <a:close/>
                <a:moveTo>
                  <a:pt x="199843" y="80902"/>
                </a:moveTo>
                <a:cubicBezTo>
                  <a:pt x="189287" y="80902"/>
                  <a:pt x="180914" y="89275"/>
                  <a:pt x="180914" y="99831"/>
                </a:cubicBezTo>
                <a:cubicBezTo>
                  <a:pt x="180914" y="110387"/>
                  <a:pt x="189287" y="119124"/>
                  <a:pt x="199843" y="119124"/>
                </a:cubicBezTo>
                <a:cubicBezTo>
                  <a:pt x="210764" y="119124"/>
                  <a:pt x="219136" y="110387"/>
                  <a:pt x="219136" y="99831"/>
                </a:cubicBezTo>
                <a:cubicBezTo>
                  <a:pt x="219136" y="89275"/>
                  <a:pt x="210764" y="80902"/>
                  <a:pt x="199843" y="80902"/>
                </a:cubicBezTo>
                <a:close/>
                <a:moveTo>
                  <a:pt x="199843" y="71438"/>
                </a:moveTo>
                <a:cubicBezTo>
                  <a:pt x="215860" y="71438"/>
                  <a:pt x="228236" y="84178"/>
                  <a:pt x="228236" y="99831"/>
                </a:cubicBezTo>
                <a:cubicBezTo>
                  <a:pt x="228236" y="115484"/>
                  <a:pt x="215860" y="128224"/>
                  <a:pt x="199843" y="128224"/>
                </a:cubicBezTo>
                <a:cubicBezTo>
                  <a:pt x="184191" y="128224"/>
                  <a:pt x="171450" y="115484"/>
                  <a:pt x="171450" y="99831"/>
                </a:cubicBezTo>
                <a:cubicBezTo>
                  <a:pt x="171450" y="84178"/>
                  <a:pt x="184191" y="71438"/>
                  <a:pt x="199843" y="71438"/>
                </a:cubicBezTo>
                <a:close/>
                <a:moveTo>
                  <a:pt x="152833" y="27755"/>
                </a:moveTo>
                <a:cubicBezTo>
                  <a:pt x="83986" y="27755"/>
                  <a:pt x="27755" y="83986"/>
                  <a:pt x="27755" y="153194"/>
                </a:cubicBezTo>
                <a:cubicBezTo>
                  <a:pt x="27755" y="172298"/>
                  <a:pt x="32441" y="190321"/>
                  <a:pt x="40010" y="206542"/>
                </a:cubicBezTo>
                <a:lnTo>
                  <a:pt x="40010" y="192484"/>
                </a:lnTo>
                <a:cubicBezTo>
                  <a:pt x="40010" y="175182"/>
                  <a:pt x="54068" y="161124"/>
                  <a:pt x="71370" y="161124"/>
                </a:cubicBezTo>
                <a:lnTo>
                  <a:pt x="137334" y="161124"/>
                </a:lnTo>
                <a:cubicBezTo>
                  <a:pt x="141659" y="148508"/>
                  <a:pt x="153554" y="140578"/>
                  <a:pt x="166891" y="140578"/>
                </a:cubicBezTo>
                <a:lnTo>
                  <a:pt x="235017" y="140578"/>
                </a:lnTo>
                <a:cubicBezTo>
                  <a:pt x="252319" y="140578"/>
                  <a:pt x="266737" y="154636"/>
                  <a:pt x="266737" y="171938"/>
                </a:cubicBezTo>
                <a:lnTo>
                  <a:pt x="266737" y="205821"/>
                </a:lnTo>
                <a:cubicBezTo>
                  <a:pt x="273946" y="189600"/>
                  <a:pt x="278272" y="171577"/>
                  <a:pt x="278272" y="153194"/>
                </a:cubicBezTo>
                <a:cubicBezTo>
                  <a:pt x="278272" y="83986"/>
                  <a:pt x="222041" y="27755"/>
                  <a:pt x="152833" y="27755"/>
                </a:cubicBezTo>
                <a:close/>
                <a:moveTo>
                  <a:pt x="152833" y="0"/>
                </a:moveTo>
                <a:cubicBezTo>
                  <a:pt x="155717" y="0"/>
                  <a:pt x="157519" y="2163"/>
                  <a:pt x="157519" y="4686"/>
                </a:cubicBezTo>
                <a:lnTo>
                  <a:pt x="157519" y="18744"/>
                </a:lnTo>
                <a:cubicBezTo>
                  <a:pt x="228168" y="21267"/>
                  <a:pt x="284760" y="77859"/>
                  <a:pt x="287283" y="148508"/>
                </a:cubicBezTo>
                <a:lnTo>
                  <a:pt x="301341" y="148508"/>
                </a:lnTo>
                <a:cubicBezTo>
                  <a:pt x="303864" y="148508"/>
                  <a:pt x="306027" y="150671"/>
                  <a:pt x="306027" y="153194"/>
                </a:cubicBezTo>
                <a:cubicBezTo>
                  <a:pt x="306027" y="155717"/>
                  <a:pt x="303864" y="157880"/>
                  <a:pt x="301341" y="157880"/>
                </a:cubicBezTo>
                <a:lnTo>
                  <a:pt x="287283" y="157880"/>
                </a:lnTo>
                <a:cubicBezTo>
                  <a:pt x="284760" y="228169"/>
                  <a:pt x="228168" y="285121"/>
                  <a:pt x="157519" y="287284"/>
                </a:cubicBezTo>
                <a:lnTo>
                  <a:pt x="157519" y="301342"/>
                </a:lnTo>
                <a:cubicBezTo>
                  <a:pt x="157519" y="303865"/>
                  <a:pt x="155717" y="306028"/>
                  <a:pt x="152833" y="306028"/>
                </a:cubicBezTo>
                <a:cubicBezTo>
                  <a:pt x="150310" y="306028"/>
                  <a:pt x="148508" y="303865"/>
                  <a:pt x="148508" y="301342"/>
                </a:cubicBezTo>
                <a:lnTo>
                  <a:pt x="148508" y="287284"/>
                </a:lnTo>
                <a:cubicBezTo>
                  <a:pt x="77858" y="285121"/>
                  <a:pt x="21267" y="228169"/>
                  <a:pt x="18744" y="157880"/>
                </a:cubicBezTo>
                <a:lnTo>
                  <a:pt x="4686" y="157880"/>
                </a:lnTo>
                <a:cubicBezTo>
                  <a:pt x="2163" y="157880"/>
                  <a:pt x="0" y="155717"/>
                  <a:pt x="0" y="153194"/>
                </a:cubicBezTo>
                <a:cubicBezTo>
                  <a:pt x="0" y="150671"/>
                  <a:pt x="2163" y="148508"/>
                  <a:pt x="4686" y="148508"/>
                </a:cubicBezTo>
                <a:lnTo>
                  <a:pt x="18744" y="148508"/>
                </a:lnTo>
                <a:cubicBezTo>
                  <a:pt x="21267" y="77859"/>
                  <a:pt x="77858" y="21267"/>
                  <a:pt x="148508" y="18744"/>
                </a:cubicBezTo>
                <a:lnTo>
                  <a:pt x="148508" y="4686"/>
                </a:lnTo>
                <a:cubicBezTo>
                  <a:pt x="148508" y="2163"/>
                  <a:pt x="150310" y="0"/>
                  <a:pt x="152833" y="0"/>
                </a:cubicBezTo>
                <a:close/>
              </a:path>
            </a:pathLst>
          </a:custGeom>
          <a:solidFill>
            <a:srgbClr val="6B3BC4"/>
          </a:solidFill>
          <a:ln>
            <a:noFill/>
          </a:ln>
          <a:effectLst/>
        </p:spPr>
        <p:txBody>
          <a:bodyPr anchor="ctr"/>
          <a:lstStyle/>
          <a:p>
            <a:endParaRPr lang="en-US" sz="1050" dirty="0">
              <a:latin typeface="Lato Light" panose="020F0502020204030203" pitchFamily="34" charset="0"/>
            </a:endParaRPr>
          </a:p>
        </p:txBody>
      </p:sp>
    </p:spTree>
    <p:extLst>
      <p:ext uri="{BB962C8B-B14F-4D97-AF65-F5344CB8AC3E}">
        <p14:creationId xmlns:p14="http://schemas.microsoft.com/office/powerpoint/2010/main" val="2915885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0D9BB0-388C-8B61-0401-6ED09D6F424E}"/>
              </a:ext>
            </a:extLst>
          </p:cNvPr>
          <p:cNvSpPr txBox="1"/>
          <p:nvPr/>
        </p:nvSpPr>
        <p:spPr>
          <a:xfrm>
            <a:off x="216805" y="236452"/>
            <a:ext cx="4477508" cy="523220"/>
          </a:xfrm>
          <a:prstGeom prst="rect">
            <a:avLst/>
          </a:prstGeom>
          <a:noFill/>
        </p:spPr>
        <p:txBody>
          <a:bodyPr wrap="none" rtlCol="0">
            <a:spAutoFit/>
          </a:bodyPr>
          <a:lstStyle/>
          <a:p>
            <a:pPr algn="ctr"/>
            <a:r>
              <a:rPr lang="en-US" sz="2800" b="1" dirty="0">
                <a:solidFill>
                  <a:schemeClr val="tx2"/>
                </a:solidFill>
                <a:latin typeface="Poppins" pitchFamily="2" charset="77"/>
                <a:cs typeface="Poppins" pitchFamily="2" charset="77"/>
              </a:rPr>
              <a:t>BUSINESS INFOGRAPHIC</a:t>
            </a:r>
          </a:p>
        </p:txBody>
      </p:sp>
      <p:sp>
        <p:nvSpPr>
          <p:cNvPr id="5" name="TextBox 4">
            <a:extLst>
              <a:ext uri="{FF2B5EF4-FFF2-40B4-BE49-F238E27FC236}">
                <a16:creationId xmlns:a16="http://schemas.microsoft.com/office/drawing/2014/main" id="{1CCA766B-725E-9003-9CA2-631C1863C0A6}"/>
              </a:ext>
            </a:extLst>
          </p:cNvPr>
          <p:cNvSpPr txBox="1"/>
          <p:nvPr/>
        </p:nvSpPr>
        <p:spPr>
          <a:xfrm>
            <a:off x="4694313" y="328785"/>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60835">
            <a:extLst>
              <a:ext uri="{FF2B5EF4-FFF2-40B4-BE49-F238E27FC236}">
                <a16:creationId xmlns:a16="http://schemas.microsoft.com/office/drawing/2014/main" id="{F8DF88ED-5298-63EE-7750-637396EB8051}"/>
              </a:ext>
            </a:extLst>
          </p:cNvPr>
          <p:cNvSpPr/>
          <p:nvPr/>
        </p:nvSpPr>
        <p:spPr>
          <a:xfrm>
            <a:off x="3134453" y="1300900"/>
            <a:ext cx="7448369" cy="3642716"/>
          </a:xfrm>
          <a:prstGeom prst="rect">
            <a:avLst/>
          </a:prstGeom>
          <a:solidFill>
            <a:schemeClr val="bg1">
              <a:lumMod val="95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grpSp>
        <p:nvGrpSpPr>
          <p:cNvPr id="6" name="Group 5">
            <a:extLst>
              <a:ext uri="{FF2B5EF4-FFF2-40B4-BE49-F238E27FC236}">
                <a16:creationId xmlns:a16="http://schemas.microsoft.com/office/drawing/2014/main" id="{BA64B6ED-7CD3-14BB-03D4-07459E978C85}"/>
              </a:ext>
            </a:extLst>
          </p:cNvPr>
          <p:cNvGrpSpPr/>
          <p:nvPr/>
        </p:nvGrpSpPr>
        <p:grpSpPr>
          <a:xfrm>
            <a:off x="3405116" y="1585110"/>
            <a:ext cx="6881722" cy="3149701"/>
            <a:chOff x="6282105" y="2157871"/>
            <a:chExt cx="15084679" cy="6904118"/>
          </a:xfrm>
        </p:grpSpPr>
        <p:sp>
          <p:nvSpPr>
            <p:cNvPr id="31" name="Rectangle 30">
              <a:extLst>
                <a:ext uri="{FF2B5EF4-FFF2-40B4-BE49-F238E27FC236}">
                  <a16:creationId xmlns:a16="http://schemas.microsoft.com/office/drawing/2014/main" id="{043B757B-D8E5-5EFF-A358-55F4CAD40B62}"/>
                </a:ext>
              </a:extLst>
            </p:cNvPr>
            <p:cNvSpPr/>
            <p:nvPr/>
          </p:nvSpPr>
          <p:spPr>
            <a:xfrm>
              <a:off x="6282105" y="2157871"/>
              <a:ext cx="6161822" cy="3322494"/>
            </a:xfrm>
            <a:prstGeom prst="rect">
              <a:avLst/>
            </a:prstGeom>
            <a:solidFill>
              <a:srgbClr val="FFA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sp>
          <p:nvSpPr>
            <p:cNvPr id="32" name="Rectangle 31">
              <a:extLst>
                <a:ext uri="{FF2B5EF4-FFF2-40B4-BE49-F238E27FC236}">
                  <a16:creationId xmlns:a16="http://schemas.microsoft.com/office/drawing/2014/main" id="{D2BE7E68-1EA6-DC7E-EA67-65365BB6551D}"/>
                </a:ext>
              </a:extLst>
            </p:cNvPr>
            <p:cNvSpPr/>
            <p:nvPr/>
          </p:nvSpPr>
          <p:spPr>
            <a:xfrm>
              <a:off x="6282105" y="5641440"/>
              <a:ext cx="6161822" cy="332249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sp>
          <p:nvSpPr>
            <p:cNvPr id="33" name="Rectangle 32">
              <a:extLst>
                <a:ext uri="{FF2B5EF4-FFF2-40B4-BE49-F238E27FC236}">
                  <a16:creationId xmlns:a16="http://schemas.microsoft.com/office/drawing/2014/main" id="{86CF3BF2-888D-B2D6-C6C1-4AF98CCD4E1C}"/>
                </a:ext>
              </a:extLst>
            </p:cNvPr>
            <p:cNvSpPr/>
            <p:nvPr/>
          </p:nvSpPr>
          <p:spPr>
            <a:xfrm>
              <a:off x="12598253" y="5641440"/>
              <a:ext cx="4818906" cy="3322494"/>
            </a:xfrm>
            <a:prstGeom prst="rect">
              <a:avLst/>
            </a:prstGeom>
            <a:solidFill>
              <a:srgbClr val="E03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sp>
          <p:nvSpPr>
            <p:cNvPr id="34" name="Rectangle 33">
              <a:extLst>
                <a:ext uri="{FF2B5EF4-FFF2-40B4-BE49-F238E27FC236}">
                  <a16:creationId xmlns:a16="http://schemas.microsoft.com/office/drawing/2014/main" id="{D957803A-9212-60E1-AA22-F15393B8E436}"/>
                </a:ext>
              </a:extLst>
            </p:cNvPr>
            <p:cNvSpPr/>
            <p:nvPr/>
          </p:nvSpPr>
          <p:spPr>
            <a:xfrm>
              <a:off x="17571485" y="5641440"/>
              <a:ext cx="3795299" cy="3322494"/>
            </a:xfrm>
            <a:prstGeom prst="rect">
              <a:avLst/>
            </a:prstGeom>
            <a:solidFill>
              <a:srgbClr val="72BA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sp>
          <p:nvSpPr>
            <p:cNvPr id="35" name="Rectangle 34">
              <a:extLst>
                <a:ext uri="{FF2B5EF4-FFF2-40B4-BE49-F238E27FC236}">
                  <a16:creationId xmlns:a16="http://schemas.microsoft.com/office/drawing/2014/main" id="{7401A320-B53B-6958-E8A9-C259B8B64EF7}"/>
                </a:ext>
              </a:extLst>
            </p:cNvPr>
            <p:cNvSpPr/>
            <p:nvPr/>
          </p:nvSpPr>
          <p:spPr>
            <a:xfrm>
              <a:off x="17571485" y="2157871"/>
              <a:ext cx="3795299" cy="3322494"/>
            </a:xfrm>
            <a:prstGeom prst="rect">
              <a:avLst/>
            </a:prstGeom>
            <a:solidFill>
              <a:srgbClr val="6B3B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sp>
          <p:nvSpPr>
            <p:cNvPr id="36" name="Rectangle 35">
              <a:extLst>
                <a:ext uri="{FF2B5EF4-FFF2-40B4-BE49-F238E27FC236}">
                  <a16:creationId xmlns:a16="http://schemas.microsoft.com/office/drawing/2014/main" id="{56A97EE3-3299-E2BE-5176-3C068DDBFDC6}"/>
                </a:ext>
              </a:extLst>
            </p:cNvPr>
            <p:cNvSpPr/>
            <p:nvPr/>
          </p:nvSpPr>
          <p:spPr>
            <a:xfrm>
              <a:off x="12598253" y="2157871"/>
              <a:ext cx="2332290" cy="3322494"/>
            </a:xfrm>
            <a:prstGeom prst="rect">
              <a:avLst/>
            </a:prstGeom>
            <a:solidFill>
              <a:srgbClr val="E32D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sp>
          <p:nvSpPr>
            <p:cNvPr id="37" name="Rectangle 36">
              <a:extLst>
                <a:ext uri="{FF2B5EF4-FFF2-40B4-BE49-F238E27FC236}">
                  <a16:creationId xmlns:a16="http://schemas.microsoft.com/office/drawing/2014/main" id="{829A32AB-D61E-A4D0-DC6A-FBAD25885CE2}"/>
                </a:ext>
              </a:extLst>
            </p:cNvPr>
            <p:cNvSpPr/>
            <p:nvPr/>
          </p:nvSpPr>
          <p:spPr>
            <a:xfrm>
              <a:off x="15084869" y="2157871"/>
              <a:ext cx="2332290" cy="3322494"/>
            </a:xfrm>
            <a:prstGeom prst="rect">
              <a:avLst/>
            </a:prstGeom>
            <a:solidFill>
              <a:srgbClr val="00B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Lato Light" panose="020F0502020204030203" pitchFamily="34" charset="0"/>
              </a:endParaRPr>
            </a:p>
          </p:txBody>
        </p:sp>
        <p:sp>
          <p:nvSpPr>
            <p:cNvPr id="38" name="TextBox 37">
              <a:extLst>
                <a:ext uri="{FF2B5EF4-FFF2-40B4-BE49-F238E27FC236}">
                  <a16:creationId xmlns:a16="http://schemas.microsoft.com/office/drawing/2014/main" id="{389C1A50-E976-96C6-346A-32E15AB175AF}"/>
                </a:ext>
              </a:extLst>
            </p:cNvPr>
            <p:cNvSpPr txBox="1"/>
            <p:nvPr/>
          </p:nvSpPr>
          <p:spPr>
            <a:xfrm>
              <a:off x="6546707" y="2310780"/>
              <a:ext cx="1817321" cy="573447"/>
            </a:xfrm>
            <a:prstGeom prst="rect">
              <a:avLst/>
            </a:prstGeom>
            <a:noFill/>
          </p:spPr>
          <p:txBody>
            <a:bodyPr wrap="none" rtlCol="0" anchor="ctr" anchorCtr="0">
              <a:spAutoFit/>
            </a:bodyPr>
            <a:lstStyle/>
            <a:p>
              <a:r>
                <a:rPr lang="en-US" sz="1100" b="1" dirty="0">
                  <a:solidFill>
                    <a:schemeClr val="bg1"/>
                  </a:solidFill>
                  <a:latin typeface="Poppins" pitchFamily="2" charset="77"/>
                  <a:ea typeface="League Spartan" charset="0"/>
                  <a:cs typeface="Poppins" pitchFamily="2" charset="77"/>
                </a:rPr>
                <a:t>VISITORS</a:t>
              </a:r>
            </a:p>
          </p:txBody>
        </p:sp>
        <p:sp>
          <p:nvSpPr>
            <p:cNvPr id="39" name="TextBox 38">
              <a:extLst>
                <a:ext uri="{FF2B5EF4-FFF2-40B4-BE49-F238E27FC236}">
                  <a16:creationId xmlns:a16="http://schemas.microsoft.com/office/drawing/2014/main" id="{625D69F3-C688-98B9-6542-096993C63ADF}"/>
                </a:ext>
              </a:extLst>
            </p:cNvPr>
            <p:cNvSpPr txBox="1"/>
            <p:nvPr/>
          </p:nvSpPr>
          <p:spPr>
            <a:xfrm>
              <a:off x="12598253" y="2306523"/>
              <a:ext cx="2224918" cy="573447"/>
            </a:xfrm>
            <a:prstGeom prst="rect">
              <a:avLst/>
            </a:prstGeom>
            <a:noFill/>
          </p:spPr>
          <p:txBody>
            <a:bodyPr wrap="none" rtlCol="0" anchor="ctr" anchorCtr="0">
              <a:spAutoFit/>
            </a:bodyPr>
            <a:lstStyle/>
            <a:p>
              <a:r>
                <a:rPr lang="en-US" sz="1100" b="1" dirty="0">
                  <a:solidFill>
                    <a:schemeClr val="bg1"/>
                  </a:solidFill>
                  <a:latin typeface="Poppins" pitchFamily="2" charset="77"/>
                  <a:ea typeface="League Spartan" charset="0"/>
                  <a:cs typeface="Poppins" pitchFamily="2" charset="77"/>
                </a:rPr>
                <a:t>COMMENTS</a:t>
              </a:r>
            </a:p>
          </p:txBody>
        </p:sp>
        <p:sp>
          <p:nvSpPr>
            <p:cNvPr id="40" name="TextBox 39">
              <a:extLst>
                <a:ext uri="{FF2B5EF4-FFF2-40B4-BE49-F238E27FC236}">
                  <a16:creationId xmlns:a16="http://schemas.microsoft.com/office/drawing/2014/main" id="{9798A6F0-C6D4-88B7-F6C8-2D6CC312970D}"/>
                </a:ext>
              </a:extLst>
            </p:cNvPr>
            <p:cNvSpPr txBox="1"/>
            <p:nvPr/>
          </p:nvSpPr>
          <p:spPr>
            <a:xfrm>
              <a:off x="15307461" y="2310780"/>
              <a:ext cx="1371073" cy="573447"/>
            </a:xfrm>
            <a:prstGeom prst="rect">
              <a:avLst/>
            </a:prstGeom>
            <a:noFill/>
          </p:spPr>
          <p:txBody>
            <a:bodyPr wrap="none" rtlCol="0" anchor="ctr" anchorCtr="0">
              <a:spAutoFit/>
            </a:bodyPr>
            <a:lstStyle/>
            <a:p>
              <a:r>
                <a:rPr lang="en-US" sz="1100" b="1" dirty="0">
                  <a:solidFill>
                    <a:schemeClr val="bg1"/>
                  </a:solidFill>
                  <a:latin typeface="Poppins" pitchFamily="2" charset="77"/>
                  <a:ea typeface="League Spartan" charset="0"/>
                  <a:cs typeface="Poppins" pitchFamily="2" charset="77"/>
                </a:rPr>
                <a:t>USERS</a:t>
              </a:r>
            </a:p>
          </p:txBody>
        </p:sp>
        <p:sp>
          <p:nvSpPr>
            <p:cNvPr id="41" name="TextBox 40">
              <a:extLst>
                <a:ext uri="{FF2B5EF4-FFF2-40B4-BE49-F238E27FC236}">
                  <a16:creationId xmlns:a16="http://schemas.microsoft.com/office/drawing/2014/main" id="{F1DB03E7-6C60-F9F2-4F04-026764A90D0A}"/>
                </a:ext>
              </a:extLst>
            </p:cNvPr>
            <p:cNvSpPr txBox="1"/>
            <p:nvPr/>
          </p:nvSpPr>
          <p:spPr>
            <a:xfrm>
              <a:off x="17834635" y="2310780"/>
              <a:ext cx="1170789" cy="573447"/>
            </a:xfrm>
            <a:prstGeom prst="rect">
              <a:avLst/>
            </a:prstGeom>
            <a:noFill/>
          </p:spPr>
          <p:txBody>
            <a:bodyPr wrap="none" rtlCol="0" anchor="ctr" anchorCtr="0">
              <a:spAutoFit/>
            </a:bodyPr>
            <a:lstStyle/>
            <a:p>
              <a:r>
                <a:rPr lang="en-US" sz="1100" b="1" dirty="0">
                  <a:solidFill>
                    <a:schemeClr val="bg1"/>
                  </a:solidFill>
                  <a:latin typeface="Poppins" pitchFamily="2" charset="77"/>
                  <a:ea typeface="League Spartan" charset="0"/>
                  <a:cs typeface="Poppins" pitchFamily="2" charset="77"/>
                </a:rPr>
                <a:t>FILES</a:t>
              </a:r>
            </a:p>
          </p:txBody>
        </p:sp>
        <p:sp>
          <p:nvSpPr>
            <p:cNvPr id="42" name="TextBox 41">
              <a:extLst>
                <a:ext uri="{FF2B5EF4-FFF2-40B4-BE49-F238E27FC236}">
                  <a16:creationId xmlns:a16="http://schemas.microsoft.com/office/drawing/2014/main" id="{50357804-C02D-ADD7-192C-26DFA081B99B}"/>
                </a:ext>
              </a:extLst>
            </p:cNvPr>
            <p:cNvSpPr txBox="1"/>
            <p:nvPr/>
          </p:nvSpPr>
          <p:spPr>
            <a:xfrm>
              <a:off x="6546707" y="5784383"/>
              <a:ext cx="2298709" cy="573447"/>
            </a:xfrm>
            <a:prstGeom prst="rect">
              <a:avLst/>
            </a:prstGeom>
            <a:noFill/>
          </p:spPr>
          <p:txBody>
            <a:bodyPr wrap="none" rtlCol="0" anchor="ctr" anchorCtr="0">
              <a:spAutoFit/>
            </a:bodyPr>
            <a:lstStyle/>
            <a:p>
              <a:r>
                <a:rPr lang="en-US" sz="1100" b="1" dirty="0">
                  <a:solidFill>
                    <a:schemeClr val="bg1"/>
                  </a:solidFill>
                  <a:latin typeface="Poppins" pitchFamily="2" charset="77"/>
                  <a:ea typeface="League Spartan" charset="0"/>
                  <a:cs typeface="Poppins" pitchFamily="2" charset="77"/>
                </a:rPr>
                <a:t>PAGE VIEWS</a:t>
              </a:r>
            </a:p>
          </p:txBody>
        </p:sp>
        <p:sp>
          <p:nvSpPr>
            <p:cNvPr id="43" name="TextBox 42">
              <a:extLst>
                <a:ext uri="{FF2B5EF4-FFF2-40B4-BE49-F238E27FC236}">
                  <a16:creationId xmlns:a16="http://schemas.microsoft.com/office/drawing/2014/main" id="{F320D08C-E637-D7C7-B636-90644FD2A321}"/>
                </a:ext>
              </a:extLst>
            </p:cNvPr>
            <p:cNvSpPr txBox="1"/>
            <p:nvPr/>
          </p:nvSpPr>
          <p:spPr>
            <a:xfrm>
              <a:off x="12819469" y="5784383"/>
              <a:ext cx="1518651" cy="573447"/>
            </a:xfrm>
            <a:prstGeom prst="rect">
              <a:avLst/>
            </a:prstGeom>
            <a:noFill/>
          </p:spPr>
          <p:txBody>
            <a:bodyPr wrap="none" rtlCol="0" anchor="ctr" anchorCtr="0">
              <a:spAutoFit/>
            </a:bodyPr>
            <a:lstStyle/>
            <a:p>
              <a:r>
                <a:rPr lang="en-US" sz="1100" b="1" dirty="0">
                  <a:solidFill>
                    <a:schemeClr val="bg1"/>
                  </a:solidFill>
                  <a:latin typeface="Poppins" pitchFamily="2" charset="77"/>
                  <a:ea typeface="League Spartan" charset="0"/>
                  <a:cs typeface="Poppins" pitchFamily="2" charset="77"/>
                </a:rPr>
                <a:t>CLICKS</a:t>
              </a:r>
            </a:p>
          </p:txBody>
        </p:sp>
        <p:sp>
          <p:nvSpPr>
            <p:cNvPr id="44" name="TextBox 43">
              <a:extLst>
                <a:ext uri="{FF2B5EF4-FFF2-40B4-BE49-F238E27FC236}">
                  <a16:creationId xmlns:a16="http://schemas.microsoft.com/office/drawing/2014/main" id="{538A5DF5-878A-2DF6-A3D0-7ED70A807774}"/>
                </a:ext>
              </a:extLst>
            </p:cNvPr>
            <p:cNvSpPr txBox="1"/>
            <p:nvPr/>
          </p:nvSpPr>
          <p:spPr>
            <a:xfrm>
              <a:off x="17834635" y="5784383"/>
              <a:ext cx="1785700" cy="573447"/>
            </a:xfrm>
            <a:prstGeom prst="rect">
              <a:avLst/>
            </a:prstGeom>
            <a:noFill/>
          </p:spPr>
          <p:txBody>
            <a:bodyPr wrap="none" rtlCol="0" anchor="ctr" anchorCtr="0">
              <a:spAutoFit/>
            </a:bodyPr>
            <a:lstStyle/>
            <a:p>
              <a:r>
                <a:rPr lang="en-US" sz="1100" b="1" dirty="0">
                  <a:solidFill>
                    <a:schemeClr val="bg1"/>
                  </a:solidFill>
                  <a:latin typeface="Poppins" pitchFamily="2" charset="77"/>
                  <a:ea typeface="League Spartan" charset="0"/>
                  <a:cs typeface="Poppins" pitchFamily="2" charset="77"/>
                </a:rPr>
                <a:t>REVENUE</a:t>
              </a:r>
            </a:p>
          </p:txBody>
        </p:sp>
        <p:graphicFrame>
          <p:nvGraphicFramePr>
            <p:cNvPr id="45" name="Chart 44">
              <a:extLst>
                <a:ext uri="{FF2B5EF4-FFF2-40B4-BE49-F238E27FC236}">
                  <a16:creationId xmlns:a16="http://schemas.microsoft.com/office/drawing/2014/main" id="{6AE930FC-3B86-3463-FEB6-053F0E9D0D04}"/>
                </a:ext>
              </a:extLst>
            </p:cNvPr>
            <p:cNvGraphicFramePr/>
            <p:nvPr>
              <p:extLst>
                <p:ext uri="{D42A27DB-BD31-4B8C-83A1-F6EECF244321}">
                  <p14:modId xmlns:p14="http://schemas.microsoft.com/office/powerpoint/2010/main" val="612191072"/>
                </p:ext>
              </p:extLst>
            </p:nvPr>
          </p:nvGraphicFramePr>
          <p:xfrm>
            <a:off x="6546708" y="2894287"/>
            <a:ext cx="5681722" cy="24241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6" name="Chart 45">
              <a:extLst>
                <a:ext uri="{FF2B5EF4-FFF2-40B4-BE49-F238E27FC236}">
                  <a16:creationId xmlns:a16="http://schemas.microsoft.com/office/drawing/2014/main" id="{F63F97AD-5975-260C-62CA-64CB1960ADFD}"/>
                </a:ext>
              </a:extLst>
            </p:cNvPr>
            <p:cNvGraphicFramePr/>
            <p:nvPr>
              <p:extLst>
                <p:ext uri="{D42A27DB-BD31-4B8C-83A1-F6EECF244321}">
                  <p14:modId xmlns:p14="http://schemas.microsoft.com/office/powerpoint/2010/main" val="3200991411"/>
                </p:ext>
              </p:extLst>
            </p:nvPr>
          </p:nvGraphicFramePr>
          <p:xfrm>
            <a:off x="6546708" y="6271163"/>
            <a:ext cx="5681722" cy="2510045"/>
          </p:xfrm>
          <a:graphic>
            <a:graphicData uri="http://schemas.openxmlformats.org/drawingml/2006/chart">
              <c:chart xmlns:c="http://schemas.openxmlformats.org/drawingml/2006/chart" xmlns:r="http://schemas.openxmlformats.org/officeDocument/2006/relationships" r:id="rId3"/>
            </a:graphicData>
          </a:graphic>
        </p:graphicFrame>
        <p:sp>
          <p:nvSpPr>
            <p:cNvPr id="47" name="Freeform 950">
              <a:extLst>
                <a:ext uri="{FF2B5EF4-FFF2-40B4-BE49-F238E27FC236}">
                  <a16:creationId xmlns:a16="http://schemas.microsoft.com/office/drawing/2014/main" id="{3970935D-9A4C-4632-5EA9-74C0E3D1CB62}"/>
                </a:ext>
              </a:extLst>
            </p:cNvPr>
            <p:cNvSpPr>
              <a:spLocks noChangeAspect="1" noChangeArrowheads="1"/>
            </p:cNvSpPr>
            <p:nvPr/>
          </p:nvSpPr>
          <p:spPr bwMode="auto">
            <a:xfrm>
              <a:off x="13169279" y="3176838"/>
              <a:ext cx="1310329" cy="1310329"/>
            </a:xfrm>
            <a:custGeom>
              <a:avLst/>
              <a:gdLst>
                <a:gd name="T0" fmla="*/ 453156 w 291740"/>
                <a:gd name="T1" fmla="*/ 739626 h 291739"/>
                <a:gd name="T2" fmla="*/ 453156 w 291740"/>
                <a:gd name="T3" fmla="*/ 759565 h 291739"/>
                <a:gd name="T4" fmla="*/ 432446 w 291740"/>
                <a:gd name="T5" fmla="*/ 759565 h 291739"/>
                <a:gd name="T6" fmla="*/ 432446 w 291740"/>
                <a:gd name="T7" fmla="*/ 739626 h 291739"/>
                <a:gd name="T8" fmla="*/ 178662 w 291740"/>
                <a:gd name="T9" fmla="*/ 739626 h 291739"/>
                <a:gd name="T10" fmla="*/ 178662 w 291740"/>
                <a:gd name="T11" fmla="*/ 759565 h 291739"/>
                <a:gd name="T12" fmla="*/ 157955 w 291740"/>
                <a:gd name="T13" fmla="*/ 759565 h 291739"/>
                <a:gd name="T14" fmla="*/ 157955 w 291740"/>
                <a:gd name="T15" fmla="*/ 739626 h 291739"/>
                <a:gd name="T16" fmla="*/ 320778 w 291740"/>
                <a:gd name="T17" fmla="*/ 748960 h 291739"/>
                <a:gd name="T18" fmla="*/ 290326 w 291740"/>
                <a:gd name="T19" fmla="*/ 748960 h 291739"/>
                <a:gd name="T20" fmla="*/ 75543 w 291740"/>
                <a:gd name="T21" fmla="*/ 435290 h 291739"/>
                <a:gd name="T22" fmla="*/ 29974 w 291740"/>
                <a:gd name="T23" fmla="*/ 799829 h 291739"/>
                <a:gd name="T24" fmla="*/ 377724 w 291740"/>
                <a:gd name="T25" fmla="*/ 845399 h 291739"/>
                <a:gd name="T26" fmla="*/ 583971 w 291740"/>
                <a:gd name="T27" fmla="*/ 929338 h 291739"/>
                <a:gd name="T28" fmla="*/ 504828 w 291740"/>
                <a:gd name="T29" fmla="*/ 567194 h 291739"/>
                <a:gd name="T30" fmla="*/ 249417 w 291740"/>
                <a:gd name="T31" fmla="*/ 683514 h 291739"/>
                <a:gd name="T32" fmla="*/ 233825 w 291740"/>
                <a:gd name="T33" fmla="*/ 683514 h 291739"/>
                <a:gd name="T34" fmla="*/ 226630 w 291740"/>
                <a:gd name="T35" fmla="*/ 435290 h 291739"/>
                <a:gd name="T36" fmla="*/ 362817 w 291740"/>
                <a:gd name="T37" fmla="*/ 406468 h 291739"/>
                <a:gd name="T38" fmla="*/ 711422 w 291740"/>
                <a:gd name="T39" fmla="*/ 421086 h 291739"/>
                <a:gd name="T40" fmla="*/ 362817 w 291740"/>
                <a:gd name="T41" fmla="*/ 436927 h 291739"/>
                <a:gd name="T42" fmla="*/ 362817 w 291740"/>
                <a:gd name="T43" fmla="*/ 406468 h 291739"/>
                <a:gd name="T44" fmla="*/ 834177 w 291740"/>
                <a:gd name="T45" fmla="*/ 269219 h 291739"/>
                <a:gd name="T46" fmla="*/ 834177 w 291740"/>
                <a:gd name="T47" fmla="*/ 299625 h 291739"/>
                <a:gd name="T48" fmla="*/ 538429 w 291740"/>
                <a:gd name="T49" fmla="*/ 284419 h 291739"/>
                <a:gd name="T50" fmla="*/ 362541 w 291740"/>
                <a:gd name="T51" fmla="*/ 269219 h 291739"/>
                <a:gd name="T52" fmla="*/ 468626 w 291740"/>
                <a:gd name="T53" fmla="*/ 284419 h 291739"/>
                <a:gd name="T54" fmla="*/ 362541 w 291740"/>
                <a:gd name="T55" fmla="*/ 299625 h 291739"/>
                <a:gd name="T56" fmla="*/ 362541 w 291740"/>
                <a:gd name="T57" fmla="*/ 269219 h 291739"/>
                <a:gd name="T58" fmla="*/ 834082 w 291740"/>
                <a:gd name="T59" fmla="*/ 131964 h 291739"/>
                <a:gd name="T60" fmla="*/ 834082 w 291740"/>
                <a:gd name="T61" fmla="*/ 162378 h 291739"/>
                <a:gd name="T62" fmla="*/ 712621 w 291740"/>
                <a:gd name="T63" fmla="*/ 147175 h 291739"/>
                <a:gd name="T64" fmla="*/ 362699 w 291740"/>
                <a:gd name="T65" fmla="*/ 131964 h 291739"/>
                <a:gd name="T66" fmla="*/ 642813 w 291740"/>
                <a:gd name="T67" fmla="*/ 147175 h 291739"/>
                <a:gd name="T68" fmla="*/ 362699 w 291740"/>
                <a:gd name="T69" fmla="*/ 162378 h 291739"/>
                <a:gd name="T70" fmla="*/ 362699 w 291740"/>
                <a:gd name="T71" fmla="*/ 131964 h 291739"/>
                <a:gd name="T72" fmla="*/ 270999 w 291740"/>
                <a:gd name="T73" fmla="*/ 41978 h 291739"/>
                <a:gd name="T74" fmla="*/ 256609 w 291740"/>
                <a:gd name="T75" fmla="*/ 645140 h 291739"/>
                <a:gd name="T76" fmla="*/ 504828 w 291740"/>
                <a:gd name="T77" fmla="*/ 537219 h 291739"/>
                <a:gd name="T78" fmla="*/ 926912 w 291740"/>
                <a:gd name="T79" fmla="*/ 524026 h 291739"/>
                <a:gd name="T80" fmla="*/ 940105 w 291740"/>
                <a:gd name="T81" fmla="*/ 74351 h 291739"/>
                <a:gd name="T82" fmla="*/ 894540 w 291740"/>
                <a:gd name="T83" fmla="*/ 28785 h 291739"/>
                <a:gd name="T84" fmla="*/ 302174 w 291740"/>
                <a:gd name="T85" fmla="*/ 0 h 291739"/>
                <a:gd name="T86" fmla="*/ 947301 w 291740"/>
                <a:gd name="T87" fmla="*/ 20392 h 291739"/>
                <a:gd name="T88" fmla="*/ 970082 w 291740"/>
                <a:gd name="T89" fmla="*/ 491649 h 291739"/>
                <a:gd name="T90" fmla="*/ 894540 w 291740"/>
                <a:gd name="T91" fmla="*/ 567194 h 291739"/>
                <a:gd name="T92" fmla="*/ 612750 w 291740"/>
                <a:gd name="T93" fmla="*/ 954519 h 291739"/>
                <a:gd name="T94" fmla="*/ 598356 w 291740"/>
                <a:gd name="T95" fmla="*/ 970106 h 291739"/>
                <a:gd name="T96" fmla="*/ 471254 w 291740"/>
                <a:gd name="T97" fmla="*/ 899361 h 291739"/>
                <a:gd name="T98" fmla="*/ 75543 w 291740"/>
                <a:gd name="T99" fmla="*/ 875380 h 291739"/>
                <a:gd name="T100" fmla="*/ 0 w 291740"/>
                <a:gd name="T101" fmla="*/ 482053 h 291739"/>
                <a:gd name="T102" fmla="*/ 226630 w 291740"/>
                <a:gd name="T103" fmla="*/ 405313 h 291739"/>
                <a:gd name="T104" fmla="*/ 250613 w 291740"/>
                <a:gd name="T105" fmla="*/ 20392 h 29173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1740" h="291739">
                  <a:moveTo>
                    <a:pt x="130053" y="222426"/>
                  </a:moveTo>
                  <a:cubicBezTo>
                    <a:pt x="131518" y="220662"/>
                    <a:pt x="134449" y="220662"/>
                    <a:pt x="136281" y="222426"/>
                  </a:cubicBezTo>
                  <a:cubicBezTo>
                    <a:pt x="137013" y="223484"/>
                    <a:pt x="137746" y="224190"/>
                    <a:pt x="137746" y="225601"/>
                  </a:cubicBezTo>
                  <a:cubicBezTo>
                    <a:pt x="137746" y="226659"/>
                    <a:pt x="137013" y="227718"/>
                    <a:pt x="136281" y="228423"/>
                  </a:cubicBezTo>
                  <a:cubicBezTo>
                    <a:pt x="135548" y="229482"/>
                    <a:pt x="134082" y="229834"/>
                    <a:pt x="132983" y="229834"/>
                  </a:cubicBezTo>
                  <a:cubicBezTo>
                    <a:pt x="131884" y="229834"/>
                    <a:pt x="130785" y="229482"/>
                    <a:pt x="130053" y="228423"/>
                  </a:cubicBezTo>
                  <a:cubicBezTo>
                    <a:pt x="128954" y="227718"/>
                    <a:pt x="128587" y="226659"/>
                    <a:pt x="128587" y="225601"/>
                  </a:cubicBezTo>
                  <a:cubicBezTo>
                    <a:pt x="128587" y="224190"/>
                    <a:pt x="128954" y="223484"/>
                    <a:pt x="130053" y="222426"/>
                  </a:cubicBezTo>
                  <a:close/>
                  <a:moveTo>
                    <a:pt x="47502" y="222426"/>
                  </a:moveTo>
                  <a:cubicBezTo>
                    <a:pt x="48968" y="220662"/>
                    <a:pt x="52265" y="220662"/>
                    <a:pt x="53730" y="222426"/>
                  </a:cubicBezTo>
                  <a:cubicBezTo>
                    <a:pt x="54463" y="223484"/>
                    <a:pt x="55195" y="224190"/>
                    <a:pt x="55195" y="225601"/>
                  </a:cubicBezTo>
                  <a:cubicBezTo>
                    <a:pt x="55195" y="226659"/>
                    <a:pt x="54463" y="227718"/>
                    <a:pt x="53730" y="228423"/>
                  </a:cubicBezTo>
                  <a:cubicBezTo>
                    <a:pt x="52997" y="229482"/>
                    <a:pt x="51898" y="229834"/>
                    <a:pt x="50799" y="229834"/>
                  </a:cubicBezTo>
                  <a:cubicBezTo>
                    <a:pt x="49334" y="229834"/>
                    <a:pt x="48601" y="229482"/>
                    <a:pt x="47502" y="228423"/>
                  </a:cubicBezTo>
                  <a:cubicBezTo>
                    <a:pt x="46769" y="227718"/>
                    <a:pt x="46037" y="226659"/>
                    <a:pt x="46037" y="225601"/>
                  </a:cubicBezTo>
                  <a:cubicBezTo>
                    <a:pt x="46037" y="224190"/>
                    <a:pt x="46769" y="223484"/>
                    <a:pt x="47502" y="222426"/>
                  </a:cubicBezTo>
                  <a:close/>
                  <a:moveTo>
                    <a:pt x="92074" y="220662"/>
                  </a:moveTo>
                  <a:cubicBezTo>
                    <a:pt x="94639" y="220662"/>
                    <a:pt x="96470" y="222567"/>
                    <a:pt x="96470" y="225234"/>
                  </a:cubicBezTo>
                  <a:cubicBezTo>
                    <a:pt x="96470" y="227520"/>
                    <a:pt x="94639" y="229806"/>
                    <a:pt x="92074" y="229806"/>
                  </a:cubicBezTo>
                  <a:cubicBezTo>
                    <a:pt x="89510" y="229806"/>
                    <a:pt x="87312" y="227520"/>
                    <a:pt x="87312" y="225234"/>
                  </a:cubicBezTo>
                  <a:cubicBezTo>
                    <a:pt x="87312" y="222567"/>
                    <a:pt x="89510" y="220662"/>
                    <a:pt x="92074" y="220662"/>
                  </a:cubicBezTo>
                  <a:close/>
                  <a:moveTo>
                    <a:pt x="22719" y="130904"/>
                  </a:moveTo>
                  <a:cubicBezTo>
                    <a:pt x="15146" y="130904"/>
                    <a:pt x="9015" y="137035"/>
                    <a:pt x="9015" y="144968"/>
                  </a:cubicBezTo>
                  <a:lnTo>
                    <a:pt x="9015" y="240532"/>
                  </a:lnTo>
                  <a:cubicBezTo>
                    <a:pt x="9015" y="248105"/>
                    <a:pt x="15146" y="254235"/>
                    <a:pt x="22719" y="254235"/>
                  </a:cubicBezTo>
                  <a:lnTo>
                    <a:pt x="113595" y="254235"/>
                  </a:lnTo>
                  <a:cubicBezTo>
                    <a:pt x="124774" y="254235"/>
                    <a:pt x="135953" y="257120"/>
                    <a:pt x="145690" y="262890"/>
                  </a:cubicBezTo>
                  <a:lnTo>
                    <a:pt x="175621" y="279478"/>
                  </a:lnTo>
                  <a:lnTo>
                    <a:pt x="175621" y="170572"/>
                  </a:lnTo>
                  <a:lnTo>
                    <a:pt x="151820" y="170572"/>
                  </a:lnTo>
                  <a:cubicBezTo>
                    <a:pt x="142083" y="170572"/>
                    <a:pt x="132707" y="172736"/>
                    <a:pt x="124053" y="177784"/>
                  </a:cubicBezTo>
                  <a:lnTo>
                    <a:pt x="75008" y="205552"/>
                  </a:lnTo>
                  <a:cubicBezTo>
                    <a:pt x="74287" y="205913"/>
                    <a:pt x="73566" y="206273"/>
                    <a:pt x="72844" y="206273"/>
                  </a:cubicBezTo>
                  <a:cubicBezTo>
                    <a:pt x="71763" y="206273"/>
                    <a:pt x="71402" y="205913"/>
                    <a:pt x="70320" y="205552"/>
                  </a:cubicBezTo>
                  <a:cubicBezTo>
                    <a:pt x="69238" y="204831"/>
                    <a:pt x="68156" y="203388"/>
                    <a:pt x="68156" y="201585"/>
                  </a:cubicBezTo>
                  <a:lnTo>
                    <a:pt x="68156" y="130904"/>
                  </a:lnTo>
                  <a:lnTo>
                    <a:pt x="22719" y="130904"/>
                  </a:lnTo>
                  <a:close/>
                  <a:moveTo>
                    <a:pt x="109113" y="122237"/>
                  </a:moveTo>
                  <a:lnTo>
                    <a:pt x="209613" y="122237"/>
                  </a:lnTo>
                  <a:cubicBezTo>
                    <a:pt x="212143" y="122237"/>
                    <a:pt x="213951" y="124435"/>
                    <a:pt x="213951" y="126633"/>
                  </a:cubicBezTo>
                  <a:cubicBezTo>
                    <a:pt x="213951" y="129198"/>
                    <a:pt x="212143" y="131396"/>
                    <a:pt x="209613" y="131396"/>
                  </a:cubicBezTo>
                  <a:lnTo>
                    <a:pt x="109113" y="131396"/>
                  </a:lnTo>
                  <a:cubicBezTo>
                    <a:pt x="106583" y="131396"/>
                    <a:pt x="104775" y="129198"/>
                    <a:pt x="104775" y="126633"/>
                  </a:cubicBezTo>
                  <a:cubicBezTo>
                    <a:pt x="104775" y="124435"/>
                    <a:pt x="106583" y="122237"/>
                    <a:pt x="109113" y="122237"/>
                  </a:cubicBezTo>
                  <a:close/>
                  <a:moveTo>
                    <a:pt x="166282" y="80962"/>
                  </a:moveTo>
                  <a:lnTo>
                    <a:pt x="250868" y="80962"/>
                  </a:lnTo>
                  <a:cubicBezTo>
                    <a:pt x="253409" y="80962"/>
                    <a:pt x="255224" y="82867"/>
                    <a:pt x="255224" y="85534"/>
                  </a:cubicBezTo>
                  <a:cubicBezTo>
                    <a:pt x="255224" y="88201"/>
                    <a:pt x="253409" y="90106"/>
                    <a:pt x="250868" y="90106"/>
                  </a:cubicBezTo>
                  <a:lnTo>
                    <a:pt x="166282" y="90106"/>
                  </a:lnTo>
                  <a:cubicBezTo>
                    <a:pt x="163740" y="90106"/>
                    <a:pt x="161925" y="88201"/>
                    <a:pt x="161925" y="85534"/>
                  </a:cubicBezTo>
                  <a:cubicBezTo>
                    <a:pt x="161925" y="82867"/>
                    <a:pt x="163740" y="80962"/>
                    <a:pt x="166282" y="80962"/>
                  </a:cubicBezTo>
                  <a:close/>
                  <a:moveTo>
                    <a:pt x="109029" y="80962"/>
                  </a:moveTo>
                  <a:lnTo>
                    <a:pt x="136324" y="80962"/>
                  </a:lnTo>
                  <a:cubicBezTo>
                    <a:pt x="138806" y="80962"/>
                    <a:pt x="140933" y="82867"/>
                    <a:pt x="140933" y="85534"/>
                  </a:cubicBezTo>
                  <a:cubicBezTo>
                    <a:pt x="140933" y="88201"/>
                    <a:pt x="138806" y="90106"/>
                    <a:pt x="136324" y="90106"/>
                  </a:cubicBezTo>
                  <a:lnTo>
                    <a:pt x="109029" y="90106"/>
                  </a:lnTo>
                  <a:cubicBezTo>
                    <a:pt x="106548" y="90106"/>
                    <a:pt x="104775" y="88201"/>
                    <a:pt x="104775" y="85534"/>
                  </a:cubicBezTo>
                  <a:cubicBezTo>
                    <a:pt x="104775" y="82867"/>
                    <a:pt x="106548" y="80962"/>
                    <a:pt x="109029" y="80962"/>
                  </a:cubicBezTo>
                  <a:close/>
                  <a:moveTo>
                    <a:pt x="218695" y="39687"/>
                  </a:moveTo>
                  <a:lnTo>
                    <a:pt x="250839" y="39687"/>
                  </a:lnTo>
                  <a:cubicBezTo>
                    <a:pt x="253396" y="39687"/>
                    <a:pt x="255222" y="41592"/>
                    <a:pt x="255222" y="44259"/>
                  </a:cubicBezTo>
                  <a:cubicBezTo>
                    <a:pt x="255222" y="46545"/>
                    <a:pt x="253396" y="48831"/>
                    <a:pt x="250839" y="48831"/>
                  </a:cubicBezTo>
                  <a:lnTo>
                    <a:pt x="218695" y="48831"/>
                  </a:lnTo>
                  <a:cubicBezTo>
                    <a:pt x="216139" y="48831"/>
                    <a:pt x="214312" y="46545"/>
                    <a:pt x="214312" y="44259"/>
                  </a:cubicBezTo>
                  <a:cubicBezTo>
                    <a:pt x="214312" y="41592"/>
                    <a:pt x="216139" y="39687"/>
                    <a:pt x="218695" y="39687"/>
                  </a:cubicBezTo>
                  <a:close/>
                  <a:moveTo>
                    <a:pt x="109077" y="39687"/>
                  </a:moveTo>
                  <a:lnTo>
                    <a:pt x="188657" y="39687"/>
                  </a:lnTo>
                  <a:cubicBezTo>
                    <a:pt x="191166" y="39687"/>
                    <a:pt x="193317" y="41592"/>
                    <a:pt x="193317" y="44259"/>
                  </a:cubicBezTo>
                  <a:cubicBezTo>
                    <a:pt x="193317" y="46545"/>
                    <a:pt x="191166" y="48831"/>
                    <a:pt x="188657" y="48831"/>
                  </a:cubicBezTo>
                  <a:lnTo>
                    <a:pt x="109077" y="48831"/>
                  </a:lnTo>
                  <a:cubicBezTo>
                    <a:pt x="106568" y="48831"/>
                    <a:pt x="104775" y="46545"/>
                    <a:pt x="104775" y="44259"/>
                  </a:cubicBezTo>
                  <a:cubicBezTo>
                    <a:pt x="104775" y="41592"/>
                    <a:pt x="106568" y="39687"/>
                    <a:pt x="109077" y="39687"/>
                  </a:cubicBezTo>
                  <a:close/>
                  <a:moveTo>
                    <a:pt x="90875" y="8655"/>
                  </a:moveTo>
                  <a:cubicBezTo>
                    <a:pt x="87269" y="8655"/>
                    <a:pt x="84024" y="10097"/>
                    <a:pt x="81499" y="12622"/>
                  </a:cubicBezTo>
                  <a:cubicBezTo>
                    <a:pt x="78614" y="15146"/>
                    <a:pt x="77172" y="18752"/>
                    <a:pt x="77172" y="22358"/>
                  </a:cubicBezTo>
                  <a:lnTo>
                    <a:pt x="77172" y="194012"/>
                  </a:lnTo>
                  <a:lnTo>
                    <a:pt x="119725" y="169851"/>
                  </a:lnTo>
                  <a:cubicBezTo>
                    <a:pt x="129462" y="164442"/>
                    <a:pt x="140641" y="161557"/>
                    <a:pt x="151820" y="161557"/>
                  </a:cubicBezTo>
                  <a:lnTo>
                    <a:pt x="269021" y="161557"/>
                  </a:lnTo>
                  <a:cubicBezTo>
                    <a:pt x="272627" y="161557"/>
                    <a:pt x="276233" y="160114"/>
                    <a:pt x="278757" y="157590"/>
                  </a:cubicBezTo>
                  <a:cubicBezTo>
                    <a:pt x="281282" y="155066"/>
                    <a:pt x="282724" y="151459"/>
                    <a:pt x="282724" y="147853"/>
                  </a:cubicBezTo>
                  <a:lnTo>
                    <a:pt x="282724" y="22358"/>
                  </a:lnTo>
                  <a:cubicBezTo>
                    <a:pt x="282724" y="18752"/>
                    <a:pt x="281282" y="15146"/>
                    <a:pt x="278757" y="12622"/>
                  </a:cubicBezTo>
                  <a:cubicBezTo>
                    <a:pt x="275872" y="10097"/>
                    <a:pt x="272627" y="8655"/>
                    <a:pt x="269021" y="8655"/>
                  </a:cubicBezTo>
                  <a:lnTo>
                    <a:pt x="90875" y="8655"/>
                  </a:lnTo>
                  <a:close/>
                  <a:moveTo>
                    <a:pt x="90875" y="0"/>
                  </a:moveTo>
                  <a:lnTo>
                    <a:pt x="269021" y="0"/>
                  </a:lnTo>
                  <a:cubicBezTo>
                    <a:pt x="274791" y="0"/>
                    <a:pt x="280200" y="2164"/>
                    <a:pt x="284888" y="6130"/>
                  </a:cubicBezTo>
                  <a:cubicBezTo>
                    <a:pt x="289215" y="10458"/>
                    <a:pt x="291740" y="16588"/>
                    <a:pt x="291740" y="22358"/>
                  </a:cubicBezTo>
                  <a:lnTo>
                    <a:pt x="291740" y="147853"/>
                  </a:lnTo>
                  <a:cubicBezTo>
                    <a:pt x="291740" y="153984"/>
                    <a:pt x="289215" y="159754"/>
                    <a:pt x="284888" y="164081"/>
                  </a:cubicBezTo>
                  <a:cubicBezTo>
                    <a:pt x="280560" y="168048"/>
                    <a:pt x="274791" y="170572"/>
                    <a:pt x="269021" y="170572"/>
                  </a:cubicBezTo>
                  <a:lnTo>
                    <a:pt x="184276" y="170572"/>
                  </a:lnTo>
                  <a:lnTo>
                    <a:pt x="184276" y="287051"/>
                  </a:lnTo>
                  <a:cubicBezTo>
                    <a:pt x="184276" y="288855"/>
                    <a:pt x="183554" y="289936"/>
                    <a:pt x="182112" y="291018"/>
                  </a:cubicBezTo>
                  <a:cubicBezTo>
                    <a:pt x="181751" y="291379"/>
                    <a:pt x="180670" y="291739"/>
                    <a:pt x="179948" y="291739"/>
                  </a:cubicBezTo>
                  <a:cubicBezTo>
                    <a:pt x="179227" y="291739"/>
                    <a:pt x="178506" y="291379"/>
                    <a:pt x="177785" y="291018"/>
                  </a:cubicBezTo>
                  <a:lnTo>
                    <a:pt x="141723" y="270463"/>
                  </a:lnTo>
                  <a:cubicBezTo>
                    <a:pt x="133068" y="265775"/>
                    <a:pt x="123331" y="263251"/>
                    <a:pt x="113595" y="263251"/>
                  </a:cubicBezTo>
                  <a:lnTo>
                    <a:pt x="22719" y="263251"/>
                  </a:lnTo>
                  <a:cubicBezTo>
                    <a:pt x="10097" y="263251"/>
                    <a:pt x="0" y="252793"/>
                    <a:pt x="0" y="240532"/>
                  </a:cubicBezTo>
                  <a:lnTo>
                    <a:pt x="0" y="144968"/>
                  </a:lnTo>
                  <a:cubicBezTo>
                    <a:pt x="0" y="131986"/>
                    <a:pt x="10097" y="121889"/>
                    <a:pt x="22719" y="121889"/>
                  </a:cubicBezTo>
                  <a:lnTo>
                    <a:pt x="68156" y="121889"/>
                  </a:lnTo>
                  <a:lnTo>
                    <a:pt x="68156" y="22358"/>
                  </a:lnTo>
                  <a:cubicBezTo>
                    <a:pt x="68156" y="16588"/>
                    <a:pt x="71041" y="10458"/>
                    <a:pt x="75369" y="6130"/>
                  </a:cubicBezTo>
                  <a:cubicBezTo>
                    <a:pt x="79696" y="2164"/>
                    <a:pt x="85466" y="0"/>
                    <a:pt x="90875" y="0"/>
                  </a:cubicBezTo>
                  <a:close/>
                </a:path>
              </a:pathLst>
            </a:custGeom>
            <a:solidFill>
              <a:schemeClr val="bg1"/>
            </a:solidFill>
            <a:ln>
              <a:noFill/>
            </a:ln>
            <a:effectLst/>
          </p:spPr>
          <p:txBody>
            <a:bodyPr anchor="ctr"/>
            <a:lstStyle/>
            <a:p>
              <a:endParaRPr lang="en-US" sz="1200" dirty="0">
                <a:latin typeface="Lato Light" panose="020F0502020204030203" pitchFamily="34" charset="0"/>
              </a:endParaRPr>
            </a:p>
          </p:txBody>
        </p:sp>
        <p:sp>
          <p:nvSpPr>
            <p:cNvPr id="48" name="TextBox 47">
              <a:extLst>
                <a:ext uri="{FF2B5EF4-FFF2-40B4-BE49-F238E27FC236}">
                  <a16:creationId xmlns:a16="http://schemas.microsoft.com/office/drawing/2014/main" id="{9BD54EE7-4AC2-C9CA-5D7E-DE16331E96C6}"/>
                </a:ext>
              </a:extLst>
            </p:cNvPr>
            <p:cNvSpPr txBox="1"/>
            <p:nvPr/>
          </p:nvSpPr>
          <p:spPr>
            <a:xfrm>
              <a:off x="12999442" y="4933247"/>
              <a:ext cx="1736505" cy="607180"/>
            </a:xfrm>
            <a:prstGeom prst="rect">
              <a:avLst/>
            </a:prstGeom>
            <a:noFill/>
          </p:spPr>
          <p:txBody>
            <a:bodyPr wrap="none" rtlCol="0">
              <a:spAutoFit/>
            </a:bodyPr>
            <a:lstStyle/>
            <a:p>
              <a:pPr algn="r"/>
              <a:r>
                <a:rPr lang="en-US" sz="1200" b="1" dirty="0">
                  <a:solidFill>
                    <a:schemeClr val="bg1"/>
                  </a:solidFill>
                  <a:latin typeface="Poppins" pitchFamily="2" charset="77"/>
                  <a:ea typeface="Lato Light" panose="020F0502020204030203" pitchFamily="34" charset="0"/>
                  <a:cs typeface="Poppins" pitchFamily="2" charset="77"/>
                </a:rPr>
                <a:t>100,000</a:t>
              </a:r>
            </a:p>
          </p:txBody>
        </p:sp>
        <p:sp>
          <p:nvSpPr>
            <p:cNvPr id="49" name="Freeform 1048">
              <a:extLst>
                <a:ext uri="{FF2B5EF4-FFF2-40B4-BE49-F238E27FC236}">
                  <a16:creationId xmlns:a16="http://schemas.microsoft.com/office/drawing/2014/main" id="{0DE6CEB8-5F67-B6F2-9AD0-0A2C40F1CFFA}"/>
                </a:ext>
              </a:extLst>
            </p:cNvPr>
            <p:cNvSpPr>
              <a:spLocks noChangeAspect="1" noChangeArrowheads="1"/>
            </p:cNvSpPr>
            <p:nvPr/>
          </p:nvSpPr>
          <p:spPr bwMode="auto">
            <a:xfrm>
              <a:off x="15611021" y="3183179"/>
              <a:ext cx="1279986" cy="1303989"/>
            </a:xfrm>
            <a:custGeom>
              <a:avLst/>
              <a:gdLst>
                <a:gd name="T0" fmla="*/ 771003 w 279041"/>
                <a:gd name="T1" fmla="*/ 851580 h 285396"/>
                <a:gd name="T2" fmla="*/ 755771 w 279041"/>
                <a:gd name="T3" fmla="*/ 946888 h 285396"/>
                <a:gd name="T4" fmla="*/ 740535 w 279041"/>
                <a:gd name="T5" fmla="*/ 851580 h 285396"/>
                <a:gd name="T6" fmla="*/ 178620 w 279041"/>
                <a:gd name="T7" fmla="*/ 837457 h 285396"/>
                <a:gd name="T8" fmla="*/ 194492 w 279041"/>
                <a:gd name="T9" fmla="*/ 932771 h 285396"/>
                <a:gd name="T10" fmla="*/ 163978 w 279041"/>
                <a:gd name="T11" fmla="*/ 932771 h 285396"/>
                <a:gd name="T12" fmla="*/ 178620 w 279041"/>
                <a:gd name="T13" fmla="*/ 837457 h 285396"/>
                <a:gd name="T14" fmla="*/ 364965 w 279041"/>
                <a:gd name="T15" fmla="*/ 597461 h 285396"/>
                <a:gd name="T16" fmla="*/ 464280 w 279041"/>
                <a:gd name="T17" fmla="*/ 815694 h 285396"/>
                <a:gd name="T18" fmla="*/ 565998 w 279041"/>
                <a:gd name="T19" fmla="*/ 597461 h 285396"/>
                <a:gd name="T20" fmla="*/ 464280 w 279041"/>
                <a:gd name="T21" fmla="*/ 622506 h 285396"/>
                <a:gd name="T22" fmla="*/ 561656 w 279041"/>
                <a:gd name="T23" fmla="*/ 260123 h 285396"/>
                <a:gd name="T24" fmla="*/ 278807 w 279041"/>
                <a:gd name="T25" fmla="*/ 294556 h 285396"/>
                <a:gd name="T26" fmla="*/ 464280 w 279041"/>
                <a:gd name="T27" fmla="*/ 595077 h 285396"/>
                <a:gd name="T28" fmla="*/ 650955 w 279041"/>
                <a:gd name="T29" fmla="*/ 289787 h 285396"/>
                <a:gd name="T30" fmla="*/ 464280 w 279041"/>
                <a:gd name="T31" fmla="*/ 29810 h 285396"/>
                <a:gd name="T32" fmla="*/ 210603 w 279041"/>
                <a:gd name="T33" fmla="*/ 666628 h 285396"/>
                <a:gd name="T34" fmla="*/ 338641 w 279041"/>
                <a:gd name="T35" fmla="*/ 590308 h 285396"/>
                <a:gd name="T36" fmla="*/ 241716 w 279041"/>
                <a:gd name="T37" fmla="*/ 355378 h 285396"/>
                <a:gd name="T38" fmla="*/ 265649 w 279041"/>
                <a:gd name="T39" fmla="*/ 259974 h 285396"/>
                <a:gd name="T40" fmla="*/ 455904 w 279041"/>
                <a:gd name="T41" fmla="*/ 262358 h 285396"/>
                <a:gd name="T42" fmla="*/ 677281 w 279041"/>
                <a:gd name="T43" fmla="*/ 276671 h 285396"/>
                <a:gd name="T44" fmla="*/ 589925 w 279041"/>
                <a:gd name="T45" fmla="*/ 578379 h 285396"/>
                <a:gd name="T46" fmla="*/ 662921 w 279041"/>
                <a:gd name="T47" fmla="*/ 657088 h 285396"/>
                <a:gd name="T48" fmla="*/ 787366 w 279041"/>
                <a:gd name="T49" fmla="*/ 397114 h 285396"/>
                <a:gd name="T50" fmla="*/ 464280 w 279041"/>
                <a:gd name="T51" fmla="*/ 0 h 285396"/>
                <a:gd name="T52" fmla="*/ 750273 w 279041"/>
                <a:gd name="T53" fmla="*/ 671401 h 285396"/>
                <a:gd name="T54" fmla="*/ 929760 w 279041"/>
                <a:gd name="T55" fmla="*/ 875320 h 285396"/>
                <a:gd name="T56" fmla="*/ 915403 w 279041"/>
                <a:gd name="T57" fmla="*/ 946872 h 285396"/>
                <a:gd name="T58" fmla="*/ 902241 w 279041"/>
                <a:gd name="T59" fmla="*/ 875320 h 285396"/>
                <a:gd name="T60" fmla="*/ 682065 w 279041"/>
                <a:gd name="T61" fmla="*/ 689286 h 285396"/>
                <a:gd name="T62" fmla="*/ 478646 w 279041"/>
                <a:gd name="T63" fmla="*/ 932566 h 285396"/>
                <a:gd name="T64" fmla="*/ 451120 w 279041"/>
                <a:gd name="T65" fmla="*/ 932566 h 285396"/>
                <a:gd name="T66" fmla="*/ 247698 w 279041"/>
                <a:gd name="T67" fmla="*/ 689286 h 285396"/>
                <a:gd name="T68" fmla="*/ 29922 w 279041"/>
                <a:gd name="T69" fmla="*/ 875320 h 285396"/>
                <a:gd name="T70" fmla="*/ 14369 w 279041"/>
                <a:gd name="T71" fmla="*/ 946872 h 285396"/>
                <a:gd name="T72" fmla="*/ 0 w 279041"/>
                <a:gd name="T73" fmla="*/ 875320 h 285396"/>
                <a:gd name="T74" fmla="*/ 179491 w 279041"/>
                <a:gd name="T75" fmla="*/ 671401 h 285396"/>
                <a:gd name="T76" fmla="*/ 464280 w 279041"/>
                <a:gd name="T77" fmla="*/ 0 h 28539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9041" h="285396">
                  <a:moveTo>
                    <a:pt x="226822" y="252413"/>
                  </a:moveTo>
                  <a:cubicBezTo>
                    <a:pt x="229489" y="252413"/>
                    <a:pt x="231394" y="254186"/>
                    <a:pt x="231394" y="256669"/>
                  </a:cubicBezTo>
                  <a:lnTo>
                    <a:pt x="231394" y="281140"/>
                  </a:lnTo>
                  <a:cubicBezTo>
                    <a:pt x="231394" y="283268"/>
                    <a:pt x="229489" y="285396"/>
                    <a:pt x="226822" y="285396"/>
                  </a:cubicBezTo>
                  <a:cubicBezTo>
                    <a:pt x="224155" y="285396"/>
                    <a:pt x="222250" y="283268"/>
                    <a:pt x="222250" y="281140"/>
                  </a:cubicBezTo>
                  <a:lnTo>
                    <a:pt x="222250" y="256669"/>
                  </a:lnTo>
                  <a:cubicBezTo>
                    <a:pt x="222250" y="254186"/>
                    <a:pt x="224155" y="252413"/>
                    <a:pt x="226822" y="252413"/>
                  </a:cubicBezTo>
                  <a:close/>
                  <a:moveTo>
                    <a:pt x="53609" y="252413"/>
                  </a:moveTo>
                  <a:cubicBezTo>
                    <a:pt x="56174" y="252413"/>
                    <a:pt x="58372" y="254186"/>
                    <a:pt x="58372" y="256669"/>
                  </a:cubicBezTo>
                  <a:lnTo>
                    <a:pt x="58372" y="281140"/>
                  </a:lnTo>
                  <a:cubicBezTo>
                    <a:pt x="58372" y="283268"/>
                    <a:pt x="56174" y="285396"/>
                    <a:pt x="53609" y="285396"/>
                  </a:cubicBezTo>
                  <a:cubicBezTo>
                    <a:pt x="51045" y="285396"/>
                    <a:pt x="49213" y="283268"/>
                    <a:pt x="49213" y="281140"/>
                  </a:cubicBezTo>
                  <a:lnTo>
                    <a:pt x="49213" y="256669"/>
                  </a:lnTo>
                  <a:cubicBezTo>
                    <a:pt x="49213" y="254186"/>
                    <a:pt x="51045" y="252413"/>
                    <a:pt x="53609" y="252413"/>
                  </a:cubicBezTo>
                  <a:close/>
                  <a:moveTo>
                    <a:pt x="110252" y="179358"/>
                  </a:moveTo>
                  <a:lnTo>
                    <a:pt x="109534" y="180077"/>
                  </a:lnTo>
                  <a:cubicBezTo>
                    <a:pt x="106301" y="193376"/>
                    <a:pt x="95887" y="203080"/>
                    <a:pt x="82958" y="205956"/>
                  </a:cubicBezTo>
                  <a:cubicBezTo>
                    <a:pt x="86909" y="223928"/>
                    <a:pt x="123539" y="240102"/>
                    <a:pt x="139341" y="245853"/>
                  </a:cubicBezTo>
                  <a:cubicBezTo>
                    <a:pt x="155502" y="240102"/>
                    <a:pt x="192133" y="223928"/>
                    <a:pt x="196801" y="205956"/>
                  </a:cubicBezTo>
                  <a:cubicBezTo>
                    <a:pt x="183514" y="203080"/>
                    <a:pt x="173099" y="193376"/>
                    <a:pt x="169867" y="180077"/>
                  </a:cubicBezTo>
                  <a:lnTo>
                    <a:pt x="169508" y="179358"/>
                  </a:lnTo>
                  <a:cubicBezTo>
                    <a:pt x="160529" y="185109"/>
                    <a:pt x="150474" y="187625"/>
                    <a:pt x="139341" y="187625"/>
                  </a:cubicBezTo>
                  <a:cubicBezTo>
                    <a:pt x="129285" y="187625"/>
                    <a:pt x="118512" y="185109"/>
                    <a:pt x="110252" y="179358"/>
                  </a:cubicBezTo>
                  <a:close/>
                  <a:moveTo>
                    <a:pt x="168565" y="78402"/>
                  </a:moveTo>
                  <a:cubicBezTo>
                    <a:pt x="159721" y="78357"/>
                    <a:pt x="150833" y="81232"/>
                    <a:pt x="141496" y="86983"/>
                  </a:cubicBezTo>
                  <a:cubicBezTo>
                    <a:pt x="118871" y="100282"/>
                    <a:pt x="96246" y="95610"/>
                    <a:pt x="83676" y="88780"/>
                  </a:cubicBezTo>
                  <a:cubicBezTo>
                    <a:pt x="81881" y="94531"/>
                    <a:pt x="81163" y="100642"/>
                    <a:pt x="81163" y="107112"/>
                  </a:cubicBezTo>
                  <a:cubicBezTo>
                    <a:pt x="81163" y="146649"/>
                    <a:pt x="107738" y="179358"/>
                    <a:pt x="139341" y="179358"/>
                  </a:cubicBezTo>
                  <a:cubicBezTo>
                    <a:pt x="172021" y="179358"/>
                    <a:pt x="197879" y="146649"/>
                    <a:pt x="197879" y="107112"/>
                  </a:cubicBezTo>
                  <a:cubicBezTo>
                    <a:pt x="197879" y="99923"/>
                    <a:pt x="197160" y="93453"/>
                    <a:pt x="195365" y="87343"/>
                  </a:cubicBezTo>
                  <a:cubicBezTo>
                    <a:pt x="186207" y="81412"/>
                    <a:pt x="177408" y="78447"/>
                    <a:pt x="168565" y="78402"/>
                  </a:cubicBezTo>
                  <a:close/>
                  <a:moveTo>
                    <a:pt x="139341" y="8986"/>
                  </a:moveTo>
                  <a:cubicBezTo>
                    <a:pt x="81163" y="8986"/>
                    <a:pt x="43095" y="52118"/>
                    <a:pt x="43095" y="119692"/>
                  </a:cubicBezTo>
                  <a:cubicBezTo>
                    <a:pt x="43095" y="152041"/>
                    <a:pt x="50996" y="184030"/>
                    <a:pt x="63206" y="200924"/>
                  </a:cubicBezTo>
                  <a:lnTo>
                    <a:pt x="80085" y="198048"/>
                  </a:lnTo>
                  <a:cubicBezTo>
                    <a:pt x="90141" y="195892"/>
                    <a:pt x="98760" y="188344"/>
                    <a:pt x="101633" y="177920"/>
                  </a:cubicBezTo>
                  <a:lnTo>
                    <a:pt x="102351" y="174326"/>
                  </a:lnTo>
                  <a:cubicBezTo>
                    <a:pt x="84395" y="159589"/>
                    <a:pt x="72544" y="135147"/>
                    <a:pt x="72544" y="107112"/>
                  </a:cubicBezTo>
                  <a:cubicBezTo>
                    <a:pt x="72544" y="97766"/>
                    <a:pt x="74339" y="88780"/>
                    <a:pt x="76853" y="80873"/>
                  </a:cubicBezTo>
                  <a:cubicBezTo>
                    <a:pt x="77212" y="80154"/>
                    <a:pt x="78290" y="78716"/>
                    <a:pt x="79726" y="78357"/>
                  </a:cubicBezTo>
                  <a:cubicBezTo>
                    <a:pt x="80803" y="77997"/>
                    <a:pt x="82599" y="78357"/>
                    <a:pt x="83317" y="78716"/>
                  </a:cubicBezTo>
                  <a:cubicBezTo>
                    <a:pt x="92296" y="84827"/>
                    <a:pt x="114920" y="92734"/>
                    <a:pt x="136827" y="79076"/>
                  </a:cubicBezTo>
                  <a:cubicBezTo>
                    <a:pt x="158734" y="66136"/>
                    <a:pt x="179922" y="66496"/>
                    <a:pt x="200752" y="80873"/>
                  </a:cubicBezTo>
                  <a:cubicBezTo>
                    <a:pt x="201829" y="81232"/>
                    <a:pt x="202906" y="81951"/>
                    <a:pt x="203265" y="83389"/>
                  </a:cubicBezTo>
                  <a:cubicBezTo>
                    <a:pt x="205420" y="90937"/>
                    <a:pt x="206857" y="98845"/>
                    <a:pt x="206857" y="107112"/>
                  </a:cubicBezTo>
                  <a:cubicBezTo>
                    <a:pt x="206857" y="135147"/>
                    <a:pt x="194646" y="159589"/>
                    <a:pt x="177049" y="174326"/>
                  </a:cubicBezTo>
                  <a:lnTo>
                    <a:pt x="178127" y="177920"/>
                  </a:lnTo>
                  <a:cubicBezTo>
                    <a:pt x="180281" y="188344"/>
                    <a:pt x="188541" y="195892"/>
                    <a:pt x="198956" y="198048"/>
                  </a:cubicBezTo>
                  <a:lnTo>
                    <a:pt x="216194" y="200924"/>
                  </a:lnTo>
                  <a:cubicBezTo>
                    <a:pt x="228404" y="184030"/>
                    <a:pt x="236305" y="152041"/>
                    <a:pt x="236305" y="119692"/>
                  </a:cubicBezTo>
                  <a:cubicBezTo>
                    <a:pt x="236305" y="52118"/>
                    <a:pt x="198238" y="8986"/>
                    <a:pt x="139341" y="8986"/>
                  </a:cubicBezTo>
                  <a:close/>
                  <a:moveTo>
                    <a:pt x="139341" y="0"/>
                  </a:moveTo>
                  <a:cubicBezTo>
                    <a:pt x="203625" y="0"/>
                    <a:pt x="244924" y="46727"/>
                    <a:pt x="244924" y="119692"/>
                  </a:cubicBezTo>
                  <a:cubicBezTo>
                    <a:pt x="244924" y="152400"/>
                    <a:pt x="237382" y="183312"/>
                    <a:pt x="225172" y="202362"/>
                  </a:cubicBezTo>
                  <a:lnTo>
                    <a:pt x="228045" y="202721"/>
                  </a:lnTo>
                  <a:cubicBezTo>
                    <a:pt x="257493" y="207753"/>
                    <a:pt x="279041" y="233632"/>
                    <a:pt x="279041" y="263825"/>
                  </a:cubicBezTo>
                  <a:lnTo>
                    <a:pt x="279041" y="281078"/>
                  </a:lnTo>
                  <a:cubicBezTo>
                    <a:pt x="279041" y="283234"/>
                    <a:pt x="277605" y="285391"/>
                    <a:pt x="274732" y="285391"/>
                  </a:cubicBezTo>
                  <a:cubicBezTo>
                    <a:pt x="272577" y="285391"/>
                    <a:pt x="270781" y="283234"/>
                    <a:pt x="270781" y="281078"/>
                  </a:cubicBezTo>
                  <a:lnTo>
                    <a:pt x="270781" y="263825"/>
                  </a:lnTo>
                  <a:cubicBezTo>
                    <a:pt x="270781" y="237946"/>
                    <a:pt x="251747" y="216020"/>
                    <a:pt x="226249" y="211347"/>
                  </a:cubicBezTo>
                  <a:lnTo>
                    <a:pt x="204702" y="207753"/>
                  </a:lnTo>
                  <a:cubicBezTo>
                    <a:pt x="199315" y="231835"/>
                    <a:pt x="156579" y="248729"/>
                    <a:pt x="143651" y="253401"/>
                  </a:cubicBezTo>
                  <a:lnTo>
                    <a:pt x="143651" y="281078"/>
                  </a:lnTo>
                  <a:cubicBezTo>
                    <a:pt x="143651" y="283234"/>
                    <a:pt x="141855" y="285391"/>
                    <a:pt x="139341" y="285391"/>
                  </a:cubicBezTo>
                  <a:cubicBezTo>
                    <a:pt x="137186" y="285391"/>
                    <a:pt x="135391" y="283234"/>
                    <a:pt x="135391" y="281078"/>
                  </a:cubicBezTo>
                  <a:lnTo>
                    <a:pt x="135391" y="253401"/>
                  </a:lnTo>
                  <a:cubicBezTo>
                    <a:pt x="122821" y="248729"/>
                    <a:pt x="79726" y="231835"/>
                    <a:pt x="74339" y="207753"/>
                  </a:cubicBezTo>
                  <a:lnTo>
                    <a:pt x="52792" y="211347"/>
                  </a:lnTo>
                  <a:cubicBezTo>
                    <a:pt x="27294" y="216020"/>
                    <a:pt x="8978" y="237946"/>
                    <a:pt x="8978" y="263825"/>
                  </a:cubicBezTo>
                  <a:lnTo>
                    <a:pt x="8978" y="281078"/>
                  </a:lnTo>
                  <a:cubicBezTo>
                    <a:pt x="8978" y="283234"/>
                    <a:pt x="6464" y="285391"/>
                    <a:pt x="4310" y="285391"/>
                  </a:cubicBezTo>
                  <a:cubicBezTo>
                    <a:pt x="2155" y="285391"/>
                    <a:pt x="0" y="283234"/>
                    <a:pt x="0" y="281078"/>
                  </a:cubicBezTo>
                  <a:lnTo>
                    <a:pt x="0" y="263825"/>
                  </a:lnTo>
                  <a:cubicBezTo>
                    <a:pt x="0" y="233632"/>
                    <a:pt x="21907" y="207753"/>
                    <a:pt x="51714" y="202721"/>
                  </a:cubicBezTo>
                  <a:lnTo>
                    <a:pt x="53869" y="202362"/>
                  </a:lnTo>
                  <a:cubicBezTo>
                    <a:pt x="41659" y="183312"/>
                    <a:pt x="34476" y="152400"/>
                    <a:pt x="34476" y="119692"/>
                  </a:cubicBezTo>
                  <a:cubicBezTo>
                    <a:pt x="34476" y="47805"/>
                    <a:pt x="76853" y="0"/>
                    <a:pt x="139341" y="0"/>
                  </a:cubicBezTo>
                  <a:close/>
                </a:path>
              </a:pathLst>
            </a:custGeom>
            <a:solidFill>
              <a:schemeClr val="bg1"/>
            </a:solidFill>
            <a:ln>
              <a:noFill/>
            </a:ln>
            <a:effectLst/>
          </p:spPr>
          <p:txBody>
            <a:bodyPr anchor="ctr"/>
            <a:lstStyle/>
            <a:p>
              <a:endParaRPr lang="en-US" sz="1200" dirty="0">
                <a:latin typeface="Lato Light" panose="020F0502020204030203" pitchFamily="34" charset="0"/>
              </a:endParaRPr>
            </a:p>
          </p:txBody>
        </p:sp>
        <p:sp>
          <p:nvSpPr>
            <p:cNvPr id="50" name="TextBox 49">
              <a:extLst>
                <a:ext uri="{FF2B5EF4-FFF2-40B4-BE49-F238E27FC236}">
                  <a16:creationId xmlns:a16="http://schemas.microsoft.com/office/drawing/2014/main" id="{4D0F9B51-82BB-7FB4-50F5-83B198941F68}"/>
                </a:ext>
              </a:extLst>
            </p:cNvPr>
            <p:cNvSpPr txBox="1"/>
            <p:nvPr/>
          </p:nvSpPr>
          <p:spPr>
            <a:xfrm>
              <a:off x="15485806" y="4933247"/>
              <a:ext cx="1736505" cy="607180"/>
            </a:xfrm>
            <a:prstGeom prst="rect">
              <a:avLst/>
            </a:prstGeom>
            <a:noFill/>
          </p:spPr>
          <p:txBody>
            <a:bodyPr wrap="none" rtlCol="0">
              <a:spAutoFit/>
            </a:bodyPr>
            <a:lstStyle/>
            <a:p>
              <a:pPr algn="r"/>
              <a:r>
                <a:rPr lang="en-US" sz="1200" b="1" dirty="0">
                  <a:solidFill>
                    <a:schemeClr val="bg1"/>
                  </a:solidFill>
                  <a:latin typeface="Poppins" pitchFamily="2" charset="77"/>
                  <a:ea typeface="Lato Light" panose="020F0502020204030203" pitchFamily="34" charset="0"/>
                  <a:cs typeface="Poppins" pitchFamily="2" charset="77"/>
                </a:rPr>
                <a:t>100,000</a:t>
              </a:r>
            </a:p>
          </p:txBody>
        </p:sp>
        <p:sp>
          <p:nvSpPr>
            <p:cNvPr id="51" name="Freeform 959">
              <a:extLst>
                <a:ext uri="{FF2B5EF4-FFF2-40B4-BE49-F238E27FC236}">
                  <a16:creationId xmlns:a16="http://schemas.microsoft.com/office/drawing/2014/main" id="{D7A701A3-D38A-6231-FA61-1C7B5FAFE410}"/>
                </a:ext>
              </a:extLst>
            </p:cNvPr>
            <p:cNvSpPr>
              <a:spLocks noChangeAspect="1" noChangeArrowheads="1"/>
            </p:cNvSpPr>
            <p:nvPr/>
          </p:nvSpPr>
          <p:spPr bwMode="auto">
            <a:xfrm>
              <a:off x="18868892" y="3176837"/>
              <a:ext cx="1200483" cy="1310331"/>
            </a:xfrm>
            <a:custGeom>
              <a:avLst/>
              <a:gdLst>
                <a:gd name="T0" fmla="*/ 284947 w 267928"/>
                <a:gd name="T1" fmla="*/ 818199 h 291740"/>
                <a:gd name="T2" fmla="*/ 284947 w 267928"/>
                <a:gd name="T3" fmla="*/ 848651 h 291740"/>
                <a:gd name="T4" fmla="*/ 94857 w 267928"/>
                <a:gd name="T5" fmla="*/ 834035 h 291740"/>
                <a:gd name="T6" fmla="*/ 457962 w 267928"/>
                <a:gd name="T7" fmla="*/ 702069 h 291740"/>
                <a:gd name="T8" fmla="*/ 594337 w 267928"/>
                <a:gd name="T9" fmla="*/ 716683 h 291740"/>
                <a:gd name="T10" fmla="*/ 457962 w 267928"/>
                <a:gd name="T11" fmla="*/ 732524 h 291740"/>
                <a:gd name="T12" fmla="*/ 457962 w 267928"/>
                <a:gd name="T13" fmla="*/ 702069 h 291740"/>
                <a:gd name="T14" fmla="*/ 358519 w 267928"/>
                <a:gd name="T15" fmla="*/ 702069 h 291740"/>
                <a:gd name="T16" fmla="*/ 358519 w 267928"/>
                <a:gd name="T17" fmla="*/ 732524 h 291740"/>
                <a:gd name="T18" fmla="*/ 94857 w 267928"/>
                <a:gd name="T19" fmla="*/ 716683 h 291740"/>
                <a:gd name="T20" fmla="*/ 320036 w 267928"/>
                <a:gd name="T21" fmla="*/ 585936 h 291740"/>
                <a:gd name="T22" fmla="*/ 594310 w 267928"/>
                <a:gd name="T23" fmla="*/ 600550 h 291740"/>
                <a:gd name="T24" fmla="*/ 320036 w 267928"/>
                <a:gd name="T25" fmla="*/ 616391 h 291740"/>
                <a:gd name="T26" fmla="*/ 320036 w 267928"/>
                <a:gd name="T27" fmla="*/ 585936 h 291740"/>
                <a:gd name="T28" fmla="*/ 220549 w 267928"/>
                <a:gd name="T29" fmla="*/ 585936 h 291740"/>
                <a:gd name="T30" fmla="*/ 220549 w 267928"/>
                <a:gd name="T31" fmla="*/ 616391 h 291740"/>
                <a:gd name="T32" fmla="*/ 94857 w 267928"/>
                <a:gd name="T33" fmla="*/ 600550 h 291740"/>
                <a:gd name="T34" fmla="*/ 488415 w 267928"/>
                <a:gd name="T35" fmla="*/ 469802 h 291740"/>
                <a:gd name="T36" fmla="*/ 594337 w 267928"/>
                <a:gd name="T37" fmla="*/ 484420 h 291740"/>
                <a:gd name="T38" fmla="*/ 488415 w 267928"/>
                <a:gd name="T39" fmla="*/ 500261 h 291740"/>
                <a:gd name="T40" fmla="*/ 488415 w 267928"/>
                <a:gd name="T41" fmla="*/ 469802 h 291740"/>
                <a:gd name="T42" fmla="*/ 391330 w 267928"/>
                <a:gd name="T43" fmla="*/ 469802 h 291740"/>
                <a:gd name="T44" fmla="*/ 391330 w 267928"/>
                <a:gd name="T45" fmla="*/ 500261 h 291740"/>
                <a:gd name="T46" fmla="*/ 94857 w 267928"/>
                <a:gd name="T47" fmla="*/ 484420 h 291740"/>
                <a:gd name="T48" fmla="*/ 109178 w 267928"/>
                <a:gd name="T49" fmla="*/ 348394 h 291740"/>
                <a:gd name="T50" fmla="*/ 436218 w 267928"/>
                <a:gd name="T51" fmla="*/ 363597 h 291740"/>
                <a:gd name="T52" fmla="*/ 109178 w 267928"/>
                <a:gd name="T53" fmla="*/ 378800 h 291740"/>
                <a:gd name="T54" fmla="*/ 109178 w 267928"/>
                <a:gd name="T55" fmla="*/ 348394 h 291740"/>
                <a:gd name="T56" fmla="*/ 537486 w 267928"/>
                <a:gd name="T57" fmla="*/ 352536 h 291740"/>
                <a:gd name="T58" fmla="*/ 537486 w 267928"/>
                <a:gd name="T59" fmla="*/ 245817 h 291740"/>
                <a:gd name="T60" fmla="*/ 28736 w 267928"/>
                <a:gd name="T61" fmla="*/ 940105 h 291740"/>
                <a:gd name="T62" fmla="*/ 664380 w 267928"/>
                <a:gd name="T63" fmla="*/ 381317 h 291740"/>
                <a:gd name="T64" fmla="*/ 508758 w 267928"/>
                <a:gd name="T65" fmla="*/ 366930 h 291740"/>
                <a:gd name="T66" fmla="*/ 28736 w 267928"/>
                <a:gd name="T67" fmla="*/ 225434 h 291740"/>
                <a:gd name="T68" fmla="*/ 126888 w 267928"/>
                <a:gd name="T69" fmla="*/ 196649 h 291740"/>
                <a:gd name="T70" fmla="*/ 532698 w 267928"/>
                <a:gd name="T71" fmla="*/ 200251 h 291740"/>
                <a:gd name="T72" fmla="*/ 694305 w 267928"/>
                <a:gd name="T73" fmla="*/ 366930 h 291740"/>
                <a:gd name="T74" fmla="*/ 762540 w 267928"/>
                <a:gd name="T75" fmla="*/ 842977 h 291740"/>
                <a:gd name="T76" fmla="*/ 126888 w 267928"/>
                <a:gd name="T77" fmla="*/ 127098 h 291740"/>
                <a:gd name="T78" fmla="*/ 223859 w 267928"/>
                <a:gd name="T79" fmla="*/ 98334 h 291740"/>
                <a:gd name="T80" fmla="*/ 791272 w 267928"/>
                <a:gd name="T81" fmla="*/ 112717 h 291740"/>
                <a:gd name="T82" fmla="*/ 860698 w 267928"/>
                <a:gd name="T83" fmla="*/ 744647 h 291740"/>
                <a:gd name="T84" fmla="*/ 223859 w 267928"/>
                <a:gd name="T85" fmla="*/ 28785 h 291740"/>
                <a:gd name="T86" fmla="*/ 875067 w 267928"/>
                <a:gd name="T87" fmla="*/ 0 h 291740"/>
                <a:gd name="T88" fmla="*/ 889427 w 267928"/>
                <a:gd name="T89" fmla="*/ 759037 h 291740"/>
                <a:gd name="T90" fmla="*/ 791272 w 267928"/>
                <a:gd name="T91" fmla="*/ 773426 h 291740"/>
                <a:gd name="T92" fmla="*/ 776903 w 267928"/>
                <a:gd name="T93" fmla="*/ 871758 h 291740"/>
                <a:gd name="T94" fmla="*/ 694305 w 267928"/>
                <a:gd name="T95" fmla="*/ 954492 h 291740"/>
                <a:gd name="T96" fmla="*/ 14367 w 267928"/>
                <a:gd name="T97" fmla="*/ 970082 h 291740"/>
                <a:gd name="T98" fmla="*/ 0 w 267928"/>
                <a:gd name="T99" fmla="*/ 211047 h 291740"/>
                <a:gd name="T100" fmla="*/ 96958 w 267928"/>
                <a:gd name="T101" fmla="*/ 196649 h 291740"/>
                <a:gd name="T102" fmla="*/ 111325 w 267928"/>
                <a:gd name="T103" fmla="*/ 98334 h 291740"/>
                <a:gd name="T104" fmla="*/ 195120 w 267928"/>
                <a:gd name="T105" fmla="*/ 14382 h 291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67928" h="291740">
                  <a:moveTo>
                    <a:pt x="32870" y="246062"/>
                  </a:moveTo>
                  <a:lnTo>
                    <a:pt x="85836" y="246062"/>
                  </a:lnTo>
                  <a:cubicBezTo>
                    <a:pt x="87983" y="246062"/>
                    <a:pt x="90130" y="247894"/>
                    <a:pt x="90130" y="250825"/>
                  </a:cubicBezTo>
                  <a:cubicBezTo>
                    <a:pt x="90130" y="253023"/>
                    <a:pt x="87983" y="255221"/>
                    <a:pt x="85836" y="255221"/>
                  </a:cubicBezTo>
                  <a:lnTo>
                    <a:pt x="32870" y="255221"/>
                  </a:lnTo>
                  <a:cubicBezTo>
                    <a:pt x="30722" y="255221"/>
                    <a:pt x="28575" y="253023"/>
                    <a:pt x="28575" y="250825"/>
                  </a:cubicBezTo>
                  <a:cubicBezTo>
                    <a:pt x="28575" y="247894"/>
                    <a:pt x="30722" y="246062"/>
                    <a:pt x="32870" y="246062"/>
                  </a:cubicBezTo>
                  <a:close/>
                  <a:moveTo>
                    <a:pt x="137954" y="211137"/>
                  </a:moveTo>
                  <a:lnTo>
                    <a:pt x="174784" y="211137"/>
                  </a:lnTo>
                  <a:cubicBezTo>
                    <a:pt x="176909" y="211137"/>
                    <a:pt x="179034" y="213335"/>
                    <a:pt x="179034" y="215533"/>
                  </a:cubicBezTo>
                  <a:cubicBezTo>
                    <a:pt x="179034" y="218464"/>
                    <a:pt x="176909" y="220296"/>
                    <a:pt x="174784" y="220296"/>
                  </a:cubicBezTo>
                  <a:lnTo>
                    <a:pt x="137954" y="220296"/>
                  </a:lnTo>
                  <a:cubicBezTo>
                    <a:pt x="135475" y="220296"/>
                    <a:pt x="133350" y="218464"/>
                    <a:pt x="133350" y="215533"/>
                  </a:cubicBezTo>
                  <a:cubicBezTo>
                    <a:pt x="133350" y="213335"/>
                    <a:pt x="135475" y="211137"/>
                    <a:pt x="137954" y="211137"/>
                  </a:cubicBezTo>
                  <a:close/>
                  <a:moveTo>
                    <a:pt x="32927" y="211137"/>
                  </a:moveTo>
                  <a:lnTo>
                    <a:pt x="107998" y="211137"/>
                  </a:lnTo>
                  <a:cubicBezTo>
                    <a:pt x="110537" y="211137"/>
                    <a:pt x="112350" y="213335"/>
                    <a:pt x="112350" y="215533"/>
                  </a:cubicBezTo>
                  <a:cubicBezTo>
                    <a:pt x="112350" y="218464"/>
                    <a:pt x="110537" y="220296"/>
                    <a:pt x="107998" y="220296"/>
                  </a:cubicBezTo>
                  <a:lnTo>
                    <a:pt x="32927" y="220296"/>
                  </a:lnTo>
                  <a:cubicBezTo>
                    <a:pt x="30751" y="220296"/>
                    <a:pt x="28575" y="218464"/>
                    <a:pt x="28575" y="215533"/>
                  </a:cubicBezTo>
                  <a:cubicBezTo>
                    <a:pt x="28575" y="213335"/>
                    <a:pt x="30751" y="211137"/>
                    <a:pt x="32927" y="211137"/>
                  </a:cubicBezTo>
                  <a:close/>
                  <a:moveTo>
                    <a:pt x="96405" y="176212"/>
                  </a:moveTo>
                  <a:lnTo>
                    <a:pt x="174698" y="176212"/>
                  </a:lnTo>
                  <a:cubicBezTo>
                    <a:pt x="176863" y="176212"/>
                    <a:pt x="179027" y="178410"/>
                    <a:pt x="179027" y="180608"/>
                  </a:cubicBezTo>
                  <a:cubicBezTo>
                    <a:pt x="179027" y="183173"/>
                    <a:pt x="176863" y="185371"/>
                    <a:pt x="174698" y="185371"/>
                  </a:cubicBezTo>
                  <a:lnTo>
                    <a:pt x="96405" y="185371"/>
                  </a:lnTo>
                  <a:cubicBezTo>
                    <a:pt x="94240" y="185371"/>
                    <a:pt x="92075" y="183173"/>
                    <a:pt x="92075" y="180608"/>
                  </a:cubicBezTo>
                  <a:cubicBezTo>
                    <a:pt x="92075" y="178410"/>
                    <a:pt x="94240" y="176212"/>
                    <a:pt x="96405" y="176212"/>
                  </a:cubicBezTo>
                  <a:close/>
                  <a:moveTo>
                    <a:pt x="32861" y="176212"/>
                  </a:moveTo>
                  <a:lnTo>
                    <a:pt x="66437" y="176212"/>
                  </a:lnTo>
                  <a:cubicBezTo>
                    <a:pt x="69295" y="176212"/>
                    <a:pt x="71081" y="178410"/>
                    <a:pt x="71081" y="180608"/>
                  </a:cubicBezTo>
                  <a:cubicBezTo>
                    <a:pt x="71081" y="183173"/>
                    <a:pt x="69295" y="185371"/>
                    <a:pt x="66437" y="185371"/>
                  </a:cubicBezTo>
                  <a:lnTo>
                    <a:pt x="32861" y="185371"/>
                  </a:lnTo>
                  <a:cubicBezTo>
                    <a:pt x="30718" y="185371"/>
                    <a:pt x="28575" y="183173"/>
                    <a:pt x="28575" y="180608"/>
                  </a:cubicBezTo>
                  <a:cubicBezTo>
                    <a:pt x="28575" y="178410"/>
                    <a:pt x="30718" y="176212"/>
                    <a:pt x="32861" y="176212"/>
                  </a:cubicBezTo>
                  <a:close/>
                  <a:moveTo>
                    <a:pt x="147129" y="141287"/>
                  </a:moveTo>
                  <a:lnTo>
                    <a:pt x="174780" y="141287"/>
                  </a:lnTo>
                  <a:cubicBezTo>
                    <a:pt x="176907" y="141287"/>
                    <a:pt x="179034" y="143485"/>
                    <a:pt x="179034" y="145683"/>
                  </a:cubicBezTo>
                  <a:cubicBezTo>
                    <a:pt x="179034" y="148248"/>
                    <a:pt x="176907" y="150446"/>
                    <a:pt x="174780" y="150446"/>
                  </a:cubicBezTo>
                  <a:lnTo>
                    <a:pt x="147129" y="150446"/>
                  </a:lnTo>
                  <a:cubicBezTo>
                    <a:pt x="144648" y="150446"/>
                    <a:pt x="142875" y="148248"/>
                    <a:pt x="142875" y="145683"/>
                  </a:cubicBezTo>
                  <a:cubicBezTo>
                    <a:pt x="142875" y="143485"/>
                    <a:pt x="144648" y="141287"/>
                    <a:pt x="147129" y="141287"/>
                  </a:cubicBezTo>
                  <a:close/>
                  <a:moveTo>
                    <a:pt x="32932" y="141287"/>
                  </a:moveTo>
                  <a:lnTo>
                    <a:pt x="117882" y="141287"/>
                  </a:lnTo>
                  <a:cubicBezTo>
                    <a:pt x="120060" y="141287"/>
                    <a:pt x="121875" y="143485"/>
                    <a:pt x="121875" y="145683"/>
                  </a:cubicBezTo>
                  <a:cubicBezTo>
                    <a:pt x="121875" y="148248"/>
                    <a:pt x="120060" y="150446"/>
                    <a:pt x="117882" y="150446"/>
                  </a:cubicBezTo>
                  <a:lnTo>
                    <a:pt x="32932" y="150446"/>
                  </a:lnTo>
                  <a:cubicBezTo>
                    <a:pt x="30753" y="150446"/>
                    <a:pt x="28575" y="148248"/>
                    <a:pt x="28575" y="145683"/>
                  </a:cubicBezTo>
                  <a:cubicBezTo>
                    <a:pt x="28575" y="143485"/>
                    <a:pt x="30753" y="141287"/>
                    <a:pt x="32932" y="141287"/>
                  </a:cubicBezTo>
                  <a:close/>
                  <a:moveTo>
                    <a:pt x="32890" y="104775"/>
                  </a:moveTo>
                  <a:lnTo>
                    <a:pt x="127089" y="104775"/>
                  </a:lnTo>
                  <a:cubicBezTo>
                    <a:pt x="129606" y="104775"/>
                    <a:pt x="131404" y="107061"/>
                    <a:pt x="131404" y="109347"/>
                  </a:cubicBezTo>
                  <a:cubicBezTo>
                    <a:pt x="131404" y="112014"/>
                    <a:pt x="129606" y="113919"/>
                    <a:pt x="127089" y="113919"/>
                  </a:cubicBezTo>
                  <a:lnTo>
                    <a:pt x="32890" y="113919"/>
                  </a:lnTo>
                  <a:cubicBezTo>
                    <a:pt x="30732" y="113919"/>
                    <a:pt x="28575" y="112014"/>
                    <a:pt x="28575" y="109347"/>
                  </a:cubicBezTo>
                  <a:cubicBezTo>
                    <a:pt x="28575" y="107061"/>
                    <a:pt x="30732" y="104775"/>
                    <a:pt x="32890" y="104775"/>
                  </a:cubicBezTo>
                  <a:close/>
                  <a:moveTo>
                    <a:pt x="161910" y="73926"/>
                  </a:moveTo>
                  <a:lnTo>
                    <a:pt x="161910" y="106021"/>
                  </a:lnTo>
                  <a:lnTo>
                    <a:pt x="194004" y="106021"/>
                  </a:lnTo>
                  <a:lnTo>
                    <a:pt x="161910" y="73926"/>
                  </a:lnTo>
                  <a:close/>
                  <a:moveTo>
                    <a:pt x="8654" y="67796"/>
                  </a:moveTo>
                  <a:lnTo>
                    <a:pt x="8654" y="282724"/>
                  </a:lnTo>
                  <a:lnTo>
                    <a:pt x="200134" y="282724"/>
                  </a:lnTo>
                  <a:lnTo>
                    <a:pt x="200134" y="114676"/>
                  </a:lnTo>
                  <a:lnTo>
                    <a:pt x="157583" y="114676"/>
                  </a:lnTo>
                  <a:cubicBezTo>
                    <a:pt x="155059" y="114676"/>
                    <a:pt x="153256" y="112873"/>
                    <a:pt x="153256" y="110349"/>
                  </a:cubicBezTo>
                  <a:lnTo>
                    <a:pt x="153256" y="67796"/>
                  </a:lnTo>
                  <a:lnTo>
                    <a:pt x="8654" y="67796"/>
                  </a:lnTo>
                  <a:close/>
                  <a:moveTo>
                    <a:pt x="38224" y="38225"/>
                  </a:moveTo>
                  <a:lnTo>
                    <a:pt x="38224" y="59141"/>
                  </a:lnTo>
                  <a:lnTo>
                    <a:pt x="157583" y="59141"/>
                  </a:lnTo>
                  <a:cubicBezTo>
                    <a:pt x="158665" y="59141"/>
                    <a:pt x="159747" y="59502"/>
                    <a:pt x="160468" y="60223"/>
                  </a:cubicBezTo>
                  <a:lnTo>
                    <a:pt x="207707" y="107103"/>
                  </a:lnTo>
                  <a:cubicBezTo>
                    <a:pt x="208789" y="108185"/>
                    <a:pt x="209149" y="109267"/>
                    <a:pt x="209149" y="110349"/>
                  </a:cubicBezTo>
                  <a:lnTo>
                    <a:pt x="209149" y="253514"/>
                  </a:lnTo>
                  <a:lnTo>
                    <a:pt x="229704" y="253514"/>
                  </a:lnTo>
                  <a:lnTo>
                    <a:pt x="229704" y="38225"/>
                  </a:lnTo>
                  <a:lnTo>
                    <a:pt x="38224" y="38225"/>
                  </a:lnTo>
                  <a:close/>
                  <a:moveTo>
                    <a:pt x="67433" y="8655"/>
                  </a:moveTo>
                  <a:lnTo>
                    <a:pt x="67433" y="29571"/>
                  </a:lnTo>
                  <a:lnTo>
                    <a:pt x="234031" y="29571"/>
                  </a:lnTo>
                  <a:cubicBezTo>
                    <a:pt x="236555" y="29571"/>
                    <a:pt x="238358" y="31374"/>
                    <a:pt x="238358" y="33898"/>
                  </a:cubicBezTo>
                  <a:lnTo>
                    <a:pt x="238358" y="223943"/>
                  </a:lnTo>
                  <a:lnTo>
                    <a:pt x="259273" y="223943"/>
                  </a:lnTo>
                  <a:lnTo>
                    <a:pt x="259273" y="8655"/>
                  </a:lnTo>
                  <a:lnTo>
                    <a:pt x="67433" y="8655"/>
                  </a:lnTo>
                  <a:close/>
                  <a:moveTo>
                    <a:pt x="63106" y="0"/>
                  </a:moveTo>
                  <a:lnTo>
                    <a:pt x="263600" y="0"/>
                  </a:lnTo>
                  <a:cubicBezTo>
                    <a:pt x="266125" y="0"/>
                    <a:pt x="267928" y="1803"/>
                    <a:pt x="267928" y="4327"/>
                  </a:cubicBezTo>
                  <a:lnTo>
                    <a:pt x="267928" y="228271"/>
                  </a:lnTo>
                  <a:cubicBezTo>
                    <a:pt x="267928" y="230795"/>
                    <a:pt x="266125" y="232598"/>
                    <a:pt x="263600" y="232598"/>
                  </a:cubicBezTo>
                  <a:lnTo>
                    <a:pt x="238358" y="232598"/>
                  </a:lnTo>
                  <a:lnTo>
                    <a:pt x="238358" y="257841"/>
                  </a:lnTo>
                  <a:cubicBezTo>
                    <a:pt x="238358" y="260005"/>
                    <a:pt x="236555" y="262169"/>
                    <a:pt x="234031" y="262169"/>
                  </a:cubicBezTo>
                  <a:lnTo>
                    <a:pt x="209149" y="262169"/>
                  </a:lnTo>
                  <a:lnTo>
                    <a:pt x="209149" y="287051"/>
                  </a:lnTo>
                  <a:cubicBezTo>
                    <a:pt x="209149" y="289576"/>
                    <a:pt x="206986" y="291740"/>
                    <a:pt x="204822" y="291740"/>
                  </a:cubicBezTo>
                  <a:lnTo>
                    <a:pt x="4327" y="291740"/>
                  </a:lnTo>
                  <a:cubicBezTo>
                    <a:pt x="1803" y="291740"/>
                    <a:pt x="0" y="289576"/>
                    <a:pt x="0" y="287051"/>
                  </a:cubicBezTo>
                  <a:lnTo>
                    <a:pt x="0" y="63469"/>
                  </a:lnTo>
                  <a:cubicBezTo>
                    <a:pt x="0" y="60944"/>
                    <a:pt x="1803" y="59141"/>
                    <a:pt x="4327" y="59141"/>
                  </a:cubicBezTo>
                  <a:lnTo>
                    <a:pt x="29209" y="59141"/>
                  </a:lnTo>
                  <a:lnTo>
                    <a:pt x="29209" y="33898"/>
                  </a:lnTo>
                  <a:cubicBezTo>
                    <a:pt x="29209" y="31374"/>
                    <a:pt x="31373" y="29571"/>
                    <a:pt x="33536" y="29571"/>
                  </a:cubicBezTo>
                  <a:lnTo>
                    <a:pt x="58778" y="29571"/>
                  </a:lnTo>
                  <a:lnTo>
                    <a:pt x="58778" y="4327"/>
                  </a:lnTo>
                  <a:cubicBezTo>
                    <a:pt x="58778" y="1803"/>
                    <a:pt x="60942" y="0"/>
                    <a:pt x="63106" y="0"/>
                  </a:cubicBezTo>
                  <a:close/>
                </a:path>
              </a:pathLst>
            </a:custGeom>
            <a:solidFill>
              <a:schemeClr val="bg1"/>
            </a:solidFill>
            <a:ln>
              <a:noFill/>
            </a:ln>
            <a:effectLst/>
          </p:spPr>
          <p:txBody>
            <a:bodyPr anchor="ctr"/>
            <a:lstStyle/>
            <a:p>
              <a:endParaRPr lang="en-US" sz="1200" dirty="0">
                <a:latin typeface="Lato Light" panose="020F0502020204030203" pitchFamily="34" charset="0"/>
              </a:endParaRPr>
            </a:p>
          </p:txBody>
        </p:sp>
        <p:sp>
          <p:nvSpPr>
            <p:cNvPr id="52" name="TextBox 51">
              <a:extLst>
                <a:ext uri="{FF2B5EF4-FFF2-40B4-BE49-F238E27FC236}">
                  <a16:creationId xmlns:a16="http://schemas.microsoft.com/office/drawing/2014/main" id="{80302D7E-7B18-E7B6-2D87-D15DE0EC7B2C}"/>
                </a:ext>
              </a:extLst>
            </p:cNvPr>
            <p:cNvSpPr txBox="1"/>
            <p:nvPr/>
          </p:nvSpPr>
          <p:spPr>
            <a:xfrm>
              <a:off x="19451566" y="4933247"/>
              <a:ext cx="1736505" cy="607180"/>
            </a:xfrm>
            <a:prstGeom prst="rect">
              <a:avLst/>
            </a:prstGeom>
            <a:noFill/>
          </p:spPr>
          <p:txBody>
            <a:bodyPr wrap="none" rtlCol="0">
              <a:spAutoFit/>
            </a:bodyPr>
            <a:lstStyle/>
            <a:p>
              <a:pPr algn="r"/>
              <a:r>
                <a:rPr lang="en-US" sz="1200" b="1" dirty="0">
                  <a:solidFill>
                    <a:schemeClr val="bg1"/>
                  </a:solidFill>
                  <a:latin typeface="Poppins" pitchFamily="2" charset="77"/>
                  <a:ea typeface="Lato Light" panose="020F0502020204030203" pitchFamily="34" charset="0"/>
                  <a:cs typeface="Poppins" pitchFamily="2" charset="77"/>
                </a:rPr>
                <a:t>100,000</a:t>
              </a:r>
            </a:p>
          </p:txBody>
        </p:sp>
        <p:graphicFrame>
          <p:nvGraphicFramePr>
            <p:cNvPr id="53" name="Chart 52">
              <a:extLst>
                <a:ext uri="{FF2B5EF4-FFF2-40B4-BE49-F238E27FC236}">
                  <a16:creationId xmlns:a16="http://schemas.microsoft.com/office/drawing/2014/main" id="{0378717A-7DF2-1390-2D32-97AFDA4F0DE8}"/>
                </a:ext>
              </a:extLst>
            </p:cNvPr>
            <p:cNvGraphicFramePr/>
            <p:nvPr>
              <p:extLst>
                <p:ext uri="{D42A27DB-BD31-4B8C-83A1-F6EECF244321}">
                  <p14:modId xmlns:p14="http://schemas.microsoft.com/office/powerpoint/2010/main" val="348302966"/>
                </p:ext>
              </p:extLst>
            </p:nvPr>
          </p:nvGraphicFramePr>
          <p:xfrm>
            <a:off x="13643159" y="6277828"/>
            <a:ext cx="2700395" cy="2503380"/>
          </p:xfrm>
          <a:graphic>
            <a:graphicData uri="http://schemas.openxmlformats.org/drawingml/2006/chart">
              <c:chart xmlns:c="http://schemas.openxmlformats.org/drawingml/2006/chart" xmlns:r="http://schemas.openxmlformats.org/officeDocument/2006/relationships" r:id="rId4"/>
            </a:graphicData>
          </a:graphic>
        </p:graphicFrame>
        <p:sp>
          <p:nvSpPr>
            <p:cNvPr id="54" name="Freeform 976">
              <a:extLst>
                <a:ext uri="{FF2B5EF4-FFF2-40B4-BE49-F238E27FC236}">
                  <a16:creationId xmlns:a16="http://schemas.microsoft.com/office/drawing/2014/main" id="{D038A7DB-3916-A562-F81E-D4556CA2C1D7}"/>
                </a:ext>
              </a:extLst>
            </p:cNvPr>
            <p:cNvSpPr>
              <a:spLocks noChangeAspect="1" noChangeArrowheads="1"/>
            </p:cNvSpPr>
            <p:nvPr/>
          </p:nvSpPr>
          <p:spPr bwMode="auto">
            <a:xfrm>
              <a:off x="18868892" y="6663123"/>
              <a:ext cx="1200483" cy="1207759"/>
            </a:xfrm>
            <a:custGeom>
              <a:avLst/>
              <a:gdLst>
                <a:gd name="T0" fmla="*/ 445464 w 288565"/>
                <a:gd name="T1" fmla="*/ 930594 h 290375"/>
                <a:gd name="T2" fmla="*/ 849719 w 288565"/>
                <a:gd name="T3" fmla="*/ 865115 h 290375"/>
                <a:gd name="T4" fmla="*/ 488521 w 288565"/>
                <a:gd name="T5" fmla="*/ 865115 h 290375"/>
                <a:gd name="T6" fmla="*/ 801878 w 288565"/>
                <a:gd name="T7" fmla="*/ 836539 h 290375"/>
                <a:gd name="T8" fmla="*/ 612905 w 288565"/>
                <a:gd name="T9" fmla="*/ 490086 h 290375"/>
                <a:gd name="T10" fmla="*/ 726532 w 288565"/>
                <a:gd name="T11" fmla="*/ 490086 h 290375"/>
                <a:gd name="T12" fmla="*/ 398843 w 288565"/>
                <a:gd name="T13" fmla="*/ 439751 h 290375"/>
                <a:gd name="T14" fmla="*/ 449565 w 288565"/>
                <a:gd name="T15" fmla="*/ 521803 h 290375"/>
                <a:gd name="T16" fmla="*/ 334838 w 288565"/>
                <a:gd name="T17" fmla="*/ 527751 h 290375"/>
                <a:gd name="T18" fmla="*/ 398843 w 288565"/>
                <a:gd name="T19" fmla="*/ 710871 h 290375"/>
                <a:gd name="T20" fmla="*/ 369860 w 288565"/>
                <a:gd name="T21" fmla="*/ 729898 h 290375"/>
                <a:gd name="T22" fmla="*/ 319138 w 288565"/>
                <a:gd name="T23" fmla="*/ 647846 h 290375"/>
                <a:gd name="T24" fmla="*/ 432658 w 288565"/>
                <a:gd name="T25" fmla="*/ 641904 h 290375"/>
                <a:gd name="T26" fmla="*/ 369860 w 288565"/>
                <a:gd name="T27" fmla="*/ 458782 h 290375"/>
                <a:gd name="T28" fmla="*/ 583008 w 288565"/>
                <a:gd name="T29" fmla="*/ 347208 h 290375"/>
                <a:gd name="T30" fmla="*/ 756429 w 288565"/>
                <a:gd name="T31" fmla="*/ 347208 h 290375"/>
                <a:gd name="T32" fmla="*/ 684666 w 288565"/>
                <a:gd name="T33" fmla="*/ 261489 h 290375"/>
                <a:gd name="T34" fmla="*/ 788724 w 288565"/>
                <a:gd name="T35" fmla="*/ 324588 h 290375"/>
                <a:gd name="T36" fmla="*/ 776762 w 288565"/>
                <a:gd name="T37" fmla="*/ 461499 h 290375"/>
                <a:gd name="T38" fmla="*/ 756429 w 288565"/>
                <a:gd name="T39" fmla="*/ 490086 h 290375"/>
                <a:gd name="T40" fmla="*/ 792311 w 288565"/>
                <a:gd name="T41" fmla="*/ 571031 h 290375"/>
                <a:gd name="T42" fmla="*/ 842541 w 288565"/>
                <a:gd name="T43" fmla="*/ 836539 h 290375"/>
                <a:gd name="T44" fmla="*/ 922680 w 288565"/>
                <a:gd name="T45" fmla="*/ 930594 h 290375"/>
                <a:gd name="T46" fmla="*/ 944202 w 288565"/>
                <a:gd name="T47" fmla="*/ 959168 h 290375"/>
                <a:gd name="T48" fmla="*/ 394038 w 288565"/>
                <a:gd name="T49" fmla="*/ 930594 h 290375"/>
                <a:gd name="T50" fmla="*/ 488521 w 288565"/>
                <a:gd name="T51" fmla="*/ 836539 h 290375"/>
                <a:gd name="T52" fmla="*/ 561478 w 288565"/>
                <a:gd name="T53" fmla="*/ 585317 h 290375"/>
                <a:gd name="T54" fmla="*/ 583008 w 288565"/>
                <a:gd name="T55" fmla="*/ 556746 h 290375"/>
                <a:gd name="T56" fmla="*/ 547125 w 288565"/>
                <a:gd name="T57" fmla="*/ 475791 h 290375"/>
                <a:gd name="T58" fmla="*/ 548320 w 288565"/>
                <a:gd name="T59" fmla="*/ 337688 h 290375"/>
                <a:gd name="T60" fmla="*/ 654767 w 288565"/>
                <a:gd name="T61" fmla="*/ 318633 h 290375"/>
                <a:gd name="T62" fmla="*/ 276148 w 288565"/>
                <a:gd name="T63" fmla="*/ 31067 h 290375"/>
                <a:gd name="T64" fmla="*/ 296470 w 288565"/>
                <a:gd name="T65" fmla="*/ 209001 h 290375"/>
                <a:gd name="T66" fmla="*/ 338314 w 288565"/>
                <a:gd name="T67" fmla="*/ 117669 h 290375"/>
                <a:gd name="T68" fmla="*/ 386131 w 288565"/>
                <a:gd name="T69" fmla="*/ 243402 h 290375"/>
                <a:gd name="T70" fmla="*/ 433949 w 288565"/>
                <a:gd name="T71" fmla="*/ 117669 h 290375"/>
                <a:gd name="T72" fmla="*/ 475791 w 288565"/>
                <a:gd name="T73" fmla="*/ 209001 h 290375"/>
                <a:gd name="T74" fmla="*/ 494917 w 288565"/>
                <a:gd name="T75" fmla="*/ 31067 h 290375"/>
                <a:gd name="T76" fmla="*/ 276148 w 288565"/>
                <a:gd name="T77" fmla="*/ 31067 h 290375"/>
                <a:gd name="T78" fmla="*/ 414821 w 288565"/>
                <a:gd name="T79" fmla="*/ 29885 h 290375"/>
                <a:gd name="T80" fmla="*/ 554689 w 288565"/>
                <a:gd name="T81" fmla="*/ 70218 h 290375"/>
                <a:gd name="T82" fmla="*/ 557080 w 288565"/>
                <a:gd name="T83" fmla="*/ 282553 h 290375"/>
                <a:gd name="T84" fmla="*/ 386131 w 288565"/>
                <a:gd name="T85" fmla="*/ 271868 h 290375"/>
                <a:gd name="T86" fmla="*/ 46630 w 288565"/>
                <a:gd name="T87" fmla="*/ 840053 h 290375"/>
                <a:gd name="T88" fmla="*/ 331140 w 288565"/>
                <a:gd name="T89" fmla="*/ 924274 h 290375"/>
                <a:gd name="T90" fmla="*/ 295274 w 288565"/>
                <a:gd name="T91" fmla="*/ 953926 h 290375"/>
                <a:gd name="T92" fmla="*/ 0 w 288565"/>
                <a:gd name="T93" fmla="*/ 915973 h 290375"/>
                <a:gd name="T94" fmla="*/ 265390 w 288565"/>
                <a:gd name="T95" fmla="*/ 211366 h 290375"/>
                <a:gd name="T96" fmla="*/ 286906 w 288565"/>
                <a:gd name="T97" fmla="*/ 3804 h 29037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8565" h="290375">
                  <a:moveTo>
                    <a:pt x="147065" y="261900"/>
                  </a:moveTo>
                  <a:cubicBezTo>
                    <a:pt x="139864" y="261900"/>
                    <a:pt x="134103" y="267667"/>
                    <a:pt x="134103" y="274876"/>
                  </a:cubicBezTo>
                  <a:lnTo>
                    <a:pt x="134103" y="281724"/>
                  </a:lnTo>
                  <a:lnTo>
                    <a:pt x="269122" y="281724"/>
                  </a:lnTo>
                  <a:lnTo>
                    <a:pt x="269122" y="274876"/>
                  </a:lnTo>
                  <a:cubicBezTo>
                    <a:pt x="269122" y="267667"/>
                    <a:pt x="263361" y="261900"/>
                    <a:pt x="255800" y="261900"/>
                  </a:cubicBezTo>
                  <a:lnTo>
                    <a:pt x="251840" y="261900"/>
                  </a:lnTo>
                  <a:lnTo>
                    <a:pt x="151385" y="261900"/>
                  </a:lnTo>
                  <a:lnTo>
                    <a:pt x="147065" y="261900"/>
                  </a:lnTo>
                  <a:close/>
                  <a:moveTo>
                    <a:pt x="184150" y="177198"/>
                  </a:moveTo>
                  <a:cubicBezTo>
                    <a:pt x="183430" y="218648"/>
                    <a:pt x="170468" y="242077"/>
                    <a:pt x="161467" y="253250"/>
                  </a:cubicBezTo>
                  <a:lnTo>
                    <a:pt x="241398" y="253250"/>
                  </a:lnTo>
                  <a:cubicBezTo>
                    <a:pt x="232757" y="242077"/>
                    <a:pt x="219795" y="218648"/>
                    <a:pt x="219075" y="177198"/>
                  </a:cubicBezTo>
                  <a:lnTo>
                    <a:pt x="184150" y="177198"/>
                  </a:lnTo>
                  <a:close/>
                  <a:moveTo>
                    <a:pt x="184510" y="148364"/>
                  </a:moveTo>
                  <a:lnTo>
                    <a:pt x="184510" y="168548"/>
                  </a:lnTo>
                  <a:lnTo>
                    <a:pt x="218715" y="168548"/>
                  </a:lnTo>
                  <a:lnTo>
                    <a:pt x="218715" y="148364"/>
                  </a:lnTo>
                  <a:lnTo>
                    <a:pt x="184510" y="148364"/>
                  </a:lnTo>
                  <a:close/>
                  <a:moveTo>
                    <a:pt x="115706" y="128810"/>
                  </a:moveTo>
                  <a:cubicBezTo>
                    <a:pt x="118251" y="128810"/>
                    <a:pt x="120068" y="130610"/>
                    <a:pt x="120068" y="133130"/>
                  </a:cubicBezTo>
                  <a:lnTo>
                    <a:pt x="120068" y="138890"/>
                  </a:lnTo>
                  <a:cubicBezTo>
                    <a:pt x="128067" y="139970"/>
                    <a:pt x="134610" y="145010"/>
                    <a:pt x="137519" y="152209"/>
                  </a:cubicBezTo>
                  <a:cubicBezTo>
                    <a:pt x="138609" y="154369"/>
                    <a:pt x="137519" y="156889"/>
                    <a:pt x="135338" y="157969"/>
                  </a:cubicBezTo>
                  <a:cubicBezTo>
                    <a:pt x="132793" y="158689"/>
                    <a:pt x="130248" y="157609"/>
                    <a:pt x="129521" y="155449"/>
                  </a:cubicBezTo>
                  <a:cubicBezTo>
                    <a:pt x="127339" y="150409"/>
                    <a:pt x="121886" y="147170"/>
                    <a:pt x="115706" y="147170"/>
                  </a:cubicBezTo>
                  <a:cubicBezTo>
                    <a:pt x="107344" y="147170"/>
                    <a:pt x="100800" y="152569"/>
                    <a:pt x="100800" y="159769"/>
                  </a:cubicBezTo>
                  <a:cubicBezTo>
                    <a:pt x="100800" y="165529"/>
                    <a:pt x="103345" y="172729"/>
                    <a:pt x="115706" y="172729"/>
                  </a:cubicBezTo>
                  <a:cubicBezTo>
                    <a:pt x="133156" y="172729"/>
                    <a:pt x="139337" y="183888"/>
                    <a:pt x="139337" y="194328"/>
                  </a:cubicBezTo>
                  <a:cubicBezTo>
                    <a:pt x="139337" y="204768"/>
                    <a:pt x="130975" y="213408"/>
                    <a:pt x="120068" y="215207"/>
                  </a:cubicBezTo>
                  <a:lnTo>
                    <a:pt x="120068" y="220967"/>
                  </a:lnTo>
                  <a:cubicBezTo>
                    <a:pt x="120068" y="223487"/>
                    <a:pt x="118251" y="225287"/>
                    <a:pt x="115706" y="225287"/>
                  </a:cubicBezTo>
                  <a:cubicBezTo>
                    <a:pt x="113161" y="225287"/>
                    <a:pt x="111343" y="223487"/>
                    <a:pt x="111343" y="220967"/>
                  </a:cubicBezTo>
                  <a:lnTo>
                    <a:pt x="111343" y="215207"/>
                  </a:lnTo>
                  <a:cubicBezTo>
                    <a:pt x="103345" y="214127"/>
                    <a:pt x="96801" y="209088"/>
                    <a:pt x="93893" y="201888"/>
                  </a:cubicBezTo>
                  <a:cubicBezTo>
                    <a:pt x="92802" y="199728"/>
                    <a:pt x="93893" y="197568"/>
                    <a:pt x="96074" y="196128"/>
                  </a:cubicBezTo>
                  <a:cubicBezTo>
                    <a:pt x="98255" y="195408"/>
                    <a:pt x="100800" y="196488"/>
                    <a:pt x="101891" y="198648"/>
                  </a:cubicBezTo>
                  <a:cubicBezTo>
                    <a:pt x="104072" y="203688"/>
                    <a:pt x="109525" y="206928"/>
                    <a:pt x="115706" y="206928"/>
                  </a:cubicBezTo>
                  <a:cubicBezTo>
                    <a:pt x="123704" y="206928"/>
                    <a:pt x="130248" y="201528"/>
                    <a:pt x="130248" y="194328"/>
                  </a:cubicBezTo>
                  <a:cubicBezTo>
                    <a:pt x="130248" y="188568"/>
                    <a:pt x="127703" y="181368"/>
                    <a:pt x="115706" y="181368"/>
                  </a:cubicBezTo>
                  <a:cubicBezTo>
                    <a:pt x="98255" y="181368"/>
                    <a:pt x="92075" y="170209"/>
                    <a:pt x="92075" y="159769"/>
                  </a:cubicBezTo>
                  <a:cubicBezTo>
                    <a:pt x="92075" y="149329"/>
                    <a:pt x="100437" y="140690"/>
                    <a:pt x="111343" y="138890"/>
                  </a:cubicBezTo>
                  <a:lnTo>
                    <a:pt x="111343" y="133130"/>
                  </a:lnTo>
                  <a:cubicBezTo>
                    <a:pt x="111343" y="130610"/>
                    <a:pt x="113161" y="128810"/>
                    <a:pt x="115706" y="128810"/>
                  </a:cubicBezTo>
                  <a:close/>
                  <a:moveTo>
                    <a:pt x="175509" y="105112"/>
                  </a:moveTo>
                  <a:lnTo>
                    <a:pt x="186670" y="139713"/>
                  </a:lnTo>
                  <a:lnTo>
                    <a:pt x="216195" y="139713"/>
                  </a:lnTo>
                  <a:lnTo>
                    <a:pt x="227716" y="105112"/>
                  </a:lnTo>
                  <a:lnTo>
                    <a:pt x="175509" y="105112"/>
                  </a:lnTo>
                  <a:close/>
                  <a:moveTo>
                    <a:pt x="201433" y="74835"/>
                  </a:moveTo>
                  <a:cubicBezTo>
                    <a:pt x="203953" y="74835"/>
                    <a:pt x="206113" y="76637"/>
                    <a:pt x="206113" y="79160"/>
                  </a:cubicBezTo>
                  <a:lnTo>
                    <a:pt x="206113" y="96461"/>
                  </a:lnTo>
                  <a:lnTo>
                    <a:pt x="233837" y="96461"/>
                  </a:lnTo>
                  <a:cubicBezTo>
                    <a:pt x="235277" y="96461"/>
                    <a:pt x="236718" y="97182"/>
                    <a:pt x="237438" y="98263"/>
                  </a:cubicBezTo>
                  <a:cubicBezTo>
                    <a:pt x="238518" y="99345"/>
                    <a:pt x="238518" y="100786"/>
                    <a:pt x="238158" y="102228"/>
                  </a:cubicBezTo>
                  <a:lnTo>
                    <a:pt x="225556" y="139713"/>
                  </a:lnTo>
                  <a:lnTo>
                    <a:pt x="233837" y="139713"/>
                  </a:lnTo>
                  <a:cubicBezTo>
                    <a:pt x="236358" y="139713"/>
                    <a:pt x="238518" y="141515"/>
                    <a:pt x="238518" y="144038"/>
                  </a:cubicBezTo>
                  <a:cubicBezTo>
                    <a:pt x="238518" y="146201"/>
                    <a:pt x="236358" y="148364"/>
                    <a:pt x="233837" y="148364"/>
                  </a:cubicBezTo>
                  <a:lnTo>
                    <a:pt x="227716" y="148364"/>
                  </a:lnTo>
                  <a:lnTo>
                    <a:pt x="227716" y="168548"/>
                  </a:lnTo>
                  <a:lnTo>
                    <a:pt x="233837" y="168548"/>
                  </a:lnTo>
                  <a:cubicBezTo>
                    <a:pt x="236358" y="168548"/>
                    <a:pt x="238518" y="170350"/>
                    <a:pt x="238518" y="172873"/>
                  </a:cubicBezTo>
                  <a:cubicBezTo>
                    <a:pt x="238518" y="175036"/>
                    <a:pt x="236358" y="177198"/>
                    <a:pt x="233837" y="177198"/>
                  </a:cubicBezTo>
                  <a:lnTo>
                    <a:pt x="227716" y="177198"/>
                  </a:lnTo>
                  <a:cubicBezTo>
                    <a:pt x="228797" y="228020"/>
                    <a:pt x="248959" y="248925"/>
                    <a:pt x="253640" y="253250"/>
                  </a:cubicBezTo>
                  <a:lnTo>
                    <a:pt x="255800" y="253250"/>
                  </a:lnTo>
                  <a:cubicBezTo>
                    <a:pt x="268042" y="253250"/>
                    <a:pt x="277764" y="262621"/>
                    <a:pt x="277764" y="274876"/>
                  </a:cubicBezTo>
                  <a:lnTo>
                    <a:pt x="277764" y="281724"/>
                  </a:lnTo>
                  <a:lnTo>
                    <a:pt x="284244" y="281724"/>
                  </a:lnTo>
                  <a:cubicBezTo>
                    <a:pt x="286765" y="281724"/>
                    <a:pt x="288565" y="283887"/>
                    <a:pt x="288565" y="286049"/>
                  </a:cubicBezTo>
                  <a:cubicBezTo>
                    <a:pt x="288565" y="288573"/>
                    <a:pt x="286765" y="290375"/>
                    <a:pt x="284244" y="290375"/>
                  </a:cubicBezTo>
                  <a:lnTo>
                    <a:pt x="118621" y="290375"/>
                  </a:lnTo>
                  <a:cubicBezTo>
                    <a:pt x="116460" y="290375"/>
                    <a:pt x="114300" y="288573"/>
                    <a:pt x="114300" y="286049"/>
                  </a:cubicBezTo>
                  <a:cubicBezTo>
                    <a:pt x="114300" y="283887"/>
                    <a:pt x="116460" y="281724"/>
                    <a:pt x="118621" y="281724"/>
                  </a:cubicBezTo>
                  <a:lnTo>
                    <a:pt x="125102" y="281724"/>
                  </a:lnTo>
                  <a:lnTo>
                    <a:pt x="125102" y="274876"/>
                  </a:lnTo>
                  <a:cubicBezTo>
                    <a:pt x="125102" y="262621"/>
                    <a:pt x="134823" y="253250"/>
                    <a:pt x="147065" y="253250"/>
                  </a:cubicBezTo>
                  <a:lnTo>
                    <a:pt x="149585" y="253250"/>
                  </a:lnTo>
                  <a:cubicBezTo>
                    <a:pt x="154266" y="248925"/>
                    <a:pt x="174429" y="227659"/>
                    <a:pt x="175509" y="177198"/>
                  </a:cubicBezTo>
                  <a:lnTo>
                    <a:pt x="169028" y="177198"/>
                  </a:lnTo>
                  <a:cubicBezTo>
                    <a:pt x="166868" y="177198"/>
                    <a:pt x="164707" y="175036"/>
                    <a:pt x="164707" y="172873"/>
                  </a:cubicBezTo>
                  <a:cubicBezTo>
                    <a:pt x="164707" y="170350"/>
                    <a:pt x="166868" y="168548"/>
                    <a:pt x="169028" y="168548"/>
                  </a:cubicBezTo>
                  <a:lnTo>
                    <a:pt x="175509" y="168548"/>
                  </a:lnTo>
                  <a:lnTo>
                    <a:pt x="175509" y="148364"/>
                  </a:lnTo>
                  <a:lnTo>
                    <a:pt x="169028" y="148364"/>
                  </a:lnTo>
                  <a:cubicBezTo>
                    <a:pt x="166868" y="148364"/>
                    <a:pt x="164707" y="146201"/>
                    <a:pt x="164707" y="144038"/>
                  </a:cubicBezTo>
                  <a:cubicBezTo>
                    <a:pt x="164707" y="141515"/>
                    <a:pt x="166868" y="139713"/>
                    <a:pt x="169028" y="139713"/>
                  </a:cubicBezTo>
                  <a:lnTo>
                    <a:pt x="177669" y="139713"/>
                  </a:lnTo>
                  <a:lnTo>
                    <a:pt x="165067" y="102228"/>
                  </a:lnTo>
                  <a:cubicBezTo>
                    <a:pt x="164707" y="100786"/>
                    <a:pt x="164707" y="99345"/>
                    <a:pt x="165427" y="98263"/>
                  </a:cubicBezTo>
                  <a:cubicBezTo>
                    <a:pt x="166508" y="97182"/>
                    <a:pt x="167948" y="96461"/>
                    <a:pt x="169028" y="96461"/>
                  </a:cubicBezTo>
                  <a:lnTo>
                    <a:pt x="197112" y="96461"/>
                  </a:lnTo>
                  <a:lnTo>
                    <a:pt x="197112" y="79160"/>
                  </a:lnTo>
                  <a:cubicBezTo>
                    <a:pt x="197112" y="76637"/>
                    <a:pt x="198912" y="74835"/>
                    <a:pt x="201433" y="74835"/>
                  </a:cubicBezTo>
                  <a:close/>
                  <a:moveTo>
                    <a:pt x="83132" y="9408"/>
                  </a:moveTo>
                  <a:cubicBezTo>
                    <a:pt x="80613" y="8331"/>
                    <a:pt x="77374" y="9049"/>
                    <a:pt x="75215" y="10844"/>
                  </a:cubicBezTo>
                  <a:cubicBezTo>
                    <a:pt x="73415" y="12999"/>
                    <a:pt x="72695" y="15872"/>
                    <a:pt x="73415" y="18744"/>
                  </a:cubicBezTo>
                  <a:lnTo>
                    <a:pt x="89250" y="63273"/>
                  </a:lnTo>
                  <a:cubicBezTo>
                    <a:pt x="92129" y="66864"/>
                    <a:pt x="96448" y="69378"/>
                    <a:pt x="101846" y="71173"/>
                  </a:cubicBezTo>
                  <a:lnTo>
                    <a:pt x="97887" y="40650"/>
                  </a:lnTo>
                  <a:cubicBezTo>
                    <a:pt x="97887" y="38136"/>
                    <a:pt x="99327" y="35981"/>
                    <a:pt x="101846" y="35622"/>
                  </a:cubicBezTo>
                  <a:cubicBezTo>
                    <a:pt x="104365" y="35622"/>
                    <a:pt x="106524" y="37059"/>
                    <a:pt x="106524" y="39572"/>
                  </a:cubicBezTo>
                  <a:lnTo>
                    <a:pt x="110843" y="73328"/>
                  </a:lnTo>
                  <a:cubicBezTo>
                    <a:pt x="112642" y="73328"/>
                    <a:pt x="114442" y="73687"/>
                    <a:pt x="116241" y="73687"/>
                  </a:cubicBezTo>
                  <a:cubicBezTo>
                    <a:pt x="118041" y="73687"/>
                    <a:pt x="119840" y="73328"/>
                    <a:pt x="121639" y="73328"/>
                  </a:cubicBezTo>
                  <a:lnTo>
                    <a:pt x="125598" y="39572"/>
                  </a:lnTo>
                  <a:cubicBezTo>
                    <a:pt x="125958" y="37059"/>
                    <a:pt x="128117" y="35622"/>
                    <a:pt x="130636" y="35622"/>
                  </a:cubicBezTo>
                  <a:cubicBezTo>
                    <a:pt x="132796" y="35981"/>
                    <a:pt x="134955" y="38136"/>
                    <a:pt x="134235" y="40650"/>
                  </a:cubicBezTo>
                  <a:lnTo>
                    <a:pt x="130636" y="71173"/>
                  </a:lnTo>
                  <a:cubicBezTo>
                    <a:pt x="135675" y="69378"/>
                    <a:pt x="140353" y="66864"/>
                    <a:pt x="143232" y="63273"/>
                  </a:cubicBezTo>
                  <a:lnTo>
                    <a:pt x="158707" y="18744"/>
                  </a:lnTo>
                  <a:cubicBezTo>
                    <a:pt x="159787" y="15872"/>
                    <a:pt x="159067" y="12999"/>
                    <a:pt x="156907" y="10844"/>
                  </a:cubicBezTo>
                  <a:cubicBezTo>
                    <a:pt x="154748" y="9049"/>
                    <a:pt x="152229" y="8331"/>
                    <a:pt x="148990" y="9408"/>
                  </a:cubicBezTo>
                  <a:lnTo>
                    <a:pt x="128117" y="17308"/>
                  </a:lnTo>
                  <a:cubicBezTo>
                    <a:pt x="120560" y="20181"/>
                    <a:pt x="111922" y="20181"/>
                    <a:pt x="104005" y="17308"/>
                  </a:cubicBezTo>
                  <a:lnTo>
                    <a:pt x="83132" y="9408"/>
                  </a:lnTo>
                  <a:close/>
                  <a:moveTo>
                    <a:pt x="86371" y="1149"/>
                  </a:moveTo>
                  <a:lnTo>
                    <a:pt x="107244" y="9049"/>
                  </a:lnTo>
                  <a:cubicBezTo>
                    <a:pt x="113002" y="11203"/>
                    <a:pt x="119480" y="11203"/>
                    <a:pt x="124878" y="9049"/>
                  </a:cubicBezTo>
                  <a:lnTo>
                    <a:pt x="146111" y="1149"/>
                  </a:lnTo>
                  <a:cubicBezTo>
                    <a:pt x="152229" y="-1365"/>
                    <a:pt x="158707" y="430"/>
                    <a:pt x="163025" y="4740"/>
                  </a:cubicBezTo>
                  <a:cubicBezTo>
                    <a:pt x="167704" y="9049"/>
                    <a:pt x="169143" y="15513"/>
                    <a:pt x="166984" y="21258"/>
                  </a:cubicBezTo>
                  <a:lnTo>
                    <a:pt x="152229" y="63991"/>
                  </a:lnTo>
                  <a:cubicBezTo>
                    <a:pt x="155468" y="66864"/>
                    <a:pt x="161226" y="71891"/>
                    <a:pt x="168064" y="79433"/>
                  </a:cubicBezTo>
                  <a:cubicBezTo>
                    <a:pt x="169503" y="81587"/>
                    <a:pt x="169503" y="84101"/>
                    <a:pt x="167704" y="85537"/>
                  </a:cubicBezTo>
                  <a:cubicBezTo>
                    <a:pt x="165545" y="87333"/>
                    <a:pt x="163025" y="87333"/>
                    <a:pt x="161586" y="85178"/>
                  </a:cubicBezTo>
                  <a:cubicBezTo>
                    <a:pt x="155468" y="78714"/>
                    <a:pt x="150790" y="74046"/>
                    <a:pt x="147551" y="71532"/>
                  </a:cubicBezTo>
                  <a:cubicBezTo>
                    <a:pt x="139993" y="78355"/>
                    <a:pt x="128837" y="82305"/>
                    <a:pt x="116241" y="82305"/>
                  </a:cubicBezTo>
                  <a:cubicBezTo>
                    <a:pt x="103645" y="82305"/>
                    <a:pt x="92129" y="78355"/>
                    <a:pt x="84931" y="71532"/>
                  </a:cubicBezTo>
                  <a:cubicBezTo>
                    <a:pt x="72336" y="82665"/>
                    <a:pt x="23752" y="130784"/>
                    <a:pt x="24472" y="217686"/>
                  </a:cubicBezTo>
                  <a:cubicBezTo>
                    <a:pt x="24472" y="230255"/>
                    <a:pt x="20873" y="243182"/>
                    <a:pt x="14035" y="254314"/>
                  </a:cubicBezTo>
                  <a:cubicBezTo>
                    <a:pt x="11876" y="258624"/>
                    <a:pt x="9357" y="266165"/>
                    <a:pt x="8997" y="276220"/>
                  </a:cubicBezTo>
                  <a:cubicBezTo>
                    <a:pt x="16914" y="280529"/>
                    <a:pt x="65138" y="280170"/>
                    <a:pt x="88890" y="279811"/>
                  </a:cubicBezTo>
                  <a:lnTo>
                    <a:pt x="99686" y="279811"/>
                  </a:lnTo>
                  <a:cubicBezTo>
                    <a:pt x="102206" y="279811"/>
                    <a:pt x="104005" y="281965"/>
                    <a:pt x="104005" y="284120"/>
                  </a:cubicBezTo>
                  <a:cubicBezTo>
                    <a:pt x="104005" y="286633"/>
                    <a:pt x="102206" y="288429"/>
                    <a:pt x="99686" y="288429"/>
                  </a:cubicBezTo>
                  <a:lnTo>
                    <a:pt x="88890" y="288788"/>
                  </a:lnTo>
                  <a:cubicBezTo>
                    <a:pt x="81333" y="288788"/>
                    <a:pt x="74495" y="288788"/>
                    <a:pt x="68017" y="288788"/>
                  </a:cubicBezTo>
                  <a:cubicBezTo>
                    <a:pt x="28070" y="288788"/>
                    <a:pt x="7917" y="287352"/>
                    <a:pt x="2159" y="281965"/>
                  </a:cubicBezTo>
                  <a:cubicBezTo>
                    <a:pt x="720" y="280170"/>
                    <a:pt x="0" y="278374"/>
                    <a:pt x="0" y="277297"/>
                  </a:cubicBezTo>
                  <a:cubicBezTo>
                    <a:pt x="0" y="267242"/>
                    <a:pt x="2519" y="256828"/>
                    <a:pt x="6838" y="250005"/>
                  </a:cubicBezTo>
                  <a:cubicBezTo>
                    <a:pt x="12596" y="239950"/>
                    <a:pt x="15835" y="228818"/>
                    <a:pt x="15475" y="217686"/>
                  </a:cubicBezTo>
                  <a:cubicBezTo>
                    <a:pt x="14755" y="123961"/>
                    <a:pt x="67657" y="74405"/>
                    <a:pt x="79893" y="63991"/>
                  </a:cubicBezTo>
                  <a:lnTo>
                    <a:pt x="65138" y="21258"/>
                  </a:lnTo>
                  <a:cubicBezTo>
                    <a:pt x="62979" y="15513"/>
                    <a:pt x="64778" y="9049"/>
                    <a:pt x="69457" y="4740"/>
                  </a:cubicBezTo>
                  <a:cubicBezTo>
                    <a:pt x="73775" y="430"/>
                    <a:pt x="80613" y="-1365"/>
                    <a:pt x="86371" y="1149"/>
                  </a:cubicBezTo>
                  <a:close/>
                </a:path>
              </a:pathLst>
            </a:custGeom>
            <a:solidFill>
              <a:schemeClr val="bg1"/>
            </a:solidFill>
            <a:ln>
              <a:noFill/>
            </a:ln>
            <a:effectLst/>
          </p:spPr>
          <p:txBody>
            <a:bodyPr anchor="ctr"/>
            <a:lstStyle/>
            <a:p>
              <a:endParaRPr lang="en-US" sz="1200" dirty="0">
                <a:latin typeface="Lato Light" panose="020F0502020204030203" pitchFamily="34" charset="0"/>
              </a:endParaRPr>
            </a:p>
          </p:txBody>
        </p:sp>
        <p:sp>
          <p:nvSpPr>
            <p:cNvPr id="55" name="TextBox 54">
              <a:extLst>
                <a:ext uri="{FF2B5EF4-FFF2-40B4-BE49-F238E27FC236}">
                  <a16:creationId xmlns:a16="http://schemas.microsoft.com/office/drawing/2014/main" id="{9E7B802C-5550-478A-B024-1ED7E694D98A}"/>
                </a:ext>
              </a:extLst>
            </p:cNvPr>
            <p:cNvSpPr txBox="1"/>
            <p:nvPr/>
          </p:nvSpPr>
          <p:spPr>
            <a:xfrm>
              <a:off x="18692593" y="8454809"/>
              <a:ext cx="2495478" cy="607180"/>
            </a:xfrm>
            <a:prstGeom prst="rect">
              <a:avLst/>
            </a:prstGeom>
            <a:noFill/>
          </p:spPr>
          <p:txBody>
            <a:bodyPr wrap="none" rtlCol="0">
              <a:spAutoFit/>
            </a:bodyPr>
            <a:lstStyle/>
            <a:p>
              <a:pPr algn="r"/>
              <a:r>
                <a:rPr lang="en-US" sz="1200" b="1" dirty="0">
                  <a:solidFill>
                    <a:schemeClr val="bg1"/>
                  </a:solidFill>
                  <a:latin typeface="Poppins" pitchFamily="2" charset="77"/>
                  <a:ea typeface="Lato Light" panose="020F0502020204030203" pitchFamily="34" charset="0"/>
                  <a:cs typeface="Poppins" pitchFamily="2" charset="77"/>
                </a:rPr>
                <a:t>$100,000.00</a:t>
              </a:r>
            </a:p>
          </p:txBody>
        </p:sp>
      </p:grpSp>
      <p:grpSp>
        <p:nvGrpSpPr>
          <p:cNvPr id="7" name="Group 6">
            <a:extLst>
              <a:ext uri="{FF2B5EF4-FFF2-40B4-BE49-F238E27FC236}">
                <a16:creationId xmlns:a16="http://schemas.microsoft.com/office/drawing/2014/main" id="{DE76B8C7-3CA2-A8A2-CB36-7580F91EDDBF}"/>
              </a:ext>
            </a:extLst>
          </p:cNvPr>
          <p:cNvGrpSpPr/>
          <p:nvPr/>
        </p:nvGrpSpPr>
        <p:grpSpPr>
          <a:xfrm>
            <a:off x="1609178" y="1740547"/>
            <a:ext cx="1936334" cy="4726371"/>
            <a:chOff x="4832591" y="2498589"/>
            <a:chExt cx="4244429" cy="10360167"/>
          </a:xfrm>
        </p:grpSpPr>
        <p:sp>
          <p:nvSpPr>
            <p:cNvPr id="20" name="Freeform 19">
              <a:extLst>
                <a:ext uri="{FF2B5EF4-FFF2-40B4-BE49-F238E27FC236}">
                  <a16:creationId xmlns:a16="http://schemas.microsoft.com/office/drawing/2014/main" id="{E86A5B07-B207-AAFB-FA3A-7FC38469E9F6}"/>
                </a:ext>
              </a:extLst>
            </p:cNvPr>
            <p:cNvSpPr/>
            <p:nvPr/>
          </p:nvSpPr>
          <p:spPr>
            <a:xfrm flipH="1">
              <a:off x="5960162" y="11996881"/>
              <a:ext cx="2136006" cy="861875"/>
            </a:xfrm>
            <a:custGeom>
              <a:avLst/>
              <a:gdLst>
                <a:gd name="connsiteX0" fmla="*/ 1146644 w 2136006"/>
                <a:gd name="connsiteY0" fmla="*/ 178102 h 861875"/>
                <a:gd name="connsiteX1" fmla="*/ 527108 w 2136006"/>
                <a:gd name="connsiteY1" fmla="*/ 226061 h 861875"/>
                <a:gd name="connsiteX2" fmla="*/ 218535 w 2136006"/>
                <a:gd name="connsiteY2" fmla="*/ 453540 h 861875"/>
                <a:gd name="connsiteX3" fmla="*/ 2728 w 2136006"/>
                <a:gd name="connsiteY3" fmla="*/ 722820 h 861875"/>
                <a:gd name="connsiteX4" fmla="*/ 192593 w 2136006"/>
                <a:gd name="connsiteY4" fmla="*/ 861713 h 861875"/>
                <a:gd name="connsiteX5" fmla="*/ 361295 w 2136006"/>
                <a:gd name="connsiteY5" fmla="*/ 832037 h 861875"/>
                <a:gd name="connsiteX6" fmla="*/ 790132 w 2136006"/>
                <a:gd name="connsiteY6" fmla="*/ 683114 h 861875"/>
                <a:gd name="connsiteX7" fmla="*/ 894786 w 2136006"/>
                <a:gd name="connsiteY7" fmla="*/ 633631 h 861875"/>
                <a:gd name="connsiteX8" fmla="*/ 1149922 w 2136006"/>
                <a:gd name="connsiteY8" fmla="*/ 567486 h 861875"/>
                <a:gd name="connsiteX9" fmla="*/ 1179807 w 2136006"/>
                <a:gd name="connsiteY9" fmla="*/ 464680 h 861875"/>
                <a:gd name="connsiteX10" fmla="*/ 1167142 w 2136006"/>
                <a:gd name="connsiteY10" fmla="*/ 337690 h 861875"/>
                <a:gd name="connsiteX11" fmla="*/ 1146644 w 2136006"/>
                <a:gd name="connsiteY11" fmla="*/ 178102 h 861875"/>
                <a:gd name="connsiteX12" fmla="*/ 2131839 w 2136006"/>
                <a:gd name="connsiteY12" fmla="*/ 0 h 861875"/>
                <a:gd name="connsiteX13" fmla="*/ 1528880 w 2136006"/>
                <a:gd name="connsiteY13" fmla="*/ 63434 h 861875"/>
                <a:gd name="connsiteX14" fmla="*/ 1390719 w 2136006"/>
                <a:gd name="connsiteY14" fmla="*/ 292770 h 861875"/>
                <a:gd name="connsiteX15" fmla="*/ 1268557 w 2136006"/>
                <a:gd name="connsiteY15" fmla="*/ 459013 h 861875"/>
                <a:gd name="connsiteX16" fmla="*/ 1238274 w 2136006"/>
                <a:gd name="connsiteY16" fmla="*/ 609601 h 861875"/>
                <a:gd name="connsiteX17" fmla="*/ 1430439 w 2136006"/>
                <a:gd name="connsiteY17" fmla="*/ 734972 h 861875"/>
                <a:gd name="connsiteX18" fmla="*/ 1733698 w 2136006"/>
                <a:gd name="connsiteY18" fmla="*/ 625596 h 861875"/>
                <a:gd name="connsiteX19" fmla="*/ 2021687 w 2136006"/>
                <a:gd name="connsiteY19" fmla="*/ 396838 h 861875"/>
                <a:gd name="connsiteX20" fmla="*/ 2131839 w 2136006"/>
                <a:gd name="connsiteY20" fmla="*/ 0 h 86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36006" h="861875">
                  <a:moveTo>
                    <a:pt x="1146644" y="178102"/>
                  </a:moveTo>
                  <a:lnTo>
                    <a:pt x="527108" y="226061"/>
                  </a:lnTo>
                  <a:cubicBezTo>
                    <a:pt x="433286" y="313853"/>
                    <a:pt x="329688" y="390155"/>
                    <a:pt x="218535" y="453540"/>
                  </a:cubicBezTo>
                  <a:cubicBezTo>
                    <a:pt x="103938" y="518892"/>
                    <a:pt x="-20047" y="600146"/>
                    <a:pt x="2728" y="722820"/>
                  </a:cubicBezTo>
                  <a:cubicBezTo>
                    <a:pt x="18559" y="808073"/>
                    <a:pt x="102938" y="858635"/>
                    <a:pt x="192593" y="861713"/>
                  </a:cubicBezTo>
                  <a:cubicBezTo>
                    <a:pt x="250086" y="863681"/>
                    <a:pt x="305969" y="847462"/>
                    <a:pt x="361295" y="832037"/>
                  </a:cubicBezTo>
                  <a:cubicBezTo>
                    <a:pt x="507555" y="791346"/>
                    <a:pt x="656426" y="755353"/>
                    <a:pt x="790132" y="683114"/>
                  </a:cubicBezTo>
                  <a:cubicBezTo>
                    <a:pt x="824183" y="664705"/>
                    <a:pt x="857402" y="643915"/>
                    <a:pt x="894786" y="633631"/>
                  </a:cubicBezTo>
                  <a:cubicBezTo>
                    <a:pt x="982386" y="609509"/>
                    <a:pt x="1090818" y="640487"/>
                    <a:pt x="1149922" y="567486"/>
                  </a:cubicBezTo>
                  <a:cubicBezTo>
                    <a:pt x="1173974" y="537745"/>
                    <a:pt x="1179807" y="502133"/>
                    <a:pt x="1179807" y="464680"/>
                  </a:cubicBezTo>
                  <a:cubicBezTo>
                    <a:pt x="1179807" y="423895"/>
                    <a:pt x="1173696" y="379999"/>
                    <a:pt x="1167142" y="337690"/>
                  </a:cubicBezTo>
                  <a:cubicBezTo>
                    <a:pt x="1158920" y="284684"/>
                    <a:pt x="1152144" y="231457"/>
                    <a:pt x="1146644" y="178102"/>
                  </a:cubicBezTo>
                  <a:close/>
                  <a:moveTo>
                    <a:pt x="2131839" y="0"/>
                  </a:moveTo>
                  <a:lnTo>
                    <a:pt x="1528880" y="63434"/>
                  </a:lnTo>
                  <a:cubicBezTo>
                    <a:pt x="1492463" y="145313"/>
                    <a:pt x="1446052" y="222292"/>
                    <a:pt x="1390719" y="292770"/>
                  </a:cubicBezTo>
                  <a:cubicBezTo>
                    <a:pt x="1348512" y="346506"/>
                    <a:pt x="1301672" y="402283"/>
                    <a:pt x="1268557" y="459013"/>
                  </a:cubicBezTo>
                  <a:cubicBezTo>
                    <a:pt x="1240762" y="506657"/>
                    <a:pt x="1223132" y="555083"/>
                    <a:pt x="1238274" y="609601"/>
                  </a:cubicBezTo>
                  <a:cubicBezTo>
                    <a:pt x="1261866" y="694543"/>
                    <a:pt x="1340791" y="735074"/>
                    <a:pt x="1430439" y="734972"/>
                  </a:cubicBezTo>
                  <a:cubicBezTo>
                    <a:pt x="1528322" y="734870"/>
                    <a:pt x="1633927" y="687737"/>
                    <a:pt x="1733698" y="625596"/>
                  </a:cubicBezTo>
                  <a:cubicBezTo>
                    <a:pt x="1838531" y="560324"/>
                    <a:pt x="1945250" y="494099"/>
                    <a:pt x="2021687" y="396838"/>
                  </a:cubicBezTo>
                  <a:cubicBezTo>
                    <a:pt x="2109963" y="284603"/>
                    <a:pt x="2149639" y="141638"/>
                    <a:pt x="2131839" y="0"/>
                  </a:cubicBezTo>
                  <a:close/>
                </a:path>
              </a:pathLst>
            </a:custGeom>
            <a:solidFill>
              <a:schemeClr val="bg2">
                <a:lumMod val="25000"/>
              </a:schemeClr>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21" name="Shape 60859">
              <a:extLst>
                <a:ext uri="{FF2B5EF4-FFF2-40B4-BE49-F238E27FC236}">
                  <a16:creationId xmlns:a16="http://schemas.microsoft.com/office/drawing/2014/main" id="{898659AB-0F51-0081-8260-297EE6B95EF4}"/>
                </a:ext>
              </a:extLst>
            </p:cNvPr>
            <p:cNvSpPr/>
            <p:nvPr/>
          </p:nvSpPr>
          <p:spPr>
            <a:xfrm flipH="1">
              <a:off x="8507804" y="3445897"/>
              <a:ext cx="569216" cy="1093070"/>
            </a:xfrm>
            <a:custGeom>
              <a:avLst/>
              <a:gdLst/>
              <a:ahLst/>
              <a:cxnLst>
                <a:cxn ang="0">
                  <a:pos x="wd2" y="hd2"/>
                </a:cxn>
                <a:cxn ang="5400000">
                  <a:pos x="wd2" y="hd2"/>
                </a:cxn>
                <a:cxn ang="10800000">
                  <a:pos x="wd2" y="hd2"/>
                </a:cxn>
                <a:cxn ang="16200000">
                  <a:pos x="wd2" y="hd2"/>
                </a:cxn>
              </a:cxnLst>
              <a:rect l="0" t="0" r="r" b="b"/>
              <a:pathLst>
                <a:path w="21374" h="21518" extrusionOk="0">
                  <a:moveTo>
                    <a:pt x="17631" y="9436"/>
                  </a:moveTo>
                  <a:cubicBezTo>
                    <a:pt x="18133" y="9649"/>
                    <a:pt x="18845" y="9613"/>
                    <a:pt x="19429" y="9749"/>
                  </a:cubicBezTo>
                  <a:cubicBezTo>
                    <a:pt x="20802" y="10068"/>
                    <a:pt x="20893" y="10962"/>
                    <a:pt x="21007" y="11741"/>
                  </a:cubicBezTo>
                  <a:cubicBezTo>
                    <a:pt x="21140" y="12646"/>
                    <a:pt x="21546" y="13550"/>
                    <a:pt x="21292" y="14451"/>
                  </a:cubicBezTo>
                  <a:cubicBezTo>
                    <a:pt x="21074" y="15222"/>
                    <a:pt x="20387" y="15935"/>
                    <a:pt x="19333" y="16484"/>
                  </a:cubicBezTo>
                  <a:lnTo>
                    <a:pt x="20853" y="19906"/>
                  </a:lnTo>
                  <a:lnTo>
                    <a:pt x="7848" y="21518"/>
                  </a:lnTo>
                  <a:cubicBezTo>
                    <a:pt x="7669" y="21006"/>
                    <a:pt x="7590" y="20495"/>
                    <a:pt x="7601" y="19988"/>
                  </a:cubicBezTo>
                  <a:cubicBezTo>
                    <a:pt x="7614" y="19360"/>
                    <a:pt x="7772" y="18675"/>
                    <a:pt x="7048" y="18121"/>
                  </a:cubicBezTo>
                  <a:cubicBezTo>
                    <a:pt x="6559" y="17746"/>
                    <a:pt x="5736" y="17546"/>
                    <a:pt x="5096" y="17243"/>
                  </a:cubicBezTo>
                  <a:cubicBezTo>
                    <a:pt x="4345" y="16889"/>
                    <a:pt x="3864" y="16414"/>
                    <a:pt x="3361" y="15955"/>
                  </a:cubicBezTo>
                  <a:cubicBezTo>
                    <a:pt x="2732" y="15381"/>
                    <a:pt x="2052" y="14820"/>
                    <a:pt x="1519" y="14219"/>
                  </a:cubicBezTo>
                  <a:cubicBezTo>
                    <a:pt x="1099" y="13744"/>
                    <a:pt x="775" y="13236"/>
                    <a:pt x="481" y="12760"/>
                  </a:cubicBezTo>
                  <a:cubicBezTo>
                    <a:pt x="296" y="12460"/>
                    <a:pt x="133" y="12168"/>
                    <a:pt x="46" y="11852"/>
                  </a:cubicBezTo>
                  <a:cubicBezTo>
                    <a:pt x="-54" y="11489"/>
                    <a:pt x="-20" y="11117"/>
                    <a:pt x="440" y="10855"/>
                  </a:cubicBezTo>
                  <a:cubicBezTo>
                    <a:pt x="856" y="10618"/>
                    <a:pt x="1527" y="10559"/>
                    <a:pt x="2077" y="10405"/>
                  </a:cubicBezTo>
                  <a:cubicBezTo>
                    <a:pt x="2948" y="10162"/>
                    <a:pt x="3498" y="9681"/>
                    <a:pt x="4397" y="9465"/>
                  </a:cubicBezTo>
                  <a:cubicBezTo>
                    <a:pt x="4986" y="9323"/>
                    <a:pt x="5660" y="9314"/>
                    <a:pt x="6257" y="9182"/>
                  </a:cubicBezTo>
                  <a:cubicBezTo>
                    <a:pt x="7349" y="8940"/>
                    <a:pt x="8102" y="8314"/>
                    <a:pt x="9315" y="8299"/>
                  </a:cubicBezTo>
                  <a:cubicBezTo>
                    <a:pt x="9987" y="8291"/>
                    <a:pt x="10585" y="8491"/>
                    <a:pt x="11235" y="8572"/>
                  </a:cubicBezTo>
                  <a:cubicBezTo>
                    <a:pt x="11552" y="8612"/>
                    <a:pt x="11879" y="8623"/>
                    <a:pt x="12203" y="8605"/>
                  </a:cubicBezTo>
                  <a:cubicBezTo>
                    <a:pt x="12296" y="6347"/>
                    <a:pt x="12270" y="4087"/>
                    <a:pt x="12125" y="1830"/>
                  </a:cubicBezTo>
                  <a:cubicBezTo>
                    <a:pt x="12082" y="1148"/>
                    <a:pt x="12182" y="396"/>
                    <a:pt x="13301" y="97"/>
                  </a:cubicBezTo>
                  <a:cubicBezTo>
                    <a:pt x="13972" y="-82"/>
                    <a:pt x="14775" y="-2"/>
                    <a:pt x="15368" y="247"/>
                  </a:cubicBezTo>
                  <a:cubicBezTo>
                    <a:pt x="16419" y="690"/>
                    <a:pt x="16533" y="1455"/>
                    <a:pt x="16574" y="2166"/>
                  </a:cubicBezTo>
                  <a:cubicBezTo>
                    <a:pt x="16696" y="4266"/>
                    <a:pt x="16827" y="6365"/>
                    <a:pt x="17003" y="8463"/>
                  </a:cubicBezTo>
                  <a:cubicBezTo>
                    <a:pt x="17034" y="8824"/>
                    <a:pt x="17100" y="9210"/>
                    <a:pt x="17631" y="9436"/>
                  </a:cubicBezTo>
                  <a:close/>
                </a:path>
              </a:pathLst>
            </a:custGeom>
            <a:solidFill>
              <a:schemeClr val="accent2">
                <a:lumMod val="40000"/>
                <a:lumOff val="60000"/>
              </a:schemeClr>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22" name="Shape 60860">
              <a:extLst>
                <a:ext uri="{FF2B5EF4-FFF2-40B4-BE49-F238E27FC236}">
                  <a16:creationId xmlns:a16="http://schemas.microsoft.com/office/drawing/2014/main" id="{C43C7B0F-E9CB-8E88-855E-81A4631ACFC6}"/>
                </a:ext>
              </a:extLst>
            </p:cNvPr>
            <p:cNvSpPr/>
            <p:nvPr/>
          </p:nvSpPr>
          <p:spPr>
            <a:xfrm flipH="1">
              <a:off x="5559094" y="7260316"/>
              <a:ext cx="181655" cy="536028"/>
            </a:xfrm>
            <a:custGeom>
              <a:avLst/>
              <a:gdLst/>
              <a:ahLst/>
              <a:cxnLst>
                <a:cxn ang="0">
                  <a:pos x="wd2" y="hd2"/>
                </a:cxn>
                <a:cxn ang="5400000">
                  <a:pos x="wd2" y="hd2"/>
                </a:cxn>
                <a:cxn ang="10800000">
                  <a:pos x="wd2" y="hd2"/>
                </a:cxn>
                <a:cxn ang="16200000">
                  <a:pos x="wd2" y="hd2"/>
                </a:cxn>
              </a:cxnLst>
              <a:rect l="0" t="0" r="r" b="b"/>
              <a:pathLst>
                <a:path w="21600" h="21600" extrusionOk="0">
                  <a:moveTo>
                    <a:pt x="6787" y="0"/>
                  </a:moveTo>
                  <a:lnTo>
                    <a:pt x="0" y="2323"/>
                  </a:lnTo>
                  <a:lnTo>
                    <a:pt x="3216" y="21600"/>
                  </a:lnTo>
                  <a:lnTo>
                    <a:pt x="21600" y="13279"/>
                  </a:lnTo>
                  <a:lnTo>
                    <a:pt x="6787" y="0"/>
                  </a:lnTo>
                  <a:close/>
                </a:path>
              </a:pathLst>
            </a:custGeom>
            <a:solidFill>
              <a:srgbClr val="E5E5E5"/>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23" name="Shape 60862">
              <a:extLst>
                <a:ext uri="{FF2B5EF4-FFF2-40B4-BE49-F238E27FC236}">
                  <a16:creationId xmlns:a16="http://schemas.microsoft.com/office/drawing/2014/main" id="{42B4570A-0BC8-4DA6-E887-F6E2FEB34221}"/>
                </a:ext>
              </a:extLst>
            </p:cNvPr>
            <p:cNvSpPr/>
            <p:nvPr/>
          </p:nvSpPr>
          <p:spPr>
            <a:xfrm>
              <a:off x="4832591" y="4065881"/>
              <a:ext cx="4073256" cy="3665826"/>
            </a:xfrm>
            <a:custGeom>
              <a:avLst/>
              <a:gdLst/>
              <a:ahLst/>
              <a:cxnLst>
                <a:cxn ang="0">
                  <a:pos x="wd2" y="hd2"/>
                </a:cxn>
                <a:cxn ang="5400000">
                  <a:pos x="wd2" y="hd2"/>
                </a:cxn>
                <a:cxn ang="10800000">
                  <a:pos x="wd2" y="hd2"/>
                </a:cxn>
                <a:cxn ang="16200000">
                  <a:pos x="wd2" y="hd2"/>
                </a:cxn>
              </a:cxnLst>
              <a:rect l="0" t="0" r="r" b="b"/>
              <a:pathLst>
                <a:path w="21473" h="21600" extrusionOk="0">
                  <a:moveTo>
                    <a:pt x="10602" y="0"/>
                  </a:moveTo>
                  <a:cubicBezTo>
                    <a:pt x="11193" y="273"/>
                    <a:pt x="11792" y="524"/>
                    <a:pt x="12398" y="753"/>
                  </a:cubicBezTo>
                  <a:cubicBezTo>
                    <a:pt x="13140" y="1033"/>
                    <a:pt x="13901" y="1285"/>
                    <a:pt x="14550" y="1778"/>
                  </a:cubicBezTo>
                  <a:cubicBezTo>
                    <a:pt x="15441" y="2453"/>
                    <a:pt x="16020" y="3488"/>
                    <a:pt x="16562" y="4508"/>
                  </a:cubicBezTo>
                  <a:cubicBezTo>
                    <a:pt x="16992" y="5317"/>
                    <a:pt x="17411" y="6137"/>
                    <a:pt x="17820" y="6967"/>
                  </a:cubicBezTo>
                  <a:lnTo>
                    <a:pt x="18820" y="2187"/>
                  </a:lnTo>
                  <a:lnTo>
                    <a:pt x="21473" y="2829"/>
                  </a:lnTo>
                  <a:cubicBezTo>
                    <a:pt x="21186" y="4242"/>
                    <a:pt x="20908" y="5665"/>
                    <a:pt x="20641" y="7083"/>
                  </a:cubicBezTo>
                  <a:cubicBezTo>
                    <a:pt x="20437" y="8164"/>
                    <a:pt x="20191" y="9254"/>
                    <a:pt x="19773" y="10233"/>
                  </a:cubicBezTo>
                  <a:cubicBezTo>
                    <a:pt x="19563" y="10723"/>
                    <a:pt x="19306" y="11214"/>
                    <a:pt x="18863" y="11433"/>
                  </a:cubicBezTo>
                  <a:cubicBezTo>
                    <a:pt x="18516" y="11604"/>
                    <a:pt x="18125" y="11568"/>
                    <a:pt x="17761" y="11448"/>
                  </a:cubicBezTo>
                  <a:cubicBezTo>
                    <a:pt x="17199" y="11261"/>
                    <a:pt x="16708" y="10885"/>
                    <a:pt x="16277" y="10442"/>
                  </a:cubicBezTo>
                  <a:cubicBezTo>
                    <a:pt x="15438" y="9579"/>
                    <a:pt x="14811" y="8493"/>
                    <a:pt x="14445" y="7286"/>
                  </a:cubicBezTo>
                  <a:lnTo>
                    <a:pt x="14525" y="11969"/>
                  </a:lnTo>
                  <a:lnTo>
                    <a:pt x="15169" y="17809"/>
                  </a:lnTo>
                  <a:lnTo>
                    <a:pt x="4910" y="17911"/>
                  </a:lnTo>
                  <a:cubicBezTo>
                    <a:pt x="4994" y="17276"/>
                    <a:pt x="5062" y="16639"/>
                    <a:pt x="5113" y="16000"/>
                  </a:cubicBezTo>
                  <a:cubicBezTo>
                    <a:pt x="5170" y="15289"/>
                    <a:pt x="5207" y="14577"/>
                    <a:pt x="5223" y="13864"/>
                  </a:cubicBezTo>
                  <a:cubicBezTo>
                    <a:pt x="5078" y="13313"/>
                    <a:pt x="4935" y="12761"/>
                    <a:pt x="4794" y="12209"/>
                  </a:cubicBezTo>
                  <a:cubicBezTo>
                    <a:pt x="4584" y="11389"/>
                    <a:pt x="4378" y="10567"/>
                    <a:pt x="4175" y="9745"/>
                  </a:cubicBezTo>
                  <a:lnTo>
                    <a:pt x="2880" y="12975"/>
                  </a:lnTo>
                  <a:lnTo>
                    <a:pt x="4671" y="18527"/>
                  </a:lnTo>
                  <a:cubicBezTo>
                    <a:pt x="4521" y="19120"/>
                    <a:pt x="4378" y="19716"/>
                    <a:pt x="4242" y="20313"/>
                  </a:cubicBezTo>
                  <a:cubicBezTo>
                    <a:pt x="4144" y="20741"/>
                    <a:pt x="4050" y="21170"/>
                    <a:pt x="3960" y="21600"/>
                  </a:cubicBezTo>
                  <a:cubicBezTo>
                    <a:pt x="3256" y="20488"/>
                    <a:pt x="2585" y="19351"/>
                    <a:pt x="1947" y="18191"/>
                  </a:cubicBezTo>
                  <a:cubicBezTo>
                    <a:pt x="1351" y="17107"/>
                    <a:pt x="782" y="16000"/>
                    <a:pt x="352" y="14821"/>
                  </a:cubicBezTo>
                  <a:cubicBezTo>
                    <a:pt x="236" y="14504"/>
                    <a:pt x="130" y="14182"/>
                    <a:pt x="69" y="13847"/>
                  </a:cubicBezTo>
                  <a:cubicBezTo>
                    <a:pt x="-127" y="12782"/>
                    <a:pt x="131" y="11705"/>
                    <a:pt x="383" y="10657"/>
                  </a:cubicBezTo>
                  <a:cubicBezTo>
                    <a:pt x="701" y="9333"/>
                    <a:pt x="1026" y="7981"/>
                    <a:pt x="1343" y="6659"/>
                  </a:cubicBezTo>
                  <a:cubicBezTo>
                    <a:pt x="1479" y="6090"/>
                    <a:pt x="1617" y="5521"/>
                    <a:pt x="1776" y="4971"/>
                  </a:cubicBezTo>
                  <a:cubicBezTo>
                    <a:pt x="1928" y="4446"/>
                    <a:pt x="2103" y="3928"/>
                    <a:pt x="2349" y="3450"/>
                  </a:cubicBezTo>
                  <a:cubicBezTo>
                    <a:pt x="2974" y="2234"/>
                    <a:pt x="4000" y="1364"/>
                    <a:pt x="5145" y="789"/>
                  </a:cubicBezTo>
                  <a:cubicBezTo>
                    <a:pt x="5415" y="653"/>
                    <a:pt x="5692" y="534"/>
                    <a:pt x="5972" y="427"/>
                  </a:cubicBezTo>
                  <a:cubicBezTo>
                    <a:pt x="6205" y="338"/>
                    <a:pt x="6440" y="258"/>
                    <a:pt x="6680" y="199"/>
                  </a:cubicBezTo>
                  <a:cubicBezTo>
                    <a:pt x="7347" y="37"/>
                    <a:pt x="8033" y="47"/>
                    <a:pt x="8712" y="43"/>
                  </a:cubicBezTo>
                  <a:cubicBezTo>
                    <a:pt x="9341" y="41"/>
                    <a:pt x="9971" y="26"/>
                    <a:pt x="10602" y="0"/>
                  </a:cubicBezTo>
                  <a:close/>
                </a:path>
              </a:pathLst>
            </a:custGeom>
            <a:solidFill>
              <a:srgbClr val="002060"/>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24" name="Shape 60863">
              <a:extLst>
                <a:ext uri="{FF2B5EF4-FFF2-40B4-BE49-F238E27FC236}">
                  <a16:creationId xmlns:a16="http://schemas.microsoft.com/office/drawing/2014/main" id="{38AD15A3-DCA9-85C7-C372-FBB98F7A2CC9}"/>
                </a:ext>
              </a:extLst>
            </p:cNvPr>
            <p:cNvSpPr/>
            <p:nvPr/>
          </p:nvSpPr>
          <p:spPr>
            <a:xfrm>
              <a:off x="5703140" y="7060211"/>
              <a:ext cx="2156721" cy="5190998"/>
            </a:xfrm>
            <a:custGeom>
              <a:avLst/>
              <a:gdLst/>
              <a:ahLst/>
              <a:cxnLst>
                <a:cxn ang="0">
                  <a:pos x="wd2" y="hd2"/>
                </a:cxn>
                <a:cxn ang="5400000">
                  <a:pos x="wd2" y="hd2"/>
                </a:cxn>
                <a:cxn ang="10800000">
                  <a:pos x="wd2" y="hd2"/>
                </a:cxn>
                <a:cxn ang="16200000">
                  <a:pos x="wd2" y="hd2"/>
                </a:cxn>
              </a:cxnLst>
              <a:rect l="0" t="0" r="r" b="b"/>
              <a:pathLst>
                <a:path w="21483" h="21600" extrusionOk="0">
                  <a:moveTo>
                    <a:pt x="19961" y="68"/>
                  </a:moveTo>
                  <a:cubicBezTo>
                    <a:pt x="20426" y="1199"/>
                    <a:pt x="20771" y="2338"/>
                    <a:pt x="20996" y="3482"/>
                  </a:cubicBezTo>
                  <a:cubicBezTo>
                    <a:pt x="21355" y="5301"/>
                    <a:pt x="21409" y="7127"/>
                    <a:pt x="21460" y="8952"/>
                  </a:cubicBezTo>
                  <a:cubicBezTo>
                    <a:pt x="21480" y="9701"/>
                    <a:pt x="21501" y="10450"/>
                    <a:pt x="21458" y="11199"/>
                  </a:cubicBezTo>
                  <a:cubicBezTo>
                    <a:pt x="21322" y="13583"/>
                    <a:pt x="20547" y="15944"/>
                    <a:pt x="19912" y="18308"/>
                  </a:cubicBezTo>
                  <a:cubicBezTo>
                    <a:pt x="19618" y="19404"/>
                    <a:pt x="19353" y="20501"/>
                    <a:pt x="19118" y="21600"/>
                  </a:cubicBezTo>
                  <a:lnTo>
                    <a:pt x="12211" y="21290"/>
                  </a:lnTo>
                  <a:lnTo>
                    <a:pt x="13315" y="14514"/>
                  </a:lnTo>
                  <a:cubicBezTo>
                    <a:pt x="13518" y="13400"/>
                    <a:pt x="13479" y="12285"/>
                    <a:pt x="13203" y="11182"/>
                  </a:cubicBezTo>
                  <a:cubicBezTo>
                    <a:pt x="12926" y="10071"/>
                    <a:pt x="12407" y="8970"/>
                    <a:pt x="11744" y="7879"/>
                  </a:cubicBezTo>
                  <a:cubicBezTo>
                    <a:pt x="11203" y="6990"/>
                    <a:pt x="10568" y="6111"/>
                    <a:pt x="9841" y="5246"/>
                  </a:cubicBezTo>
                  <a:cubicBezTo>
                    <a:pt x="9638" y="6705"/>
                    <a:pt x="9333" y="8162"/>
                    <a:pt x="8928" y="9614"/>
                  </a:cubicBezTo>
                  <a:cubicBezTo>
                    <a:pt x="8603" y="10778"/>
                    <a:pt x="8213" y="11938"/>
                    <a:pt x="8034" y="13107"/>
                  </a:cubicBezTo>
                  <a:cubicBezTo>
                    <a:pt x="7823" y="14486"/>
                    <a:pt x="7907" y="15869"/>
                    <a:pt x="8283" y="17241"/>
                  </a:cubicBezTo>
                  <a:lnTo>
                    <a:pt x="8797" y="20823"/>
                  </a:lnTo>
                  <a:lnTo>
                    <a:pt x="2186" y="20685"/>
                  </a:lnTo>
                  <a:cubicBezTo>
                    <a:pt x="1897" y="19030"/>
                    <a:pt x="909" y="17380"/>
                    <a:pt x="882" y="15721"/>
                  </a:cubicBezTo>
                  <a:cubicBezTo>
                    <a:pt x="859" y="14296"/>
                    <a:pt x="477" y="12876"/>
                    <a:pt x="332" y="11453"/>
                  </a:cubicBezTo>
                  <a:cubicBezTo>
                    <a:pt x="188" y="10033"/>
                    <a:pt x="301" y="8610"/>
                    <a:pt x="220" y="7189"/>
                  </a:cubicBezTo>
                  <a:cubicBezTo>
                    <a:pt x="133" y="5657"/>
                    <a:pt x="-99" y="4128"/>
                    <a:pt x="47" y="2600"/>
                  </a:cubicBezTo>
                  <a:cubicBezTo>
                    <a:pt x="131" y="1729"/>
                    <a:pt x="337" y="861"/>
                    <a:pt x="664" y="0"/>
                  </a:cubicBezTo>
                  <a:lnTo>
                    <a:pt x="19961" y="68"/>
                  </a:lnTo>
                  <a:close/>
                </a:path>
              </a:pathLst>
            </a:custGeom>
            <a:solidFill>
              <a:schemeClr val="tx1"/>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25" name="Shape 60864">
              <a:extLst>
                <a:ext uri="{FF2B5EF4-FFF2-40B4-BE49-F238E27FC236}">
                  <a16:creationId xmlns:a16="http://schemas.microsoft.com/office/drawing/2014/main" id="{D0DD6195-EC3E-CAC3-8459-9AAAD7BCF0F2}"/>
                </a:ext>
              </a:extLst>
            </p:cNvPr>
            <p:cNvSpPr/>
            <p:nvPr/>
          </p:nvSpPr>
          <p:spPr>
            <a:xfrm flipH="1">
              <a:off x="6073254" y="4037750"/>
              <a:ext cx="945499" cy="3069449"/>
            </a:xfrm>
            <a:custGeom>
              <a:avLst/>
              <a:gdLst/>
              <a:ahLst/>
              <a:cxnLst>
                <a:cxn ang="0">
                  <a:pos x="wd2" y="hd2"/>
                </a:cxn>
                <a:cxn ang="5400000">
                  <a:pos x="wd2" y="hd2"/>
                </a:cxn>
                <a:cxn ang="10800000">
                  <a:pos x="wd2" y="hd2"/>
                </a:cxn>
                <a:cxn ang="16200000">
                  <a:pos x="wd2" y="hd2"/>
                </a:cxn>
              </a:cxnLst>
              <a:rect l="0" t="0" r="r" b="b"/>
              <a:pathLst>
                <a:path w="21600" h="21597" extrusionOk="0">
                  <a:moveTo>
                    <a:pt x="4166" y="128"/>
                  </a:moveTo>
                  <a:lnTo>
                    <a:pt x="0" y="21320"/>
                  </a:lnTo>
                  <a:cubicBezTo>
                    <a:pt x="3568" y="21507"/>
                    <a:pt x="7181" y="21600"/>
                    <a:pt x="10800" y="21597"/>
                  </a:cubicBezTo>
                  <a:cubicBezTo>
                    <a:pt x="14421" y="21594"/>
                    <a:pt x="18034" y="21496"/>
                    <a:pt x="21600" y="21303"/>
                  </a:cubicBezTo>
                  <a:cubicBezTo>
                    <a:pt x="17268" y="20517"/>
                    <a:pt x="14003" y="19275"/>
                    <a:pt x="12406" y="17807"/>
                  </a:cubicBezTo>
                  <a:cubicBezTo>
                    <a:pt x="12078" y="17505"/>
                    <a:pt x="11824" y="17196"/>
                    <a:pt x="11674" y="16881"/>
                  </a:cubicBezTo>
                  <a:cubicBezTo>
                    <a:pt x="11227" y="15945"/>
                    <a:pt x="11691" y="15017"/>
                    <a:pt x="12139" y="14087"/>
                  </a:cubicBezTo>
                  <a:cubicBezTo>
                    <a:pt x="13436" y="11396"/>
                    <a:pt x="14605" y="8696"/>
                    <a:pt x="16561" y="6043"/>
                  </a:cubicBezTo>
                  <a:cubicBezTo>
                    <a:pt x="17319" y="5015"/>
                    <a:pt x="18195" y="3994"/>
                    <a:pt x="18640" y="2948"/>
                  </a:cubicBezTo>
                  <a:cubicBezTo>
                    <a:pt x="19056" y="1970"/>
                    <a:pt x="19090" y="981"/>
                    <a:pt x="18741" y="0"/>
                  </a:cubicBezTo>
                  <a:lnTo>
                    <a:pt x="4166" y="128"/>
                  </a:lnTo>
                  <a:close/>
                </a:path>
              </a:pathLst>
            </a:custGeom>
            <a:solidFill>
              <a:schemeClr val="bg1"/>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26" name="Shape 60866">
              <a:extLst>
                <a:ext uri="{FF2B5EF4-FFF2-40B4-BE49-F238E27FC236}">
                  <a16:creationId xmlns:a16="http://schemas.microsoft.com/office/drawing/2014/main" id="{0D49C3A5-C2AF-641C-0CD9-20BDC872452D}"/>
                </a:ext>
              </a:extLst>
            </p:cNvPr>
            <p:cNvSpPr/>
            <p:nvPr/>
          </p:nvSpPr>
          <p:spPr>
            <a:xfrm>
              <a:off x="6198357" y="4012026"/>
              <a:ext cx="641080" cy="19875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407"/>
                  </a:lnTo>
                  <a:lnTo>
                    <a:pt x="1989" y="21600"/>
                  </a:lnTo>
                  <a:lnTo>
                    <a:pt x="19176" y="19877"/>
                  </a:lnTo>
                  <a:lnTo>
                    <a:pt x="21600" y="0"/>
                  </a:lnTo>
                  <a:close/>
                </a:path>
              </a:pathLst>
            </a:custGeom>
            <a:solidFill>
              <a:srgbClr val="999999"/>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27" name="Shape 60867">
              <a:extLst>
                <a:ext uri="{FF2B5EF4-FFF2-40B4-BE49-F238E27FC236}">
                  <a16:creationId xmlns:a16="http://schemas.microsoft.com/office/drawing/2014/main" id="{56B2E7A4-3C75-6AFF-A547-33DCFFA3FF58}"/>
                </a:ext>
              </a:extLst>
            </p:cNvPr>
            <p:cNvSpPr/>
            <p:nvPr/>
          </p:nvSpPr>
          <p:spPr>
            <a:xfrm flipH="1">
              <a:off x="6271730" y="3957123"/>
              <a:ext cx="500760" cy="560188"/>
            </a:xfrm>
            <a:custGeom>
              <a:avLst/>
              <a:gdLst/>
              <a:ahLst/>
              <a:cxnLst>
                <a:cxn ang="0">
                  <a:pos x="wd2" y="hd2"/>
                </a:cxn>
                <a:cxn ang="5400000">
                  <a:pos x="wd2" y="hd2"/>
                </a:cxn>
                <a:cxn ang="10800000">
                  <a:pos x="wd2" y="hd2"/>
                </a:cxn>
                <a:cxn ang="16200000">
                  <a:pos x="wd2" y="hd2"/>
                </a:cxn>
              </a:cxnLst>
              <a:rect l="0" t="0" r="r" b="b"/>
              <a:pathLst>
                <a:path w="21600" h="21600" extrusionOk="0">
                  <a:moveTo>
                    <a:pt x="2726" y="0"/>
                  </a:moveTo>
                  <a:cubicBezTo>
                    <a:pt x="2568" y="1299"/>
                    <a:pt x="2341" y="2590"/>
                    <a:pt x="2046" y="3870"/>
                  </a:cubicBezTo>
                  <a:cubicBezTo>
                    <a:pt x="1552" y="6020"/>
                    <a:pt x="867" y="8131"/>
                    <a:pt x="0" y="10184"/>
                  </a:cubicBezTo>
                  <a:lnTo>
                    <a:pt x="10993" y="21600"/>
                  </a:lnTo>
                  <a:lnTo>
                    <a:pt x="21600" y="10184"/>
                  </a:lnTo>
                  <a:cubicBezTo>
                    <a:pt x="20733" y="8131"/>
                    <a:pt x="20048" y="6020"/>
                    <a:pt x="19554" y="3870"/>
                  </a:cubicBezTo>
                  <a:cubicBezTo>
                    <a:pt x="19259" y="2590"/>
                    <a:pt x="19032" y="1299"/>
                    <a:pt x="18874" y="0"/>
                  </a:cubicBezTo>
                  <a:lnTo>
                    <a:pt x="2726" y="0"/>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28" name="Shape 60868">
              <a:extLst>
                <a:ext uri="{FF2B5EF4-FFF2-40B4-BE49-F238E27FC236}">
                  <a16:creationId xmlns:a16="http://schemas.microsoft.com/office/drawing/2014/main" id="{9EC4445F-C4E0-567E-BDE6-537448B8BEE6}"/>
                </a:ext>
              </a:extLst>
            </p:cNvPr>
            <p:cNvSpPr/>
            <p:nvPr/>
          </p:nvSpPr>
          <p:spPr>
            <a:xfrm>
              <a:off x="6093196" y="4015566"/>
              <a:ext cx="860043" cy="654662"/>
            </a:xfrm>
            <a:custGeom>
              <a:avLst/>
              <a:gdLst/>
              <a:ahLst/>
              <a:cxnLst>
                <a:cxn ang="0">
                  <a:pos x="wd2" y="hd2"/>
                </a:cxn>
                <a:cxn ang="5400000">
                  <a:pos x="wd2" y="hd2"/>
                </a:cxn>
                <a:cxn ang="10800000">
                  <a:pos x="wd2" y="hd2"/>
                </a:cxn>
                <a:cxn ang="16200000">
                  <a:pos x="wd2" y="hd2"/>
                </a:cxn>
              </a:cxnLst>
              <a:rect l="0" t="0" r="r" b="b"/>
              <a:pathLst>
                <a:path w="21600" h="21600" extrusionOk="0">
                  <a:moveTo>
                    <a:pt x="18628" y="0"/>
                  </a:moveTo>
                  <a:lnTo>
                    <a:pt x="10597" y="16444"/>
                  </a:lnTo>
                  <a:lnTo>
                    <a:pt x="2691" y="331"/>
                  </a:lnTo>
                  <a:lnTo>
                    <a:pt x="0" y="4014"/>
                  </a:lnTo>
                  <a:lnTo>
                    <a:pt x="4976" y="21600"/>
                  </a:lnTo>
                  <a:lnTo>
                    <a:pt x="10639" y="16573"/>
                  </a:lnTo>
                  <a:lnTo>
                    <a:pt x="17577" y="21490"/>
                  </a:lnTo>
                  <a:lnTo>
                    <a:pt x="21600" y="4769"/>
                  </a:lnTo>
                  <a:lnTo>
                    <a:pt x="18628" y="0"/>
                  </a:lnTo>
                  <a:close/>
                </a:path>
              </a:pathLst>
            </a:custGeom>
            <a:solidFill>
              <a:srgbClr val="00B0F0"/>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29" name="Shape 60871">
              <a:extLst>
                <a:ext uri="{FF2B5EF4-FFF2-40B4-BE49-F238E27FC236}">
                  <a16:creationId xmlns:a16="http://schemas.microsoft.com/office/drawing/2014/main" id="{CD470C99-AEEF-4022-25F0-D5FB516A48BE}"/>
                </a:ext>
              </a:extLst>
            </p:cNvPr>
            <p:cNvSpPr/>
            <p:nvPr/>
          </p:nvSpPr>
          <p:spPr>
            <a:xfrm flipH="1">
              <a:off x="5931138" y="2843219"/>
              <a:ext cx="1181735" cy="1309833"/>
            </a:xfrm>
            <a:custGeom>
              <a:avLst/>
              <a:gdLst/>
              <a:ahLst/>
              <a:cxnLst>
                <a:cxn ang="0">
                  <a:pos x="wd2" y="hd2"/>
                </a:cxn>
                <a:cxn ang="5400000">
                  <a:pos x="wd2" y="hd2"/>
                </a:cxn>
                <a:cxn ang="10800000">
                  <a:pos x="wd2" y="hd2"/>
                </a:cxn>
                <a:cxn ang="16200000">
                  <a:pos x="wd2" y="hd2"/>
                </a:cxn>
              </a:cxnLst>
              <a:rect l="0" t="0" r="r" b="b"/>
              <a:pathLst>
                <a:path w="21319" h="21544" extrusionOk="0">
                  <a:moveTo>
                    <a:pt x="13300" y="0"/>
                  </a:moveTo>
                  <a:cubicBezTo>
                    <a:pt x="12956" y="318"/>
                    <a:pt x="12587" y="607"/>
                    <a:pt x="12192" y="871"/>
                  </a:cubicBezTo>
                  <a:cubicBezTo>
                    <a:pt x="11552" y="1300"/>
                    <a:pt x="10851" y="1648"/>
                    <a:pt x="10112" y="1913"/>
                  </a:cubicBezTo>
                  <a:cubicBezTo>
                    <a:pt x="10319" y="1723"/>
                    <a:pt x="10459" y="1484"/>
                    <a:pt x="10514" y="1221"/>
                  </a:cubicBezTo>
                  <a:cubicBezTo>
                    <a:pt x="10558" y="1008"/>
                    <a:pt x="10548" y="786"/>
                    <a:pt x="10478" y="578"/>
                  </a:cubicBezTo>
                  <a:cubicBezTo>
                    <a:pt x="9313" y="1174"/>
                    <a:pt x="8059" y="1612"/>
                    <a:pt x="6754" y="1872"/>
                  </a:cubicBezTo>
                  <a:cubicBezTo>
                    <a:pt x="5463" y="2131"/>
                    <a:pt x="4134" y="2217"/>
                    <a:pt x="2816" y="2125"/>
                  </a:cubicBezTo>
                  <a:cubicBezTo>
                    <a:pt x="2220" y="3390"/>
                    <a:pt x="1861" y="4718"/>
                    <a:pt x="1656" y="6065"/>
                  </a:cubicBezTo>
                  <a:cubicBezTo>
                    <a:pt x="1642" y="6361"/>
                    <a:pt x="1604" y="6650"/>
                    <a:pt x="1530" y="6928"/>
                  </a:cubicBezTo>
                  <a:cubicBezTo>
                    <a:pt x="1397" y="8433"/>
                    <a:pt x="1483" y="9954"/>
                    <a:pt x="1843" y="11446"/>
                  </a:cubicBezTo>
                  <a:cubicBezTo>
                    <a:pt x="1911" y="11727"/>
                    <a:pt x="1990" y="12009"/>
                    <a:pt x="2075" y="12285"/>
                  </a:cubicBezTo>
                  <a:cubicBezTo>
                    <a:pt x="1592" y="10912"/>
                    <a:pt x="1201" y="9521"/>
                    <a:pt x="861" y="8125"/>
                  </a:cubicBezTo>
                  <a:cubicBezTo>
                    <a:pt x="719" y="8264"/>
                    <a:pt x="567" y="8397"/>
                    <a:pt x="441" y="8548"/>
                  </a:cubicBezTo>
                  <a:cubicBezTo>
                    <a:pt x="-143" y="9252"/>
                    <a:pt x="-78" y="10170"/>
                    <a:pt x="236" y="10966"/>
                  </a:cubicBezTo>
                  <a:cubicBezTo>
                    <a:pt x="568" y="11810"/>
                    <a:pt x="1180" y="12555"/>
                    <a:pt x="2039" y="13083"/>
                  </a:cubicBezTo>
                  <a:cubicBezTo>
                    <a:pt x="2855" y="15320"/>
                    <a:pt x="4137" y="17291"/>
                    <a:pt x="5745" y="18953"/>
                  </a:cubicBezTo>
                  <a:cubicBezTo>
                    <a:pt x="7014" y="20263"/>
                    <a:pt x="8613" y="21485"/>
                    <a:pt x="10657" y="21541"/>
                  </a:cubicBezTo>
                  <a:cubicBezTo>
                    <a:pt x="12760" y="21600"/>
                    <a:pt x="14461" y="20433"/>
                    <a:pt x="15773" y="19124"/>
                  </a:cubicBezTo>
                  <a:cubicBezTo>
                    <a:pt x="17429" y="17472"/>
                    <a:pt x="18669" y="15428"/>
                    <a:pt x="19274" y="13083"/>
                  </a:cubicBezTo>
                  <a:cubicBezTo>
                    <a:pt x="20133" y="12555"/>
                    <a:pt x="20754" y="11810"/>
                    <a:pt x="21086" y="10966"/>
                  </a:cubicBezTo>
                  <a:cubicBezTo>
                    <a:pt x="21400" y="10170"/>
                    <a:pt x="21457" y="9252"/>
                    <a:pt x="20872" y="8548"/>
                  </a:cubicBezTo>
                  <a:cubicBezTo>
                    <a:pt x="20784" y="8443"/>
                    <a:pt x="20679" y="8350"/>
                    <a:pt x="20577" y="8255"/>
                  </a:cubicBezTo>
                  <a:cubicBezTo>
                    <a:pt x="20300" y="9250"/>
                    <a:pt x="19967" y="10231"/>
                    <a:pt x="19506" y="11178"/>
                  </a:cubicBezTo>
                  <a:cubicBezTo>
                    <a:pt x="19685" y="9686"/>
                    <a:pt x="19673" y="8203"/>
                    <a:pt x="19497" y="6749"/>
                  </a:cubicBezTo>
                  <a:cubicBezTo>
                    <a:pt x="19314" y="5236"/>
                    <a:pt x="18945" y="3701"/>
                    <a:pt x="17943" y="2418"/>
                  </a:cubicBezTo>
                  <a:cubicBezTo>
                    <a:pt x="16861" y="1032"/>
                    <a:pt x="15158" y="148"/>
                    <a:pt x="13300" y="0"/>
                  </a:cubicBezTo>
                  <a:close/>
                </a:path>
              </a:pathLst>
            </a:custGeom>
            <a:solidFill>
              <a:schemeClr val="accent2">
                <a:lumMod val="40000"/>
                <a:lumOff val="60000"/>
              </a:schemeClr>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30" name="Shape 60872">
              <a:extLst>
                <a:ext uri="{FF2B5EF4-FFF2-40B4-BE49-F238E27FC236}">
                  <a16:creationId xmlns:a16="http://schemas.microsoft.com/office/drawing/2014/main" id="{9C92A5F2-02ED-C818-6CB8-A4682FCD4CA8}"/>
                </a:ext>
              </a:extLst>
            </p:cNvPr>
            <p:cNvSpPr/>
            <p:nvPr/>
          </p:nvSpPr>
          <p:spPr>
            <a:xfrm flipH="1">
              <a:off x="5936379" y="2498589"/>
              <a:ext cx="1171171" cy="1091544"/>
            </a:xfrm>
            <a:custGeom>
              <a:avLst/>
              <a:gdLst/>
              <a:ahLst/>
              <a:cxnLst>
                <a:cxn ang="0">
                  <a:pos x="wd2" y="hd2"/>
                </a:cxn>
                <a:cxn ang="5400000">
                  <a:pos x="wd2" y="hd2"/>
                </a:cxn>
                <a:cxn ang="10800000">
                  <a:pos x="wd2" y="hd2"/>
                </a:cxn>
                <a:cxn ang="16200000">
                  <a:pos x="wd2" y="hd2"/>
                </a:cxn>
              </a:cxnLst>
              <a:rect l="0" t="0" r="r" b="b"/>
              <a:pathLst>
                <a:path w="21174" h="19990" extrusionOk="0">
                  <a:moveTo>
                    <a:pt x="10403" y="6958"/>
                  </a:moveTo>
                  <a:cubicBezTo>
                    <a:pt x="9235" y="7621"/>
                    <a:pt x="7977" y="8106"/>
                    <a:pt x="6669" y="8396"/>
                  </a:cubicBezTo>
                  <a:cubicBezTo>
                    <a:pt x="5375" y="8684"/>
                    <a:pt x="4047" y="8778"/>
                    <a:pt x="2726" y="8675"/>
                  </a:cubicBezTo>
                  <a:cubicBezTo>
                    <a:pt x="1338" y="11949"/>
                    <a:pt x="997" y="15580"/>
                    <a:pt x="1752" y="19060"/>
                  </a:cubicBezTo>
                  <a:cubicBezTo>
                    <a:pt x="1819" y="19372"/>
                    <a:pt x="1896" y="19682"/>
                    <a:pt x="1981" y="19990"/>
                  </a:cubicBezTo>
                  <a:cubicBezTo>
                    <a:pt x="1362" y="18037"/>
                    <a:pt x="861" y="16058"/>
                    <a:pt x="476" y="14065"/>
                  </a:cubicBezTo>
                  <a:cubicBezTo>
                    <a:pt x="-15" y="11518"/>
                    <a:pt x="-311" y="8872"/>
                    <a:pt x="531" y="6418"/>
                  </a:cubicBezTo>
                  <a:cubicBezTo>
                    <a:pt x="2421" y="911"/>
                    <a:pt x="8698" y="-1610"/>
                    <a:pt x="13800" y="1089"/>
                  </a:cubicBezTo>
                  <a:cubicBezTo>
                    <a:pt x="15692" y="966"/>
                    <a:pt x="17519" y="1694"/>
                    <a:pt x="18818" y="3045"/>
                  </a:cubicBezTo>
                  <a:cubicBezTo>
                    <a:pt x="20470" y="4764"/>
                    <a:pt x="21050" y="7209"/>
                    <a:pt x="21155" y="9649"/>
                  </a:cubicBezTo>
                  <a:cubicBezTo>
                    <a:pt x="21289" y="12776"/>
                    <a:pt x="20707" y="15889"/>
                    <a:pt x="19448" y="18762"/>
                  </a:cubicBezTo>
                  <a:cubicBezTo>
                    <a:pt x="19627" y="17100"/>
                    <a:pt x="19622" y="15449"/>
                    <a:pt x="19446" y="13830"/>
                  </a:cubicBezTo>
                  <a:cubicBezTo>
                    <a:pt x="19263" y="12145"/>
                    <a:pt x="18886" y="10429"/>
                    <a:pt x="17881" y="9000"/>
                  </a:cubicBezTo>
                  <a:cubicBezTo>
                    <a:pt x="16797" y="7457"/>
                    <a:pt x="15098" y="6473"/>
                    <a:pt x="13235" y="6308"/>
                  </a:cubicBezTo>
                  <a:cubicBezTo>
                    <a:pt x="12891" y="6662"/>
                    <a:pt x="12519" y="6987"/>
                    <a:pt x="12124" y="7281"/>
                  </a:cubicBezTo>
                  <a:cubicBezTo>
                    <a:pt x="11482" y="7759"/>
                    <a:pt x="10781" y="8150"/>
                    <a:pt x="10040" y="8446"/>
                  </a:cubicBezTo>
                  <a:cubicBezTo>
                    <a:pt x="10248" y="8234"/>
                    <a:pt x="10388" y="7965"/>
                    <a:pt x="10443" y="7672"/>
                  </a:cubicBezTo>
                  <a:cubicBezTo>
                    <a:pt x="10487" y="7434"/>
                    <a:pt x="10473" y="7189"/>
                    <a:pt x="10403" y="6958"/>
                  </a:cubicBezTo>
                  <a:close/>
                </a:path>
              </a:pathLst>
            </a:custGeom>
            <a:solidFill>
              <a:schemeClr val="bg2">
                <a:lumMod val="25000"/>
              </a:schemeClr>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grpSp>
      <p:grpSp>
        <p:nvGrpSpPr>
          <p:cNvPr id="8" name="Group 7">
            <a:extLst>
              <a:ext uri="{FF2B5EF4-FFF2-40B4-BE49-F238E27FC236}">
                <a16:creationId xmlns:a16="http://schemas.microsoft.com/office/drawing/2014/main" id="{F25A61C3-18FC-B05E-D230-BA8AD81D6E6D}"/>
              </a:ext>
            </a:extLst>
          </p:cNvPr>
          <p:cNvGrpSpPr/>
          <p:nvPr/>
        </p:nvGrpSpPr>
        <p:grpSpPr>
          <a:xfrm>
            <a:off x="3981576" y="4128923"/>
            <a:ext cx="1463116" cy="2729077"/>
            <a:chOff x="9301223" y="7733890"/>
            <a:chExt cx="3207138" cy="5982114"/>
          </a:xfrm>
        </p:grpSpPr>
        <p:sp>
          <p:nvSpPr>
            <p:cNvPr id="17" name="Shape 60843">
              <a:extLst>
                <a:ext uri="{FF2B5EF4-FFF2-40B4-BE49-F238E27FC236}">
                  <a16:creationId xmlns:a16="http://schemas.microsoft.com/office/drawing/2014/main" id="{839E2008-C4D1-7197-E235-A32B42A4C6BF}"/>
                </a:ext>
              </a:extLst>
            </p:cNvPr>
            <p:cNvSpPr/>
            <p:nvPr/>
          </p:nvSpPr>
          <p:spPr>
            <a:xfrm>
              <a:off x="10497369" y="9222213"/>
              <a:ext cx="814503" cy="1093839"/>
            </a:xfrm>
            <a:custGeom>
              <a:avLst/>
              <a:gdLst/>
              <a:ahLst/>
              <a:cxnLst>
                <a:cxn ang="0">
                  <a:pos x="wd2" y="hd2"/>
                </a:cxn>
                <a:cxn ang="5400000">
                  <a:pos x="wd2" y="hd2"/>
                </a:cxn>
                <a:cxn ang="10800000">
                  <a:pos x="wd2" y="hd2"/>
                </a:cxn>
                <a:cxn ang="16200000">
                  <a:pos x="wd2" y="hd2"/>
                </a:cxn>
              </a:cxnLst>
              <a:rect l="0" t="0" r="r" b="b"/>
              <a:pathLst>
                <a:path w="21600" h="21600" extrusionOk="0">
                  <a:moveTo>
                    <a:pt x="820" y="0"/>
                  </a:moveTo>
                  <a:lnTo>
                    <a:pt x="20780" y="0"/>
                  </a:lnTo>
                  <a:lnTo>
                    <a:pt x="21600" y="21600"/>
                  </a:lnTo>
                  <a:lnTo>
                    <a:pt x="0" y="21600"/>
                  </a:lnTo>
                  <a:lnTo>
                    <a:pt x="820" y="0"/>
                  </a:lnTo>
                  <a:close/>
                </a:path>
              </a:pathLst>
            </a:custGeom>
            <a:solidFill>
              <a:schemeClr val="accent2">
                <a:lumMod val="20000"/>
                <a:lumOff val="80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18" name="Shape 60844">
              <a:extLst>
                <a:ext uri="{FF2B5EF4-FFF2-40B4-BE49-F238E27FC236}">
                  <a16:creationId xmlns:a16="http://schemas.microsoft.com/office/drawing/2014/main" id="{4BCF6B14-F789-43B9-5F41-069D19B1912E}"/>
                </a:ext>
              </a:extLst>
            </p:cNvPr>
            <p:cNvSpPr/>
            <p:nvPr/>
          </p:nvSpPr>
          <p:spPr>
            <a:xfrm>
              <a:off x="10094378" y="7733890"/>
              <a:ext cx="1620485" cy="1885728"/>
            </a:xfrm>
            <a:custGeom>
              <a:avLst/>
              <a:gdLst/>
              <a:ahLst/>
              <a:cxnLst>
                <a:cxn ang="0">
                  <a:pos x="wd2" y="hd2"/>
                </a:cxn>
                <a:cxn ang="5400000">
                  <a:pos x="wd2" y="hd2"/>
                </a:cxn>
                <a:cxn ang="10800000">
                  <a:pos x="wd2" y="hd2"/>
                </a:cxn>
                <a:cxn ang="16200000">
                  <a:pos x="wd2" y="hd2"/>
                </a:cxn>
              </a:cxnLst>
              <a:rect l="0" t="0" r="r" b="b"/>
              <a:pathLst>
                <a:path w="21026" h="21427" extrusionOk="0">
                  <a:moveTo>
                    <a:pt x="6460" y="519"/>
                  </a:moveTo>
                  <a:cubicBezTo>
                    <a:pt x="4972" y="907"/>
                    <a:pt x="3564" y="1513"/>
                    <a:pt x="2491" y="2467"/>
                  </a:cubicBezTo>
                  <a:cubicBezTo>
                    <a:pt x="1131" y="3676"/>
                    <a:pt x="437" y="5304"/>
                    <a:pt x="155" y="6990"/>
                  </a:cubicBezTo>
                  <a:cubicBezTo>
                    <a:pt x="-287" y="9630"/>
                    <a:pt x="264" y="12295"/>
                    <a:pt x="1210" y="14828"/>
                  </a:cubicBezTo>
                  <a:cubicBezTo>
                    <a:pt x="1548" y="15732"/>
                    <a:pt x="1943" y="16628"/>
                    <a:pt x="2491" y="17441"/>
                  </a:cubicBezTo>
                  <a:cubicBezTo>
                    <a:pt x="3266" y="18591"/>
                    <a:pt x="4355" y="19570"/>
                    <a:pt x="5672" y="20288"/>
                  </a:cubicBezTo>
                  <a:cubicBezTo>
                    <a:pt x="7143" y="21034"/>
                    <a:pt x="8813" y="21427"/>
                    <a:pt x="10513" y="21427"/>
                  </a:cubicBezTo>
                  <a:cubicBezTo>
                    <a:pt x="12213" y="21427"/>
                    <a:pt x="13883" y="21034"/>
                    <a:pt x="15354" y="20288"/>
                  </a:cubicBezTo>
                  <a:cubicBezTo>
                    <a:pt x="16671" y="19570"/>
                    <a:pt x="17760" y="18591"/>
                    <a:pt x="18535" y="17441"/>
                  </a:cubicBezTo>
                  <a:cubicBezTo>
                    <a:pt x="19083" y="16628"/>
                    <a:pt x="19478" y="15732"/>
                    <a:pt x="19816" y="14828"/>
                  </a:cubicBezTo>
                  <a:cubicBezTo>
                    <a:pt x="20762" y="12295"/>
                    <a:pt x="21313" y="9630"/>
                    <a:pt x="20871" y="6990"/>
                  </a:cubicBezTo>
                  <a:cubicBezTo>
                    <a:pt x="20589" y="5304"/>
                    <a:pt x="19895" y="3676"/>
                    <a:pt x="18535" y="2467"/>
                  </a:cubicBezTo>
                  <a:cubicBezTo>
                    <a:pt x="17462" y="1513"/>
                    <a:pt x="16054" y="907"/>
                    <a:pt x="14566" y="519"/>
                  </a:cubicBezTo>
                  <a:cubicBezTo>
                    <a:pt x="11910" y="-173"/>
                    <a:pt x="9116" y="-173"/>
                    <a:pt x="6460" y="519"/>
                  </a:cubicBezTo>
                  <a:close/>
                </a:path>
              </a:pathLst>
            </a:custGeom>
            <a:solidFill>
              <a:schemeClr val="tx1">
                <a:lumMod val="85000"/>
                <a:lumOff val="15000"/>
              </a:schemeClr>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19" name="Shape 60845">
              <a:extLst>
                <a:ext uri="{FF2B5EF4-FFF2-40B4-BE49-F238E27FC236}">
                  <a16:creationId xmlns:a16="http://schemas.microsoft.com/office/drawing/2014/main" id="{1376AD2B-3752-0841-68F8-B21B76933728}"/>
                </a:ext>
              </a:extLst>
            </p:cNvPr>
            <p:cNvSpPr/>
            <p:nvPr/>
          </p:nvSpPr>
          <p:spPr>
            <a:xfrm>
              <a:off x="9301223" y="9769076"/>
              <a:ext cx="3207138" cy="3946928"/>
            </a:xfrm>
            <a:custGeom>
              <a:avLst/>
              <a:gdLst/>
              <a:ahLst/>
              <a:cxnLst>
                <a:cxn ang="0">
                  <a:pos x="wd2" y="hd2"/>
                </a:cxn>
                <a:cxn ang="5400000">
                  <a:pos x="wd2" y="hd2"/>
                </a:cxn>
                <a:cxn ang="10800000">
                  <a:pos x="wd2" y="hd2"/>
                </a:cxn>
                <a:cxn ang="16200000">
                  <a:pos x="wd2" y="hd2"/>
                </a:cxn>
              </a:cxnLst>
              <a:rect l="0" t="0" r="r" b="b"/>
              <a:pathLst>
                <a:path w="21415" h="21600" extrusionOk="0">
                  <a:moveTo>
                    <a:pt x="10702" y="0"/>
                  </a:moveTo>
                  <a:cubicBezTo>
                    <a:pt x="9627" y="0"/>
                    <a:pt x="8559" y="114"/>
                    <a:pt x="7520" y="339"/>
                  </a:cubicBezTo>
                  <a:lnTo>
                    <a:pt x="7285" y="1329"/>
                  </a:lnTo>
                  <a:cubicBezTo>
                    <a:pt x="6215" y="1399"/>
                    <a:pt x="5168" y="1530"/>
                    <a:pt x="4136" y="1720"/>
                  </a:cubicBezTo>
                  <a:cubicBezTo>
                    <a:pt x="2889" y="1948"/>
                    <a:pt x="1620" y="2291"/>
                    <a:pt x="834" y="3115"/>
                  </a:cubicBezTo>
                  <a:cubicBezTo>
                    <a:pt x="-96" y="4091"/>
                    <a:pt x="-62" y="5270"/>
                    <a:pt x="67" y="6478"/>
                  </a:cubicBezTo>
                  <a:cubicBezTo>
                    <a:pt x="199" y="7722"/>
                    <a:pt x="388" y="9056"/>
                    <a:pt x="517" y="10330"/>
                  </a:cubicBezTo>
                  <a:cubicBezTo>
                    <a:pt x="590" y="11038"/>
                    <a:pt x="635" y="11760"/>
                    <a:pt x="1021" y="12397"/>
                  </a:cubicBezTo>
                  <a:cubicBezTo>
                    <a:pt x="1448" y="13104"/>
                    <a:pt x="2236" y="13617"/>
                    <a:pt x="3171" y="13802"/>
                  </a:cubicBezTo>
                  <a:lnTo>
                    <a:pt x="1781" y="21600"/>
                  </a:lnTo>
                  <a:lnTo>
                    <a:pt x="19627" y="21600"/>
                  </a:lnTo>
                  <a:lnTo>
                    <a:pt x="18245" y="13802"/>
                  </a:lnTo>
                  <a:cubicBezTo>
                    <a:pt x="19181" y="13619"/>
                    <a:pt x="19966" y="13105"/>
                    <a:pt x="20391" y="12397"/>
                  </a:cubicBezTo>
                  <a:cubicBezTo>
                    <a:pt x="20774" y="11760"/>
                    <a:pt x="20818" y="11038"/>
                    <a:pt x="20891" y="10330"/>
                  </a:cubicBezTo>
                  <a:cubicBezTo>
                    <a:pt x="21020" y="9056"/>
                    <a:pt x="21216" y="7722"/>
                    <a:pt x="21349" y="6478"/>
                  </a:cubicBezTo>
                  <a:cubicBezTo>
                    <a:pt x="21478" y="5270"/>
                    <a:pt x="21504" y="4091"/>
                    <a:pt x="20574" y="3115"/>
                  </a:cubicBezTo>
                  <a:cubicBezTo>
                    <a:pt x="19788" y="2291"/>
                    <a:pt x="18522" y="1948"/>
                    <a:pt x="17276" y="1720"/>
                  </a:cubicBezTo>
                  <a:cubicBezTo>
                    <a:pt x="16243" y="1531"/>
                    <a:pt x="15189" y="1399"/>
                    <a:pt x="14119" y="1329"/>
                  </a:cubicBezTo>
                  <a:lnTo>
                    <a:pt x="13888" y="339"/>
                  </a:lnTo>
                  <a:cubicBezTo>
                    <a:pt x="12849" y="114"/>
                    <a:pt x="11777" y="0"/>
                    <a:pt x="10702" y="0"/>
                  </a:cubicBezTo>
                  <a:close/>
                </a:path>
              </a:pathLst>
            </a:custGeom>
            <a:solidFill>
              <a:srgbClr val="00B0C9"/>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grpSp>
      <p:grpSp>
        <p:nvGrpSpPr>
          <p:cNvPr id="9" name="Group 8">
            <a:extLst>
              <a:ext uri="{FF2B5EF4-FFF2-40B4-BE49-F238E27FC236}">
                <a16:creationId xmlns:a16="http://schemas.microsoft.com/office/drawing/2014/main" id="{964E06E1-0389-E586-BD2B-9EB885FA4D4A}"/>
              </a:ext>
            </a:extLst>
          </p:cNvPr>
          <p:cNvGrpSpPr/>
          <p:nvPr/>
        </p:nvGrpSpPr>
        <p:grpSpPr>
          <a:xfrm>
            <a:off x="5860411" y="4128924"/>
            <a:ext cx="1713534" cy="2729076"/>
            <a:chOff x="12651643" y="7733891"/>
            <a:chExt cx="3756053" cy="5982112"/>
          </a:xfrm>
        </p:grpSpPr>
        <p:sp>
          <p:nvSpPr>
            <p:cNvPr id="14" name="Shape 60847">
              <a:extLst>
                <a:ext uri="{FF2B5EF4-FFF2-40B4-BE49-F238E27FC236}">
                  <a16:creationId xmlns:a16="http://schemas.microsoft.com/office/drawing/2014/main" id="{F1AAED9C-FA42-CF1D-9146-5DDD69048EE1}"/>
                </a:ext>
              </a:extLst>
            </p:cNvPr>
            <p:cNvSpPr/>
            <p:nvPr/>
          </p:nvSpPr>
          <p:spPr>
            <a:xfrm>
              <a:off x="14122413" y="9222213"/>
              <a:ext cx="814504" cy="1093839"/>
            </a:xfrm>
            <a:custGeom>
              <a:avLst/>
              <a:gdLst/>
              <a:ahLst/>
              <a:cxnLst>
                <a:cxn ang="0">
                  <a:pos x="wd2" y="hd2"/>
                </a:cxn>
                <a:cxn ang="5400000">
                  <a:pos x="wd2" y="hd2"/>
                </a:cxn>
                <a:cxn ang="10800000">
                  <a:pos x="wd2" y="hd2"/>
                </a:cxn>
                <a:cxn ang="16200000">
                  <a:pos x="wd2" y="hd2"/>
                </a:cxn>
              </a:cxnLst>
              <a:rect l="0" t="0" r="r" b="b"/>
              <a:pathLst>
                <a:path w="21600" h="21600" extrusionOk="0">
                  <a:moveTo>
                    <a:pt x="820" y="0"/>
                  </a:moveTo>
                  <a:lnTo>
                    <a:pt x="20780" y="0"/>
                  </a:lnTo>
                  <a:lnTo>
                    <a:pt x="21600" y="21600"/>
                  </a:lnTo>
                  <a:lnTo>
                    <a:pt x="0" y="21600"/>
                  </a:lnTo>
                  <a:lnTo>
                    <a:pt x="820" y="0"/>
                  </a:lnTo>
                  <a:close/>
                </a:path>
              </a:pathLst>
            </a:custGeom>
            <a:solidFill>
              <a:schemeClr val="accent2">
                <a:lumMod val="20000"/>
                <a:lumOff val="80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15" name="Shape 60848">
              <a:extLst>
                <a:ext uri="{FF2B5EF4-FFF2-40B4-BE49-F238E27FC236}">
                  <a16:creationId xmlns:a16="http://schemas.microsoft.com/office/drawing/2014/main" id="{34F464C0-41B3-E832-D1F8-57348ADC3041}"/>
                </a:ext>
              </a:extLst>
            </p:cNvPr>
            <p:cNvSpPr/>
            <p:nvPr/>
          </p:nvSpPr>
          <p:spPr>
            <a:xfrm>
              <a:off x="13672404" y="7733891"/>
              <a:ext cx="1714521" cy="2105516"/>
            </a:xfrm>
            <a:custGeom>
              <a:avLst/>
              <a:gdLst/>
              <a:ahLst/>
              <a:cxnLst>
                <a:cxn ang="0">
                  <a:pos x="wd2" y="hd2"/>
                </a:cxn>
                <a:cxn ang="5400000">
                  <a:pos x="wd2" y="hd2"/>
                </a:cxn>
                <a:cxn ang="10800000">
                  <a:pos x="wd2" y="hd2"/>
                </a:cxn>
                <a:cxn ang="16200000">
                  <a:pos x="wd2" y="hd2"/>
                </a:cxn>
              </a:cxnLst>
              <a:rect l="0" t="0" r="r" b="b"/>
              <a:pathLst>
                <a:path w="20609" h="21443" extrusionOk="0">
                  <a:moveTo>
                    <a:pt x="6562" y="455"/>
                  </a:moveTo>
                  <a:cubicBezTo>
                    <a:pt x="5179" y="794"/>
                    <a:pt x="3863" y="1329"/>
                    <a:pt x="2885" y="2200"/>
                  </a:cubicBezTo>
                  <a:cubicBezTo>
                    <a:pt x="1653" y="3296"/>
                    <a:pt x="1102" y="4774"/>
                    <a:pt x="721" y="6254"/>
                  </a:cubicBezTo>
                  <a:cubicBezTo>
                    <a:pt x="-489" y="10943"/>
                    <a:pt x="-175" y="15824"/>
                    <a:pt x="1663" y="20364"/>
                  </a:cubicBezTo>
                  <a:cubicBezTo>
                    <a:pt x="4463" y="21085"/>
                    <a:pt x="7374" y="21449"/>
                    <a:pt x="10300" y="21443"/>
                  </a:cubicBezTo>
                  <a:cubicBezTo>
                    <a:pt x="13213" y="21438"/>
                    <a:pt x="16109" y="21066"/>
                    <a:pt x="18893" y="20340"/>
                  </a:cubicBezTo>
                  <a:cubicBezTo>
                    <a:pt x="20758" y="15814"/>
                    <a:pt x="21111" y="10939"/>
                    <a:pt x="19912" y="6254"/>
                  </a:cubicBezTo>
                  <a:cubicBezTo>
                    <a:pt x="19534" y="4774"/>
                    <a:pt x="18980" y="3296"/>
                    <a:pt x="17748" y="2200"/>
                  </a:cubicBezTo>
                  <a:cubicBezTo>
                    <a:pt x="16769" y="1329"/>
                    <a:pt x="15454" y="795"/>
                    <a:pt x="14071" y="455"/>
                  </a:cubicBezTo>
                  <a:cubicBezTo>
                    <a:pt x="11608" y="-151"/>
                    <a:pt x="9025" y="-151"/>
                    <a:pt x="6562" y="455"/>
                  </a:cubicBezTo>
                  <a:close/>
                </a:path>
              </a:pathLst>
            </a:custGeom>
            <a:solidFill>
              <a:schemeClr val="tx1">
                <a:lumMod val="95000"/>
                <a:lumOff val="5000"/>
              </a:schemeClr>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16" name="Shape 60849">
              <a:extLst>
                <a:ext uri="{FF2B5EF4-FFF2-40B4-BE49-F238E27FC236}">
                  <a16:creationId xmlns:a16="http://schemas.microsoft.com/office/drawing/2014/main" id="{EF21B668-868C-28DE-8558-DB24C565AB2F}"/>
                </a:ext>
              </a:extLst>
            </p:cNvPr>
            <p:cNvSpPr/>
            <p:nvPr/>
          </p:nvSpPr>
          <p:spPr>
            <a:xfrm>
              <a:off x="12651643" y="9876232"/>
              <a:ext cx="3756053" cy="3839771"/>
            </a:xfrm>
            <a:custGeom>
              <a:avLst/>
              <a:gdLst/>
              <a:ahLst/>
              <a:cxnLst>
                <a:cxn ang="0">
                  <a:pos x="wd2" y="hd2"/>
                </a:cxn>
                <a:cxn ang="5400000">
                  <a:pos x="wd2" y="hd2"/>
                </a:cxn>
                <a:cxn ang="10800000">
                  <a:pos x="wd2" y="hd2"/>
                </a:cxn>
                <a:cxn ang="16200000">
                  <a:pos x="wd2" y="hd2"/>
                </a:cxn>
              </a:cxnLst>
              <a:rect l="0" t="0" r="r" b="b"/>
              <a:pathLst>
                <a:path w="21600" h="21600" extrusionOk="0">
                  <a:moveTo>
                    <a:pt x="10797" y="0"/>
                  </a:moveTo>
                  <a:cubicBezTo>
                    <a:pt x="9872" y="0"/>
                    <a:pt x="8950" y="117"/>
                    <a:pt x="8056" y="348"/>
                  </a:cubicBezTo>
                  <a:lnTo>
                    <a:pt x="7854" y="763"/>
                  </a:lnTo>
                  <a:cubicBezTo>
                    <a:pt x="6999" y="812"/>
                    <a:pt x="6163" y="947"/>
                    <a:pt x="5347" y="1165"/>
                  </a:cubicBezTo>
                  <a:cubicBezTo>
                    <a:pt x="4353" y="1430"/>
                    <a:pt x="3376" y="1832"/>
                    <a:pt x="2709" y="2600"/>
                  </a:cubicBezTo>
                  <a:cubicBezTo>
                    <a:pt x="1873" y="3562"/>
                    <a:pt x="1690" y="4850"/>
                    <a:pt x="1541" y="6100"/>
                  </a:cubicBezTo>
                  <a:cubicBezTo>
                    <a:pt x="1072" y="10012"/>
                    <a:pt x="807" y="14064"/>
                    <a:pt x="376" y="17861"/>
                  </a:cubicBezTo>
                  <a:cubicBezTo>
                    <a:pt x="229" y="19151"/>
                    <a:pt x="101" y="20413"/>
                    <a:pt x="0" y="21600"/>
                  </a:cubicBezTo>
                  <a:lnTo>
                    <a:pt x="3900" y="21600"/>
                  </a:lnTo>
                  <a:lnTo>
                    <a:pt x="5167" y="12775"/>
                  </a:lnTo>
                  <a:lnTo>
                    <a:pt x="4570" y="21600"/>
                  </a:lnTo>
                  <a:lnTo>
                    <a:pt x="10800" y="21600"/>
                  </a:lnTo>
                  <a:lnTo>
                    <a:pt x="17030" y="21600"/>
                  </a:lnTo>
                  <a:lnTo>
                    <a:pt x="16433" y="12775"/>
                  </a:lnTo>
                  <a:lnTo>
                    <a:pt x="17700" y="21600"/>
                  </a:lnTo>
                  <a:lnTo>
                    <a:pt x="21600" y="21600"/>
                  </a:lnTo>
                  <a:cubicBezTo>
                    <a:pt x="21499" y="20413"/>
                    <a:pt x="21371" y="19151"/>
                    <a:pt x="21224" y="17861"/>
                  </a:cubicBezTo>
                  <a:cubicBezTo>
                    <a:pt x="20793" y="14064"/>
                    <a:pt x="20528" y="10012"/>
                    <a:pt x="20059" y="6100"/>
                  </a:cubicBezTo>
                  <a:cubicBezTo>
                    <a:pt x="19910" y="4850"/>
                    <a:pt x="19727" y="3562"/>
                    <a:pt x="18891" y="2600"/>
                  </a:cubicBezTo>
                  <a:cubicBezTo>
                    <a:pt x="18224" y="1832"/>
                    <a:pt x="17247" y="1430"/>
                    <a:pt x="16253" y="1165"/>
                  </a:cubicBezTo>
                  <a:cubicBezTo>
                    <a:pt x="15437" y="947"/>
                    <a:pt x="14601" y="812"/>
                    <a:pt x="13746" y="763"/>
                  </a:cubicBezTo>
                  <a:lnTo>
                    <a:pt x="13544" y="348"/>
                  </a:lnTo>
                  <a:cubicBezTo>
                    <a:pt x="12650" y="117"/>
                    <a:pt x="11728" y="0"/>
                    <a:pt x="10803" y="0"/>
                  </a:cubicBezTo>
                  <a:cubicBezTo>
                    <a:pt x="10802" y="0"/>
                    <a:pt x="10801" y="0"/>
                    <a:pt x="10800" y="0"/>
                  </a:cubicBezTo>
                  <a:cubicBezTo>
                    <a:pt x="10799" y="0"/>
                    <a:pt x="10798" y="0"/>
                    <a:pt x="10797" y="0"/>
                  </a:cubicBezTo>
                  <a:close/>
                </a:path>
              </a:pathLst>
            </a:custGeom>
            <a:solidFill>
              <a:srgbClr val="E32D8E"/>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grpSp>
      <p:grpSp>
        <p:nvGrpSpPr>
          <p:cNvPr id="10" name="Group 9">
            <a:extLst>
              <a:ext uri="{FF2B5EF4-FFF2-40B4-BE49-F238E27FC236}">
                <a16:creationId xmlns:a16="http://schemas.microsoft.com/office/drawing/2014/main" id="{75EC3BB0-DE48-036F-FBB5-B0F1C6C0C1A4}"/>
              </a:ext>
            </a:extLst>
          </p:cNvPr>
          <p:cNvGrpSpPr/>
          <p:nvPr/>
        </p:nvGrpSpPr>
        <p:grpSpPr>
          <a:xfrm>
            <a:off x="7973036" y="4113132"/>
            <a:ext cx="1713534" cy="2744868"/>
            <a:chOff x="16550979" y="7699276"/>
            <a:chExt cx="3756052" cy="6016728"/>
          </a:xfrm>
        </p:grpSpPr>
        <p:sp>
          <p:nvSpPr>
            <p:cNvPr id="11" name="Shape 60851">
              <a:extLst>
                <a:ext uri="{FF2B5EF4-FFF2-40B4-BE49-F238E27FC236}">
                  <a16:creationId xmlns:a16="http://schemas.microsoft.com/office/drawing/2014/main" id="{2D23A3B8-74E8-F3BD-2283-E3F760616F22}"/>
                </a:ext>
              </a:extLst>
            </p:cNvPr>
            <p:cNvSpPr/>
            <p:nvPr/>
          </p:nvSpPr>
          <p:spPr>
            <a:xfrm>
              <a:off x="18021749" y="9222215"/>
              <a:ext cx="814503" cy="1093839"/>
            </a:xfrm>
            <a:custGeom>
              <a:avLst/>
              <a:gdLst/>
              <a:ahLst/>
              <a:cxnLst>
                <a:cxn ang="0">
                  <a:pos x="wd2" y="hd2"/>
                </a:cxn>
                <a:cxn ang="5400000">
                  <a:pos x="wd2" y="hd2"/>
                </a:cxn>
                <a:cxn ang="10800000">
                  <a:pos x="wd2" y="hd2"/>
                </a:cxn>
                <a:cxn ang="16200000">
                  <a:pos x="wd2" y="hd2"/>
                </a:cxn>
              </a:cxnLst>
              <a:rect l="0" t="0" r="r" b="b"/>
              <a:pathLst>
                <a:path w="21600" h="21600" extrusionOk="0">
                  <a:moveTo>
                    <a:pt x="820" y="0"/>
                  </a:moveTo>
                  <a:lnTo>
                    <a:pt x="20780" y="0"/>
                  </a:lnTo>
                  <a:lnTo>
                    <a:pt x="21600" y="21600"/>
                  </a:lnTo>
                  <a:lnTo>
                    <a:pt x="0" y="21600"/>
                  </a:lnTo>
                  <a:lnTo>
                    <a:pt x="820" y="0"/>
                  </a:lnTo>
                  <a:close/>
                </a:path>
              </a:pathLst>
            </a:custGeom>
            <a:solidFill>
              <a:schemeClr val="accent2">
                <a:lumMod val="20000"/>
                <a:lumOff val="80000"/>
              </a:schemeClr>
            </a:solidFill>
            <a:ln w="12700" cap="flat">
              <a:noFill/>
              <a:miter lim="400000"/>
            </a:ln>
            <a:effectLst/>
          </p:spPr>
          <p:txBody>
            <a:bodyPr wrap="square" lIns="0" tIns="0" rIns="0" bIns="0" numCol="1" anchor="t">
              <a:noAutofit/>
            </a:bodyPr>
            <a:lstStyle/>
            <a:p>
              <a:endParaRPr sz="4000" dirty="0">
                <a:latin typeface="Lato Light" panose="020F0502020204030203" pitchFamily="34" charset="0"/>
              </a:endParaRPr>
            </a:p>
          </p:txBody>
        </p:sp>
        <p:sp>
          <p:nvSpPr>
            <p:cNvPr id="12" name="Shape 60852">
              <a:extLst>
                <a:ext uri="{FF2B5EF4-FFF2-40B4-BE49-F238E27FC236}">
                  <a16:creationId xmlns:a16="http://schemas.microsoft.com/office/drawing/2014/main" id="{42AEFFED-BD7E-6397-491F-568996ACE5A7}"/>
                </a:ext>
              </a:extLst>
            </p:cNvPr>
            <p:cNvSpPr/>
            <p:nvPr/>
          </p:nvSpPr>
          <p:spPr>
            <a:xfrm>
              <a:off x="16550979" y="9733358"/>
              <a:ext cx="3756052" cy="3982646"/>
            </a:xfrm>
            <a:custGeom>
              <a:avLst/>
              <a:gdLst/>
              <a:ahLst/>
              <a:cxnLst>
                <a:cxn ang="0">
                  <a:pos x="wd2" y="hd2"/>
                </a:cxn>
                <a:cxn ang="5400000">
                  <a:pos x="wd2" y="hd2"/>
                </a:cxn>
                <a:cxn ang="10800000">
                  <a:pos x="wd2" y="hd2"/>
                </a:cxn>
                <a:cxn ang="16200000">
                  <a:pos x="wd2" y="hd2"/>
                </a:cxn>
              </a:cxnLst>
              <a:rect l="0" t="0" r="r" b="b"/>
              <a:pathLst>
                <a:path w="21600" h="21600" extrusionOk="0">
                  <a:moveTo>
                    <a:pt x="10797" y="0"/>
                  </a:moveTo>
                  <a:cubicBezTo>
                    <a:pt x="9872" y="0"/>
                    <a:pt x="8950" y="113"/>
                    <a:pt x="8056" y="336"/>
                  </a:cubicBezTo>
                  <a:lnTo>
                    <a:pt x="7854" y="1510"/>
                  </a:lnTo>
                  <a:cubicBezTo>
                    <a:pt x="6999" y="1557"/>
                    <a:pt x="6163" y="1688"/>
                    <a:pt x="5347" y="1898"/>
                  </a:cubicBezTo>
                  <a:cubicBezTo>
                    <a:pt x="4353" y="2154"/>
                    <a:pt x="3376" y="2541"/>
                    <a:pt x="2709" y="3281"/>
                  </a:cubicBezTo>
                  <a:cubicBezTo>
                    <a:pt x="1873" y="4209"/>
                    <a:pt x="1690" y="5451"/>
                    <a:pt x="1541" y="6656"/>
                  </a:cubicBezTo>
                  <a:cubicBezTo>
                    <a:pt x="1072" y="10427"/>
                    <a:pt x="807" y="14334"/>
                    <a:pt x="376" y="17995"/>
                  </a:cubicBezTo>
                  <a:cubicBezTo>
                    <a:pt x="229" y="19239"/>
                    <a:pt x="101" y="20456"/>
                    <a:pt x="0" y="21600"/>
                  </a:cubicBezTo>
                  <a:lnTo>
                    <a:pt x="3900" y="21600"/>
                  </a:lnTo>
                  <a:lnTo>
                    <a:pt x="5167" y="13091"/>
                  </a:lnTo>
                  <a:lnTo>
                    <a:pt x="4570" y="21600"/>
                  </a:lnTo>
                  <a:lnTo>
                    <a:pt x="10800" y="21600"/>
                  </a:lnTo>
                  <a:lnTo>
                    <a:pt x="17030" y="21600"/>
                  </a:lnTo>
                  <a:lnTo>
                    <a:pt x="16433" y="13091"/>
                  </a:lnTo>
                  <a:lnTo>
                    <a:pt x="17700" y="21600"/>
                  </a:lnTo>
                  <a:lnTo>
                    <a:pt x="21600" y="21600"/>
                  </a:lnTo>
                  <a:cubicBezTo>
                    <a:pt x="21499" y="20456"/>
                    <a:pt x="21371" y="19239"/>
                    <a:pt x="21224" y="17995"/>
                  </a:cubicBezTo>
                  <a:cubicBezTo>
                    <a:pt x="20793" y="14334"/>
                    <a:pt x="20528" y="10427"/>
                    <a:pt x="20059" y="6656"/>
                  </a:cubicBezTo>
                  <a:cubicBezTo>
                    <a:pt x="19910" y="5451"/>
                    <a:pt x="19727" y="4209"/>
                    <a:pt x="18891" y="3281"/>
                  </a:cubicBezTo>
                  <a:cubicBezTo>
                    <a:pt x="18224" y="2541"/>
                    <a:pt x="17247" y="2154"/>
                    <a:pt x="16253" y="1898"/>
                  </a:cubicBezTo>
                  <a:cubicBezTo>
                    <a:pt x="15437" y="1688"/>
                    <a:pt x="14601" y="1557"/>
                    <a:pt x="13746" y="1510"/>
                  </a:cubicBezTo>
                  <a:lnTo>
                    <a:pt x="13544" y="336"/>
                  </a:lnTo>
                  <a:cubicBezTo>
                    <a:pt x="12650" y="113"/>
                    <a:pt x="11728" y="0"/>
                    <a:pt x="10803" y="0"/>
                  </a:cubicBezTo>
                  <a:cubicBezTo>
                    <a:pt x="10802" y="0"/>
                    <a:pt x="10801" y="0"/>
                    <a:pt x="10800" y="0"/>
                  </a:cubicBezTo>
                  <a:cubicBezTo>
                    <a:pt x="10799" y="0"/>
                    <a:pt x="10798" y="0"/>
                    <a:pt x="10797" y="0"/>
                  </a:cubicBezTo>
                  <a:close/>
                </a:path>
              </a:pathLst>
            </a:custGeom>
            <a:solidFill>
              <a:srgbClr val="72BA00"/>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sp>
          <p:nvSpPr>
            <p:cNvPr id="13" name="Shape 60853">
              <a:extLst>
                <a:ext uri="{FF2B5EF4-FFF2-40B4-BE49-F238E27FC236}">
                  <a16:creationId xmlns:a16="http://schemas.microsoft.com/office/drawing/2014/main" id="{C0E49F8E-85C9-EAB8-A28B-49DD9F4F15BC}"/>
                </a:ext>
              </a:extLst>
            </p:cNvPr>
            <p:cNvSpPr/>
            <p:nvPr/>
          </p:nvSpPr>
          <p:spPr>
            <a:xfrm>
              <a:off x="17618758" y="7699276"/>
              <a:ext cx="1620483" cy="1885728"/>
            </a:xfrm>
            <a:custGeom>
              <a:avLst/>
              <a:gdLst/>
              <a:ahLst/>
              <a:cxnLst>
                <a:cxn ang="0">
                  <a:pos x="wd2" y="hd2"/>
                </a:cxn>
                <a:cxn ang="5400000">
                  <a:pos x="wd2" y="hd2"/>
                </a:cxn>
                <a:cxn ang="10800000">
                  <a:pos x="wd2" y="hd2"/>
                </a:cxn>
                <a:cxn ang="16200000">
                  <a:pos x="wd2" y="hd2"/>
                </a:cxn>
              </a:cxnLst>
              <a:rect l="0" t="0" r="r" b="b"/>
              <a:pathLst>
                <a:path w="21026" h="21427" extrusionOk="0">
                  <a:moveTo>
                    <a:pt x="6460" y="519"/>
                  </a:moveTo>
                  <a:cubicBezTo>
                    <a:pt x="4972" y="907"/>
                    <a:pt x="3564" y="1513"/>
                    <a:pt x="2491" y="2467"/>
                  </a:cubicBezTo>
                  <a:cubicBezTo>
                    <a:pt x="1131" y="3676"/>
                    <a:pt x="437" y="5304"/>
                    <a:pt x="155" y="6990"/>
                  </a:cubicBezTo>
                  <a:cubicBezTo>
                    <a:pt x="-287" y="9630"/>
                    <a:pt x="264" y="12295"/>
                    <a:pt x="1210" y="14828"/>
                  </a:cubicBezTo>
                  <a:cubicBezTo>
                    <a:pt x="1548" y="15732"/>
                    <a:pt x="1943" y="16628"/>
                    <a:pt x="2491" y="17441"/>
                  </a:cubicBezTo>
                  <a:cubicBezTo>
                    <a:pt x="3266" y="18591"/>
                    <a:pt x="4355" y="19570"/>
                    <a:pt x="5672" y="20288"/>
                  </a:cubicBezTo>
                  <a:cubicBezTo>
                    <a:pt x="7143" y="21034"/>
                    <a:pt x="8813" y="21427"/>
                    <a:pt x="10513" y="21427"/>
                  </a:cubicBezTo>
                  <a:cubicBezTo>
                    <a:pt x="12213" y="21427"/>
                    <a:pt x="13883" y="21034"/>
                    <a:pt x="15354" y="20288"/>
                  </a:cubicBezTo>
                  <a:cubicBezTo>
                    <a:pt x="16671" y="19570"/>
                    <a:pt x="17760" y="18591"/>
                    <a:pt x="18535" y="17441"/>
                  </a:cubicBezTo>
                  <a:cubicBezTo>
                    <a:pt x="19083" y="16628"/>
                    <a:pt x="19478" y="15732"/>
                    <a:pt x="19816" y="14828"/>
                  </a:cubicBezTo>
                  <a:cubicBezTo>
                    <a:pt x="20762" y="12295"/>
                    <a:pt x="21313" y="9630"/>
                    <a:pt x="20871" y="6990"/>
                  </a:cubicBezTo>
                  <a:cubicBezTo>
                    <a:pt x="20589" y="5304"/>
                    <a:pt x="19895" y="3676"/>
                    <a:pt x="18535" y="2467"/>
                  </a:cubicBezTo>
                  <a:cubicBezTo>
                    <a:pt x="17462" y="1513"/>
                    <a:pt x="16054" y="907"/>
                    <a:pt x="14566" y="519"/>
                  </a:cubicBezTo>
                  <a:cubicBezTo>
                    <a:pt x="11910" y="-173"/>
                    <a:pt x="9116" y="-173"/>
                    <a:pt x="6460" y="519"/>
                  </a:cubicBezTo>
                  <a:close/>
                </a:path>
              </a:pathLst>
            </a:custGeom>
            <a:solidFill>
              <a:schemeClr val="tx1">
                <a:lumMod val="95000"/>
                <a:lumOff val="5000"/>
              </a:schemeClr>
            </a:solidFill>
            <a:ln w="12700" cap="flat">
              <a:noFill/>
              <a:miter lim="400000"/>
            </a:ln>
            <a:effectLst/>
          </p:spPr>
          <p:txBody>
            <a:bodyPr wrap="square" lIns="71438" tIns="71438" rIns="71438" bIns="71438" numCol="1" anchor="ctr">
              <a:noAutofit/>
            </a:bodyPr>
            <a:lstStyle/>
            <a:p>
              <a:endParaRPr sz="4000" dirty="0">
                <a:latin typeface="Lato Light" panose="020F0502020204030203" pitchFamily="34" charset="0"/>
              </a:endParaRPr>
            </a:p>
          </p:txBody>
        </p:sp>
      </p:grpSp>
    </p:spTree>
    <p:extLst>
      <p:ext uri="{BB962C8B-B14F-4D97-AF65-F5344CB8AC3E}">
        <p14:creationId xmlns:p14="http://schemas.microsoft.com/office/powerpoint/2010/main" val="936972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5729</Words>
  <Application>Microsoft Macintosh PowerPoint</Application>
  <PresentationFormat>Widescreen</PresentationFormat>
  <Paragraphs>610</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Century Gothic</vt:lpstr>
      <vt:lpstr>Lato Light</vt:lpstr>
      <vt:lpstr>Poppins</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Fadhlin Sakina</dc:creator>
  <cp:lastModifiedBy>Fadhlin Sakina</cp:lastModifiedBy>
  <cp:revision>2</cp:revision>
  <dcterms:created xsi:type="dcterms:W3CDTF">2023-04-09T21:33:46Z</dcterms:created>
  <dcterms:modified xsi:type="dcterms:W3CDTF">2023-04-11T02:00:39Z</dcterms:modified>
</cp:coreProperties>
</file>