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5BB"/>
    <a:srgbClr val="4782BD"/>
    <a:srgbClr val="24A5C1"/>
    <a:srgbClr val="00BAB5"/>
    <a:srgbClr val="C77DFF"/>
    <a:srgbClr val="C755BE"/>
    <a:srgbClr val="7B2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39"/>
    <p:restoredTop sz="96260"/>
  </p:normalViewPr>
  <p:slideViewPr>
    <p:cSldViewPr snapToGrid="0">
      <p:cViewPr>
        <p:scale>
          <a:sx n="86" d="100"/>
          <a:sy n="86" d="100"/>
        </p:scale>
        <p:origin x="90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AB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C-C045-B353-3B9C50021B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24A5C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6C-C045-B353-3B9C50021B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782B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6C-C045-B353-3B9C50021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8"/>
        <c:axId val="1987594384"/>
        <c:axId val="1987358464"/>
      </c:barChart>
      <c:catAx>
        <c:axId val="1987594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87358464"/>
        <c:crosses val="autoZero"/>
        <c:auto val="1"/>
        <c:lblAlgn val="ctr"/>
        <c:lblOffset val="100"/>
        <c:noMultiLvlLbl val="0"/>
      </c:catAx>
      <c:valAx>
        <c:axId val="19873584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759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F65BB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 prstMaterial="matte">
              <a:bevelT prst="convex"/>
            </a:sp3d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EF9-5E45-A1E1-8929EC6419C8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CEF9-5E45-A1E1-8929EC6419C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CEF9-5E45-A1E1-8929EC6419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F9-5E45-A1E1-8929EC6419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AB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convex"/>
            </a:sp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CEF9-5E45-A1E1-8929EC6419C8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CEF9-5E45-A1E1-8929EC6419C8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CEF9-5E45-A1E1-8929EC6419C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CEF9-5E45-A1E1-8929EC6419C8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CEF9-5E45-A1E1-8929EC6419C8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CEF9-5E45-A1E1-8929EC6419C8}"/>
              </c:ext>
            </c:extLst>
          </c:dPt>
          <c:cat>
            <c:strRef>
              <c:f>Sheet1!$A$2:$A$5</c:f>
              <c:strCache>
                <c:ptCount val="4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EF9-5E45-A1E1-8929EC641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637464016"/>
        <c:axId val="323156224"/>
        <c:axId val="0"/>
      </c:bar3D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30518486108072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4A5C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C3B-004E-A675-35624AE74C8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C3B-004E-A675-35624AE74C8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C3B-004E-A675-35624AE74C8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BC3B-004E-A675-35624AE74C85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BC3B-004E-A675-35624AE74C85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25</c:v>
                </c:pt>
                <c:pt idx="2">
                  <c:v>65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C3B-004E-A675-35624AE74C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6969216"/>
        <c:axId val="137036544"/>
      </c:barChart>
      <c:catAx>
        <c:axId val="136969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6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33139604479429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AB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7FA-A543-B18C-3F3F91A8EE7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7FA-A543-B18C-3F3F91A8EE7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C7FA-A543-B18C-3F3F91A8EE7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C7FA-A543-B18C-3F3F91A8EE75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C7FA-A543-B18C-3F3F91A8EE75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90</c:v>
                </c:pt>
                <c:pt idx="2">
                  <c:v>35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7FA-A543-B18C-3F3F91A8E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969216"/>
        <c:axId val="137036544"/>
      </c:barChart>
      <c:catAx>
        <c:axId val="136969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6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33139604479429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782B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271-CE49-924C-258ED79DCDA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271-CE49-924C-258ED79DCDA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F271-CE49-924C-258ED79DCDA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F271-CE49-924C-258ED79DCDA6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F271-CE49-924C-258ED79DCDA6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90</c:v>
                </c:pt>
                <c:pt idx="2">
                  <c:v>35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271-CE49-924C-258ED79DC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6969216"/>
        <c:axId val="137036544"/>
      </c:barChart>
      <c:catAx>
        <c:axId val="136969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6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25230" dir="18900000" sy="23000" kx="-1200000" algn="bl" rotWithShape="0">
                <a:schemeClr val="bg1">
                  <a:lumMod val="50000"/>
                  <a:alpha val="20000"/>
                </a:schemeClr>
              </a:outerShdw>
            </a:effectLst>
            <a:scene3d>
              <a:camera prst="orthographicFront"/>
              <a:lightRig rig="threePt" dir="t"/>
            </a:scene3d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00BAB5"/>
              </a:solidFill>
              <a:ln>
                <a:noFill/>
              </a:ln>
              <a:effectLst>
                <a:outerShdw blurRad="225230" dir="18900000" sy="23000" kx="-1200000" algn="bl" rotWithShape="0">
                  <a:schemeClr val="bg1">
                    <a:lumMod val="50000"/>
                    <a:alpha val="2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0-A65A-D040-9BC6-71930CBBB2CF}"/>
              </c:ext>
            </c:extLst>
          </c:dPt>
          <c:dPt>
            <c:idx val="1"/>
            <c:invertIfNegative val="0"/>
            <c:bubble3D val="0"/>
            <c:spPr>
              <a:solidFill>
                <a:srgbClr val="00BAB5"/>
              </a:solidFill>
              <a:ln>
                <a:noFill/>
              </a:ln>
              <a:effectLst>
                <a:outerShdw blurRad="225230" dir="18900000" sy="23000" kx="-1200000" algn="bl" rotWithShape="0">
                  <a:schemeClr val="bg1">
                    <a:lumMod val="50000"/>
                    <a:alpha val="2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A65A-D040-9BC6-71930CBBB2CF}"/>
              </c:ext>
            </c:extLst>
          </c:dPt>
          <c:dPt>
            <c:idx val="2"/>
            <c:invertIfNegative val="0"/>
            <c:bubble3D val="0"/>
            <c:spPr>
              <a:solidFill>
                <a:srgbClr val="00BAB5"/>
              </a:solidFill>
              <a:ln>
                <a:noFill/>
              </a:ln>
              <a:effectLst>
                <a:outerShdw blurRad="225230" dir="18900000" sy="23000" kx="-1200000" algn="bl" rotWithShape="0">
                  <a:schemeClr val="bg1">
                    <a:lumMod val="50000"/>
                    <a:alpha val="2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2-A65A-D040-9BC6-71930CBBB2CF}"/>
              </c:ext>
            </c:extLst>
          </c:dPt>
          <c:dPt>
            <c:idx val="3"/>
            <c:invertIfNegative val="0"/>
            <c:bubble3D val="0"/>
            <c:spPr>
              <a:solidFill>
                <a:srgbClr val="00BAB5"/>
              </a:solidFill>
              <a:ln>
                <a:noFill/>
              </a:ln>
              <a:effectLst>
                <a:outerShdw blurRad="225230" dir="18900000" sy="23000" kx="-1200000" algn="bl" rotWithShape="0">
                  <a:schemeClr val="bg1">
                    <a:lumMod val="50000"/>
                    <a:alpha val="2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A65A-D040-9BC6-71930CBBB2CF}"/>
              </c:ext>
            </c:extLst>
          </c:dPt>
          <c:dPt>
            <c:idx val="4"/>
            <c:invertIfNegative val="0"/>
            <c:bubble3D val="0"/>
            <c:spPr>
              <a:solidFill>
                <a:srgbClr val="00BAB5"/>
              </a:solidFill>
              <a:ln>
                <a:noFill/>
              </a:ln>
              <a:effectLst>
                <a:outerShdw blurRad="225230" dir="18900000" sy="23000" kx="-1200000" algn="bl" rotWithShape="0">
                  <a:schemeClr val="bg1">
                    <a:lumMod val="50000"/>
                    <a:alpha val="2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4-A65A-D040-9BC6-71930CBBB2CF}"/>
              </c:ext>
            </c:extLst>
          </c:dPt>
          <c:dPt>
            <c:idx val="5"/>
            <c:invertIfNegative val="0"/>
            <c:bubble3D val="0"/>
            <c:spPr>
              <a:solidFill>
                <a:srgbClr val="00BAB5"/>
              </a:solidFill>
              <a:ln>
                <a:noFill/>
              </a:ln>
              <a:effectLst>
                <a:outerShdw blurRad="225230" dir="18900000" sy="23000" kx="-1200000" algn="bl" rotWithShape="0">
                  <a:schemeClr val="bg1">
                    <a:lumMod val="50000"/>
                    <a:alpha val="2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5-A65A-D040-9BC6-71930CBBB2CF}"/>
              </c:ext>
            </c:extLst>
          </c:dPt>
          <c:dPt>
            <c:idx val="6"/>
            <c:invertIfNegative val="0"/>
            <c:bubble3D val="0"/>
            <c:spPr>
              <a:solidFill>
                <a:srgbClr val="00BAB5"/>
              </a:solidFill>
              <a:ln>
                <a:noFill/>
              </a:ln>
              <a:effectLst>
                <a:outerShdw blurRad="225230" dir="18900000" sy="23000" kx="-1200000" algn="bl" rotWithShape="0">
                  <a:schemeClr val="bg1">
                    <a:lumMod val="50000"/>
                    <a:alpha val="2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6-A65A-D040-9BC6-71930CBBB2CF}"/>
              </c:ext>
            </c:extLst>
          </c:dPt>
          <c:dPt>
            <c:idx val="7"/>
            <c:invertIfNegative val="0"/>
            <c:bubble3D val="0"/>
            <c:spPr>
              <a:solidFill>
                <a:srgbClr val="4782BD"/>
              </a:solidFill>
              <a:ln>
                <a:noFill/>
              </a:ln>
              <a:effectLst>
                <a:outerShdw blurRad="225230" dir="18900000" sy="23000" kx="-1200000" algn="bl" rotWithShape="0">
                  <a:schemeClr val="bg1">
                    <a:lumMod val="50000"/>
                    <a:alpha val="2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8-A65A-D040-9BC6-71930CBBB2CF}"/>
              </c:ext>
            </c:extLst>
          </c:dPt>
          <c:dPt>
            <c:idx val="8"/>
            <c:invertIfNegative val="0"/>
            <c:bubble3D val="0"/>
            <c:spPr>
              <a:solidFill>
                <a:srgbClr val="7F65BB"/>
              </a:solidFill>
              <a:ln>
                <a:noFill/>
              </a:ln>
              <a:effectLst>
                <a:outerShdw blurRad="225230" dir="18900000" sy="23000" kx="-1200000" algn="bl" rotWithShape="0">
                  <a:schemeClr val="bg1">
                    <a:lumMod val="50000"/>
                    <a:alpha val="2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A-A65A-D040-9BC6-71930CBBB2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  <c:pt idx="4">
                  <c:v>Financial</c:v>
                </c:pt>
                <c:pt idx="5">
                  <c:v>Commerce</c:v>
                </c:pt>
                <c:pt idx="6">
                  <c:v>Logistic</c:v>
                </c:pt>
                <c:pt idx="7">
                  <c:v>Strategy</c:v>
                </c:pt>
                <c:pt idx="8">
                  <c:v>Design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70</c:v>
                </c:pt>
                <c:pt idx="1">
                  <c:v>60</c:v>
                </c:pt>
                <c:pt idx="2">
                  <c:v>80</c:v>
                </c:pt>
                <c:pt idx="3">
                  <c:v>55</c:v>
                </c:pt>
                <c:pt idx="4">
                  <c:v>35</c:v>
                </c:pt>
                <c:pt idx="5">
                  <c:v>60</c:v>
                </c:pt>
                <c:pt idx="6">
                  <c:v>50</c:v>
                </c:pt>
                <c:pt idx="7">
                  <c:v>65</c:v>
                </c:pt>
                <c:pt idx="8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65A-D040-9BC6-71930CBBB2C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2"/>
        <c:overlap val="-22"/>
        <c:axId val="684958864"/>
        <c:axId val="684957688"/>
      </c:barChart>
      <c:catAx>
        <c:axId val="68495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75000"/>
                  </a:schemeClr>
                </a:solidFill>
                <a:effectLst/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84957688"/>
        <c:crosses val="autoZero"/>
        <c:auto val="1"/>
        <c:lblAlgn val="ctr"/>
        <c:lblOffset val="100"/>
        <c:noMultiLvlLbl val="0"/>
      </c:catAx>
      <c:valAx>
        <c:axId val="684957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8495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AB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73-CE41-8AAC-BB735C4974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24A5C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73-CE41-8AAC-BB735C4974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782B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73-CE41-8AAC-BB735C49749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7F65BB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73-CE41-8AAC-BB735C49749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7B2CB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73-CE41-8AAC-BB735C49749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C77DF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73-CE41-8AAC-BB735C4974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987594384"/>
        <c:axId val="1987358464"/>
      </c:barChart>
      <c:catAx>
        <c:axId val="198759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7358464"/>
        <c:crosses val="autoZero"/>
        <c:auto val="1"/>
        <c:lblAlgn val="ctr"/>
        <c:lblOffset val="100"/>
        <c:noMultiLvlLbl val="0"/>
      </c:catAx>
      <c:valAx>
        <c:axId val="198735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75943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AB5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24A5C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421-E641-8848-F3B26350F9E3}"/>
              </c:ext>
            </c:extLst>
          </c:dPt>
          <c:dPt>
            <c:idx val="2"/>
            <c:invertIfNegative val="0"/>
            <c:bubble3D val="0"/>
            <c:spPr>
              <a:solidFill>
                <a:srgbClr val="4782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21-E641-8848-F3B26350F9E3}"/>
              </c:ext>
            </c:extLst>
          </c:dPt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21-E641-8848-F3B26350F9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24A5C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A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421-E641-8848-F3B26350F9E3}"/>
              </c:ext>
            </c:extLst>
          </c:dPt>
          <c:dPt>
            <c:idx val="2"/>
            <c:invertIfNegative val="0"/>
            <c:bubble3D val="0"/>
            <c:spPr>
              <a:solidFill>
                <a:srgbClr val="4782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421-E641-8848-F3B26350F9E3}"/>
              </c:ext>
            </c:extLst>
          </c:dPt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421-E641-8848-F3B26350F9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BAB5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24A5C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421-E641-8848-F3B26350F9E3}"/>
              </c:ext>
            </c:extLst>
          </c:dPt>
          <c:dPt>
            <c:idx val="2"/>
            <c:invertIfNegative val="0"/>
            <c:bubble3D val="0"/>
            <c:spPr>
              <a:solidFill>
                <a:srgbClr val="4782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421-E641-8848-F3B26350F9E3}"/>
              </c:ext>
            </c:extLst>
          </c:dPt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421-E641-8848-F3B26350F9E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0BAB5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24A5C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E421-E641-8848-F3B26350F9E3}"/>
              </c:ext>
            </c:extLst>
          </c:dPt>
          <c:dPt>
            <c:idx val="2"/>
            <c:invertIfNegative val="0"/>
            <c:bubble3D val="0"/>
            <c:spPr>
              <a:solidFill>
                <a:srgbClr val="4782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E421-E641-8848-F3B26350F9E3}"/>
              </c:ext>
            </c:extLst>
          </c:dPt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21-E641-8848-F3B26350F9E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00BAB5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24A5C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421-E641-8848-F3B26350F9E3}"/>
              </c:ext>
            </c:extLst>
          </c:dPt>
          <c:dPt>
            <c:idx val="2"/>
            <c:invertIfNegative val="0"/>
            <c:bubble3D val="0"/>
            <c:spPr>
              <a:solidFill>
                <a:srgbClr val="4782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421-E641-8848-F3B26350F9E3}"/>
              </c:ext>
            </c:extLst>
          </c:dPt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421-E641-8848-F3B26350F9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7594384"/>
        <c:axId val="1987358464"/>
      </c:barChart>
      <c:catAx>
        <c:axId val="198759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7358464"/>
        <c:crosses val="autoZero"/>
        <c:auto val="1"/>
        <c:lblAlgn val="ctr"/>
        <c:lblOffset val="100"/>
        <c:noMultiLvlLbl val="0"/>
      </c:catAx>
      <c:valAx>
        <c:axId val="198735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759438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E1-1247-AB0E-3FAD7AD79E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A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E1-1247-AB0E-3FAD7AD79EA0}"/>
              </c:ext>
            </c:extLst>
          </c:dPt>
          <c:dPt>
            <c:idx val="1"/>
            <c:invertIfNegative val="0"/>
            <c:bubble3D val="0"/>
            <c:spPr>
              <a:solidFill>
                <a:srgbClr val="24A5C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E1-1247-AB0E-3FAD7AD79EA0}"/>
              </c:ext>
            </c:extLst>
          </c:dPt>
          <c:dPt>
            <c:idx val="2"/>
            <c:invertIfNegative val="0"/>
            <c:bubble3D val="0"/>
            <c:spPr>
              <a:solidFill>
                <a:srgbClr val="4782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E1-1247-AB0E-3FAD7AD79EA0}"/>
              </c:ext>
            </c:extLst>
          </c:dPt>
          <c:dPt>
            <c:idx val="3"/>
            <c:invertIfNegative val="0"/>
            <c:bubble3D val="0"/>
            <c:spPr>
              <a:solidFill>
                <a:srgbClr val="C755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E1-1247-AB0E-3FAD7AD79E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E1-1247-AB0E-3FAD7AD79EA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32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4640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AB5"/>
            </a:solidFill>
            <a:ln cmpd="sng"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24A5C1"/>
              </a:solid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C1-2940-A4BC-800E85CD4A1E}"/>
              </c:ext>
            </c:extLst>
          </c:dPt>
          <c:dPt>
            <c:idx val="2"/>
            <c:invertIfNegative val="0"/>
            <c:bubble3D val="0"/>
            <c:spPr>
              <a:solidFill>
                <a:srgbClr val="4782BD"/>
              </a:solid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C1-2940-A4BC-800E85CD4A1E}"/>
              </c:ext>
            </c:extLst>
          </c:dPt>
          <c:dPt>
            <c:idx val="3"/>
            <c:invertIfNegative val="0"/>
            <c:bubble3D val="0"/>
            <c:spPr>
              <a:solidFill>
                <a:srgbClr val="7B2CBF"/>
              </a:solid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C1-2940-A4BC-800E85CD4A1E}"/>
              </c:ext>
            </c:extLst>
          </c:dPt>
          <c:dPt>
            <c:idx val="4"/>
            <c:invertIfNegative val="0"/>
            <c:bubble3D val="0"/>
            <c:spPr>
              <a:solidFill>
                <a:srgbClr val="C755BE"/>
              </a:solid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2C1-2940-A4BC-800E85CD4A1E}"/>
              </c:ext>
            </c:extLst>
          </c:dPt>
          <c:dPt>
            <c:idx val="5"/>
            <c:invertIfNegative val="0"/>
            <c:bubble3D val="0"/>
            <c:spPr>
              <a:solidFill>
                <a:srgbClr val="C77DFF"/>
              </a:solidFill>
              <a:ln cmpd="sng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2C1-2940-A4BC-800E85CD4A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  <c:pt idx="4">
                  <c:v>Financial</c:v>
                </c:pt>
                <c:pt idx="5">
                  <c:v>Commerce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4.7</c:v>
                </c:pt>
                <c:pt idx="5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2C1-2940-A4BC-800E85CD4A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8"/>
        <c:overlap val="-14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AB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10-Jan</c:v>
                </c:pt>
                <c:pt idx="1">
                  <c:v>4-Feb</c:v>
                </c:pt>
                <c:pt idx="2">
                  <c:v>29-Mar</c:v>
                </c:pt>
                <c:pt idx="3">
                  <c:v>19-Apr</c:v>
                </c:pt>
                <c:pt idx="4">
                  <c:v>2-May</c:v>
                </c:pt>
                <c:pt idx="5">
                  <c:v>11-Jun</c:v>
                </c:pt>
                <c:pt idx="6">
                  <c:v>5-Jul</c:v>
                </c:pt>
                <c:pt idx="7">
                  <c:v>Ago20</c:v>
                </c:pt>
                <c:pt idx="8">
                  <c:v>16-Sep</c:v>
                </c:pt>
                <c:pt idx="9">
                  <c:v>8-Oct</c:v>
                </c:pt>
                <c:pt idx="10">
                  <c:v>24-Nov</c:v>
                </c:pt>
                <c:pt idx="11">
                  <c:v>Dic 15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4.5999999999999996</c:v>
                </c:pt>
                <c:pt idx="1">
                  <c:v>5.2</c:v>
                </c:pt>
                <c:pt idx="2">
                  <c:v>3.1</c:v>
                </c:pt>
                <c:pt idx="3">
                  <c:v>3.2</c:v>
                </c:pt>
                <c:pt idx="4">
                  <c:v>2.5</c:v>
                </c:pt>
                <c:pt idx="5">
                  <c:v>3.4</c:v>
                </c:pt>
                <c:pt idx="6">
                  <c:v>3.5</c:v>
                </c:pt>
                <c:pt idx="7">
                  <c:v>4.4000000000000004</c:v>
                </c:pt>
                <c:pt idx="8">
                  <c:v>3.7</c:v>
                </c:pt>
                <c:pt idx="9">
                  <c:v>5.4</c:v>
                </c:pt>
                <c:pt idx="10">
                  <c:v>5.5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AD-DA44-A22D-B959E2144F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77D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10-Jan</c:v>
                </c:pt>
                <c:pt idx="1">
                  <c:v>4-Feb</c:v>
                </c:pt>
                <c:pt idx="2">
                  <c:v>29-Mar</c:v>
                </c:pt>
                <c:pt idx="3">
                  <c:v>19-Apr</c:v>
                </c:pt>
                <c:pt idx="4">
                  <c:v>2-May</c:v>
                </c:pt>
                <c:pt idx="5">
                  <c:v>11-Jun</c:v>
                </c:pt>
                <c:pt idx="6">
                  <c:v>5-Jul</c:v>
                </c:pt>
                <c:pt idx="7">
                  <c:v>Ago20</c:v>
                </c:pt>
                <c:pt idx="8">
                  <c:v>16-Sep</c:v>
                </c:pt>
                <c:pt idx="9">
                  <c:v>8-Oct</c:v>
                </c:pt>
                <c:pt idx="10">
                  <c:v>24-Nov</c:v>
                </c:pt>
                <c:pt idx="11">
                  <c:v>Dic 15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</c:v>
                </c:pt>
                <c:pt idx="1">
                  <c:v>4.5999999999999996</c:v>
                </c:pt>
                <c:pt idx="2">
                  <c:v>6.4</c:v>
                </c:pt>
                <c:pt idx="3">
                  <c:v>2.8</c:v>
                </c:pt>
                <c:pt idx="4">
                  <c:v>2.8</c:v>
                </c:pt>
                <c:pt idx="5">
                  <c:v>3</c:v>
                </c:pt>
                <c:pt idx="6">
                  <c:v>3.8</c:v>
                </c:pt>
                <c:pt idx="7">
                  <c:v>3.8</c:v>
                </c:pt>
                <c:pt idx="8">
                  <c:v>4.7</c:v>
                </c:pt>
                <c:pt idx="9">
                  <c:v>4.7</c:v>
                </c:pt>
                <c:pt idx="10">
                  <c:v>3</c:v>
                </c:pt>
                <c:pt idx="1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AD-DA44-A22D-B959E2144F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1"/>
        <c:overlap val="-57"/>
        <c:axId val="310096287"/>
        <c:axId val="302416863"/>
      </c:barChart>
      <c:catAx>
        <c:axId val="310096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0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302416863"/>
        <c:crosses val="autoZero"/>
        <c:auto val="1"/>
        <c:lblAlgn val="ctr"/>
        <c:lblOffset val="100"/>
        <c:noMultiLvlLbl val="0"/>
      </c:catAx>
      <c:valAx>
        <c:axId val="3024168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0096287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F65B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6-DD48-AC91-3B18B55ABA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AB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26-DD48-AC91-3B18B55ABAC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80123039"/>
        <c:axId val="776327311"/>
      </c:barChart>
      <c:catAx>
        <c:axId val="58012303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bg2">
                  <a:lumMod val="9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76327311"/>
        <c:crosses val="autoZero"/>
        <c:auto val="1"/>
        <c:lblAlgn val="ctr"/>
        <c:lblOffset val="100"/>
        <c:noMultiLvlLbl val="0"/>
      </c:catAx>
      <c:valAx>
        <c:axId val="776327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0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2303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CEA3-914B-A013-8CC0FFFB94E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EA3-914B-A013-8CC0FFFB94E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EA3-914B-A013-8CC0FFFB94E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EA3-914B-A013-8CC0FFFB94E4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CEA3-914B-A013-8CC0FFFB94E4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CEA3-914B-A013-8CC0FFFB94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  <c:pt idx="4">
                  <c:v>Financial</c:v>
                </c:pt>
                <c:pt idx="5">
                  <c:v>Commerce</c:v>
                </c:pt>
                <c:pt idx="6">
                  <c:v>Design</c:v>
                </c:pt>
                <c:pt idx="7">
                  <c:v>Strategy</c:v>
                </c:pt>
                <c:pt idx="8">
                  <c:v>Logistic</c:v>
                </c:pt>
                <c:pt idx="9">
                  <c:v>Conect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7.5</c:v>
                </c:pt>
                <c:pt idx="1">
                  <c:v>5.8</c:v>
                </c:pt>
                <c:pt idx="2">
                  <c:v>4.8</c:v>
                </c:pt>
                <c:pt idx="3">
                  <c:v>4.5</c:v>
                </c:pt>
                <c:pt idx="4">
                  <c:v>4.7</c:v>
                </c:pt>
                <c:pt idx="5">
                  <c:v>5.9</c:v>
                </c:pt>
                <c:pt idx="6">
                  <c:v>4.7</c:v>
                </c:pt>
                <c:pt idx="7">
                  <c:v>7.3</c:v>
                </c:pt>
                <c:pt idx="8">
                  <c:v>4.7</c:v>
                </c:pt>
                <c:pt idx="9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EA3-914B-A013-8CC0FFFB94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50" normalizeH="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1-2B4E-B67D-CEF951B91E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F65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21-2B4E-B67D-CEF951B91EB9}"/>
              </c:ext>
            </c:extLst>
          </c:dPt>
          <c:dPt>
            <c:idx val="1"/>
            <c:invertIfNegative val="0"/>
            <c:bubble3D val="0"/>
            <c:spPr>
              <a:solidFill>
                <a:srgbClr val="4782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21-2B4E-B67D-CEF951B91EB9}"/>
              </c:ext>
            </c:extLst>
          </c:dPt>
          <c:dPt>
            <c:idx val="2"/>
            <c:invertIfNegative val="0"/>
            <c:bubble3D val="0"/>
            <c:spPr>
              <a:solidFill>
                <a:srgbClr val="24A5C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21-2B4E-B67D-CEF951B91EB9}"/>
              </c:ext>
            </c:extLst>
          </c:dPt>
          <c:dPt>
            <c:idx val="3"/>
            <c:invertIfNegative val="0"/>
            <c:bubble3D val="0"/>
            <c:spPr>
              <a:solidFill>
                <a:srgbClr val="00BA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21-2B4E-B67D-CEF951B91E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21-2B4E-B67D-CEF951B91EB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637464016"/>
        <c:axId val="323156224"/>
      </c:barChart>
      <c:catAx>
        <c:axId val="637464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n-US"/>
          </a:p>
        </c:txPr>
        <c:crossAx val="63746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F65B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AD9-5743-8F0D-646C1ACF9CC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AD9-5743-8F0D-646C1ACF9CCE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AD9-5743-8F0D-646C1ACF9CCE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AD9-5743-8F0D-646C1ACF9CCE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3AD9-5743-8F0D-646C1ACF9CCE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3AD9-5743-8F0D-646C1ACF9CCE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3AD9-5743-8F0D-646C1ACF9CCE}"/>
              </c:ext>
            </c:extLst>
          </c:dPt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30</c:v>
                </c:pt>
                <c:pt idx="4">
                  <c:v>36</c:v>
                </c:pt>
                <c:pt idx="5">
                  <c:v>34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AD9-5743-8F0D-646C1ACF9C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AB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30</c:v>
                </c:pt>
                <c:pt idx="1">
                  <c:v>29</c:v>
                </c:pt>
                <c:pt idx="2">
                  <c:v>25</c:v>
                </c:pt>
                <c:pt idx="3">
                  <c:v>35</c:v>
                </c:pt>
                <c:pt idx="4">
                  <c:v>28</c:v>
                </c:pt>
                <c:pt idx="5">
                  <c:v>32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D9-5743-8F0D-646C1ACF9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0677536"/>
        <c:axId val="430674256"/>
      </c:barChart>
      <c:catAx>
        <c:axId val="430677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2097501265265E-2"/>
          <c:y val="8.5251887716540076E-2"/>
          <c:w val="0.94726116074055766"/>
          <c:h val="0.80651416774640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Countries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BAB5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6AF-8345-BB25-82793B81137A}"/>
              </c:ext>
            </c:extLst>
          </c:dPt>
          <c:dPt>
            <c:idx val="1"/>
            <c:invertIfNegative val="0"/>
            <c:bubble3D val="0"/>
            <c:spPr>
              <a:solidFill>
                <a:srgbClr val="24A5C1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6AF-8345-BB25-82793B81137A}"/>
              </c:ext>
            </c:extLst>
          </c:dPt>
          <c:dPt>
            <c:idx val="2"/>
            <c:invertIfNegative val="0"/>
            <c:bubble3D val="0"/>
            <c:spPr>
              <a:solidFill>
                <a:srgbClr val="4782BD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6AF-8345-BB25-82793B81137A}"/>
              </c:ext>
            </c:extLst>
          </c:dPt>
          <c:dPt>
            <c:idx val="3"/>
            <c:invertIfNegative val="0"/>
            <c:bubble3D val="0"/>
            <c:spPr>
              <a:solidFill>
                <a:srgbClr val="7F65BB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6AF-8345-BB25-82793B81137A}"/>
              </c:ext>
            </c:extLst>
          </c:dPt>
          <c:dPt>
            <c:idx val="4"/>
            <c:invertIfNegative val="0"/>
            <c:bubble3D val="0"/>
            <c:spPr>
              <a:solidFill>
                <a:srgbClr val="00BAB5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46AF-8345-BB25-82793B81137A}"/>
              </c:ext>
            </c:extLst>
          </c:dPt>
          <c:dPt>
            <c:idx val="5"/>
            <c:invertIfNegative val="0"/>
            <c:bubble3D val="0"/>
            <c:spPr>
              <a:solidFill>
                <a:srgbClr val="24A5C1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6AF-8345-BB25-82793B81137A}"/>
              </c:ext>
            </c:extLst>
          </c:dPt>
          <c:dPt>
            <c:idx val="6"/>
            <c:invertIfNegative val="0"/>
            <c:bubble3D val="0"/>
            <c:spPr>
              <a:solidFill>
                <a:srgbClr val="4782BD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6AF-8345-BB25-82793B81137A}"/>
              </c:ext>
            </c:extLst>
          </c:dPt>
          <c:dPt>
            <c:idx val="7"/>
            <c:invertIfNegative val="0"/>
            <c:bubble3D val="0"/>
            <c:spPr>
              <a:solidFill>
                <a:srgbClr val="7F65BB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6AF-8345-BB25-82793B81137A}"/>
              </c:ext>
            </c:extLst>
          </c:dPt>
          <c:cat>
            <c:strRef>
              <c:f>Sheet1!$A$2:$A$9</c:f>
              <c:strCache>
                <c:ptCount val="8"/>
                <c:pt idx="0">
                  <c:v>May</c:v>
                </c:pt>
                <c:pt idx="1">
                  <c:v>Jun</c:v>
                </c:pt>
                <c:pt idx="2">
                  <c:v>Jul</c:v>
                </c:pt>
                <c:pt idx="3">
                  <c:v>Ago</c:v>
                </c:pt>
                <c:pt idx="4">
                  <c:v>Sep</c:v>
                </c:pt>
                <c:pt idx="5">
                  <c:v>Oct</c:v>
                </c:pt>
                <c:pt idx="6">
                  <c:v>Nov</c:v>
                </c:pt>
                <c:pt idx="7">
                  <c:v>Dec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25</c:v>
                </c:pt>
                <c:pt idx="2">
                  <c:v>15</c:v>
                </c:pt>
                <c:pt idx="3">
                  <c:v>22</c:v>
                </c:pt>
                <c:pt idx="4">
                  <c:v>30</c:v>
                </c:pt>
                <c:pt idx="5">
                  <c:v>10</c:v>
                </c:pt>
                <c:pt idx="6">
                  <c:v>15</c:v>
                </c:pt>
                <c:pt idx="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6AF-8345-BB25-82793B811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4"/>
        <c:overlap val="-100"/>
        <c:axId val="1531171824"/>
        <c:axId val="1531174576"/>
      </c:barChart>
      <c:catAx>
        <c:axId val="1531171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1531174576"/>
        <c:crosses val="autoZero"/>
        <c:auto val="1"/>
        <c:lblAlgn val="ctr"/>
        <c:lblOffset val="100"/>
        <c:noMultiLvlLbl val="0"/>
      </c:catAx>
      <c:valAx>
        <c:axId val="153117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n-US"/>
          </a:p>
        </c:txPr>
        <c:crossAx val="153117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782BD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777-E245-9E6A-3539DCA0C86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777-E245-9E6A-3539DCA0C8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77-E245-9E6A-3539DCA0C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24A5C1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777-E245-9E6A-3539DCA0C86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3777-E245-9E6A-3539DCA0C8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777-E245-9E6A-3539DCA0C8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BAB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777-E245-9E6A-3539DCA0C86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7"/>
        <c:gapDepth val="0"/>
        <c:shape val="cylinder"/>
        <c:axId val="1373019431"/>
        <c:axId val="1373020087"/>
        <c:axId val="0"/>
      </c:bar3DChart>
      <c:catAx>
        <c:axId val="137301943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AB5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B5E-624C-BF51-227656159D4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B5E-624C-BF51-227656159D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5E-624C-BF51-227656159D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24A5C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B5E-624C-BF51-227656159D4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AB5E-624C-BF51-227656159D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5E-624C-BF51-227656159D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6-AB5E-624C-BF51-227656159D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73019431"/>
        <c:axId val="1373020087"/>
      </c:barChart>
      <c:catAx>
        <c:axId val="1373019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BAB5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1108-B54E-86E9-A09A1268481E}"/>
              </c:ext>
            </c:extLst>
          </c:dPt>
          <c:dPt>
            <c:idx val="1"/>
            <c:invertIfNegative val="0"/>
            <c:bubble3D val="0"/>
            <c:spPr>
              <a:solidFill>
                <a:srgbClr val="24A5C1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08-B54E-86E9-A09A1268481E}"/>
              </c:ext>
            </c:extLst>
          </c:dPt>
          <c:dPt>
            <c:idx val="2"/>
            <c:invertIfNegative val="0"/>
            <c:bubble3D val="0"/>
            <c:spPr>
              <a:solidFill>
                <a:srgbClr val="4782BD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08-B54E-86E9-A09A1268481E}"/>
              </c:ext>
            </c:extLst>
          </c:dPt>
          <c:dPt>
            <c:idx val="3"/>
            <c:invertIfNegative val="0"/>
            <c:bubble3D val="0"/>
            <c:spPr>
              <a:solidFill>
                <a:srgbClr val="00BAB5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1108-B54E-86E9-A09A1268481E}"/>
              </c:ext>
            </c:extLst>
          </c:dPt>
          <c:dPt>
            <c:idx val="4"/>
            <c:invertIfNegative val="0"/>
            <c:bubble3D val="0"/>
            <c:spPr>
              <a:solidFill>
                <a:srgbClr val="24A5C1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1108-B54E-86E9-A09A1268481E}"/>
              </c:ext>
            </c:extLst>
          </c:dPt>
          <c:dPt>
            <c:idx val="5"/>
            <c:invertIfNegative val="0"/>
            <c:bubble3D val="0"/>
            <c:spPr>
              <a:solidFill>
                <a:srgbClr val="4782BD"/>
              </a:soli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1108-B54E-86E9-A09A126848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Business</c:v>
                </c:pt>
                <c:pt idx="4">
                  <c:v>Suppliers</c:v>
                </c:pt>
                <c:pt idx="5">
                  <c:v>Community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108-B54E-86E9-A09A1268481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62673664"/>
        <c:axId val="62675200"/>
      </c:barChart>
      <c:catAx>
        <c:axId val="62673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5200"/>
        <c:crosses val="autoZero"/>
        <c:auto val="1"/>
        <c:lblAlgn val="ctr"/>
        <c:lblOffset val="100"/>
        <c:noMultiLvlLbl val="0"/>
      </c:catAx>
      <c:valAx>
        <c:axId val="62675200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62673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855619407688629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AB5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8FC-3745-8A8B-6811732729F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8FC-3745-8A8B-6811732729F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8FC-3745-8A8B-6811732729F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88FC-3745-8A8B-6811732729F7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88FC-3745-8A8B-6811732729F7}"/>
              </c:ext>
            </c:extLst>
          </c:dPt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90</c:v>
                </c:pt>
                <c:pt idx="2">
                  <c:v>35</c:v>
                </c:pt>
                <c:pt idx="3">
                  <c:v>70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9-88FC-3745-8A8B-6811732729F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9"/>
        <c:gapDepth val="0"/>
        <c:shape val="box"/>
        <c:axId val="136969216"/>
        <c:axId val="137036544"/>
        <c:axId val="0"/>
      </c:bar3D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6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855619407688629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782BD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8FC-3745-8A8B-6811732729F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8FC-3745-8A8B-6811732729F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8FC-3745-8A8B-6811732729F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88FC-3745-8A8B-6811732729F7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88FC-3745-8A8B-6811732729F7}"/>
              </c:ext>
            </c:extLst>
          </c:dPt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90</c:v>
                </c:pt>
                <c:pt idx="2">
                  <c:v>35</c:v>
                </c:pt>
                <c:pt idx="3">
                  <c:v>70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9-88FC-3745-8A8B-6811732729F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9"/>
        <c:gapDepth val="0"/>
        <c:shape val="box"/>
        <c:axId val="136969216"/>
        <c:axId val="137036544"/>
        <c:axId val="0"/>
      </c:bar3D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6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A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0E26-9C42-A572-02B5C5EC96B3}"/>
              </c:ext>
            </c:extLst>
          </c:dPt>
          <c:dPt>
            <c:idx val="1"/>
            <c:invertIfNegative val="0"/>
            <c:bubble3D val="0"/>
            <c:spPr>
              <a:solidFill>
                <a:srgbClr val="24A5C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E26-9C42-A572-02B5C5EC96B3}"/>
              </c:ext>
            </c:extLst>
          </c:dPt>
          <c:dPt>
            <c:idx val="2"/>
            <c:invertIfNegative val="0"/>
            <c:bubble3D val="0"/>
            <c:spPr>
              <a:solidFill>
                <a:srgbClr val="4782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E26-9C42-A572-02B5C5EC96B3}"/>
              </c:ext>
            </c:extLst>
          </c:dPt>
          <c:dPt>
            <c:idx val="3"/>
            <c:invertIfNegative val="0"/>
            <c:bubble3D val="0"/>
            <c:spPr>
              <a:solidFill>
                <a:srgbClr val="7F65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E26-9C42-A572-02B5C5EC96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overflow" horzOverflow="overflow" vert="horz" wrap="square" lIns="720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Suppliers</c:v>
                </c:pt>
                <c:pt idx="2">
                  <c:v>Community</c:v>
                </c:pt>
                <c:pt idx="3">
                  <c:v>Competitors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70</c:v>
                </c:pt>
                <c:pt idx="2">
                  <c:v>55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E26-9C42-A572-02B5C5EC96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6"/>
        <c:overlap val="87"/>
        <c:axId val="56223232"/>
        <c:axId val="56224768"/>
      </c:barChart>
      <c:catAx>
        <c:axId val="5622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in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24768"/>
        <c:crosses val="autoZero"/>
        <c:auto val="1"/>
        <c:lblAlgn val="ctr"/>
        <c:lblOffset val="100"/>
        <c:noMultiLvlLbl val="0"/>
      </c:catAx>
      <c:valAx>
        <c:axId val="56224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2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AB5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3.6</c:v>
                </c:pt>
                <c:pt idx="1">
                  <c:v>2.7</c:v>
                </c:pt>
                <c:pt idx="2">
                  <c:v>7.5</c:v>
                </c:pt>
                <c:pt idx="3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B0-AC4E-9CC5-3D618EA5BF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782BD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4.5999999999999996</c:v>
                </c:pt>
                <c:pt idx="1">
                  <c:v>3.6</c:v>
                </c:pt>
                <c:pt idx="2">
                  <c:v>2.8</c:v>
                </c:pt>
                <c:pt idx="3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B0-AC4E-9CC5-3D618EA5B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rgbClr val="C755BE"/>
              </a:solidFill>
              <a:round/>
              <a:headEnd type="oval"/>
              <a:tailEnd type="oval"/>
            </a:ln>
            <a:effectLst/>
          </c:spPr>
          <c:marker>
            <c:symbol val="diamond"/>
            <c:size val="15"/>
            <c:spPr>
              <a:solidFill>
                <a:srgbClr val="C755BE"/>
              </a:solidFill>
              <a:ln w="12700">
                <a:noFill/>
                <a:round/>
                <a:headEnd type="oval"/>
                <a:tailEnd type="oval"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5.7</c:v>
                </c:pt>
                <c:pt idx="1">
                  <c:v>2.4</c:v>
                </c:pt>
                <c:pt idx="2">
                  <c:v>4.9000000000000004</c:v>
                </c:pt>
                <c:pt idx="3">
                  <c:v>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B0-AC4E-9CC5-3D618EA5B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802735"/>
        <c:axId val="442821231"/>
      </c:lineChart>
      <c:catAx>
        <c:axId val="53623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234239"/>
        <c:crosses val="autoZero"/>
        <c:crossBetween val="between"/>
      </c:valAx>
      <c:valAx>
        <c:axId val="4428212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802735"/>
        <c:crosses val="max"/>
        <c:crossBetween val="between"/>
      </c:valAx>
      <c:catAx>
        <c:axId val="4428027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2821231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064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F198-74F6-BF9D-33B3-A7A234F63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C781E-142D-6447-E0FE-96B1291E0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15BD1-4EA3-7817-2D36-8F7BFD5F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67-7850-DA4C-B4E9-745D45DEC18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1A16-8B00-E17B-0F5C-860430F5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47B0-41F4-47D5-7F23-46287AE2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8AFDC-95D7-2049-90CD-8326F335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6906-8613-EAE3-56E0-6EE25F0B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F5B0-36D7-2A03-16B1-56B7D288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F174-0501-3708-8BDF-051201F1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67-7850-DA4C-B4E9-745D45DEC18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71E7-6C76-453C-3958-02644607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B2A4-9F8F-B4DC-38C6-F3ECD9B1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8AFDC-95D7-2049-90CD-8326F335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3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5FE1F-7EDC-1F0A-4DB4-76D37B7B2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46C27-2226-06D0-CD7C-8BDBEB7FC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DA02-90A2-FE47-C7DF-AA323001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67-7850-DA4C-B4E9-745D45DEC18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086BC-3987-9B87-9EBA-27736504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FDEF-1AF8-530B-3BBF-BCA3E79A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8AFDC-95D7-2049-90CD-8326F335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4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B8D6-F23E-5ED0-522E-E5217411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A28E-4A05-0568-D44D-39BC0E7C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FAE0-28E3-60F9-BE55-5B7EAF6C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67-7850-DA4C-B4E9-745D45DEC18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A5F29-5625-D753-4BD6-3B9363A6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5214-B891-0A45-DF36-A97D47B7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8AFDC-95D7-2049-90CD-8326F335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8969-2AE0-25C5-DDBE-D847AB47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1CFE2-7DDA-DE95-DDB9-CD50BBF6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A1CB9-2694-1030-BBA3-19E37DA2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67-7850-DA4C-B4E9-745D45DEC18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734-08BA-E720-360C-9AFE9D3E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1C830-6039-2A24-83C1-4F297F64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8AFDC-95D7-2049-90CD-8326F335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A01B-81B4-D630-DFF2-F425D0FC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429E-6C76-03DC-78F9-784910B0B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61431-5896-43B2-8787-9971612B8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8883E-D2D5-FD54-ABE5-9E34EF8B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67-7850-DA4C-B4E9-745D45DEC18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3970F-EAE0-8559-F3AD-51DCB871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D3647-6002-A2EE-53E6-42EC9436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8AFDC-95D7-2049-90CD-8326F335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1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105A-CA32-CB5A-FAD4-E462CA3F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DD3EA-5618-6662-4A8D-A7FB98212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ADB19-6B5E-96BD-7372-BB1092F85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51E93-3B7D-5BFB-45E2-3AFC29339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D460D-865C-63AF-5C63-38D6B69AF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B2977-72FE-222E-FF51-4DD9FEE5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67-7850-DA4C-B4E9-745D45DEC18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22C09-2BA1-463D-821F-0474D0C0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ED74F-2F5A-4477-058C-1E4535D8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8AFDC-95D7-2049-90CD-8326F335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4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1769-8FDF-7E81-D811-98B5214B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2A95C-D88B-5B8D-4B52-26563627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67-7850-DA4C-B4E9-745D45DEC18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5CA42-CA7E-2C44-20A7-F828F278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2CB56-6EBE-256B-44C8-56496FEE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8AFDC-95D7-2049-90CD-8326F335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9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8B893-0841-A828-1E13-3DC1AAE5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67-7850-DA4C-B4E9-745D45DEC18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0AAD7-E22A-8684-2579-2EFDD663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E7176-A6D2-2638-EC5D-FBDD1F74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8AFDC-95D7-2049-90CD-8326F335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E098-925E-333B-A4A2-9577F59E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F7E0-24D3-54B1-4908-36C6D61F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3A69B-3EA4-F7C6-A80A-EA922E23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86519-84AB-5D4E-9BC1-69BE2F41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67-7850-DA4C-B4E9-745D45DEC18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A95AB-41D7-0D0F-0158-981A83FD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10138-0465-8282-F55B-44DF2F98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8AFDC-95D7-2049-90CD-8326F335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5164-1BA2-3639-FF23-792F3577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D2D50-AE82-33CF-7D44-3D7280B9E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46202-05FC-7C38-3F47-8F95C5D44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CEFE-5A2E-0DEC-BD80-113A9B81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467-7850-DA4C-B4E9-745D45DEC18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30A8A-9FAC-206C-2F07-642AA71C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7C922-24AA-C99B-733D-1DAB1DDA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8AFDC-95D7-2049-90CD-8326F335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68AB5-158C-E807-F31C-158A56BF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EC90F-A6A3-E8D6-21B7-9C6B7B92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C167-C9A0-430F-4A55-1EFAC7F08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7467-7850-DA4C-B4E9-745D45DEC18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0EC4E-D2CC-76F7-D5AE-EA4085DBF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9280-C8CB-B068-7DA4-E316D21ED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8AFDC-95D7-2049-90CD-8326F335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16" name="Round Diagonal Corner of Rectangle 15">
            <a:extLst>
              <a:ext uri="{FF2B5EF4-FFF2-40B4-BE49-F238E27FC236}">
                <a16:creationId xmlns:a16="http://schemas.microsoft.com/office/drawing/2014/main" id="{5A6F33AC-1554-62E3-7637-48351A3125FB}"/>
              </a:ext>
            </a:extLst>
          </p:cNvPr>
          <p:cNvSpPr/>
          <p:nvPr/>
        </p:nvSpPr>
        <p:spPr>
          <a:xfrm>
            <a:off x="864515" y="5159992"/>
            <a:ext cx="2368714" cy="481033"/>
          </a:xfrm>
          <a:prstGeom prst="round2DiagRect">
            <a:avLst/>
          </a:prstGeom>
          <a:solidFill>
            <a:srgbClr val="00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 Diagonal Corner of Rectangle 16">
            <a:extLst>
              <a:ext uri="{FF2B5EF4-FFF2-40B4-BE49-F238E27FC236}">
                <a16:creationId xmlns:a16="http://schemas.microsoft.com/office/drawing/2014/main" id="{2D168770-C9D3-F28A-003E-F88F17B9321A}"/>
              </a:ext>
            </a:extLst>
          </p:cNvPr>
          <p:cNvSpPr/>
          <p:nvPr/>
        </p:nvSpPr>
        <p:spPr>
          <a:xfrm>
            <a:off x="3595839" y="5159992"/>
            <a:ext cx="2368714" cy="481033"/>
          </a:xfrm>
          <a:prstGeom prst="round2DiagRect">
            <a:avLst/>
          </a:prstGeom>
          <a:solidFill>
            <a:srgbClr val="24A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Diagonal Corner of Rectangle 17">
            <a:extLst>
              <a:ext uri="{FF2B5EF4-FFF2-40B4-BE49-F238E27FC236}">
                <a16:creationId xmlns:a16="http://schemas.microsoft.com/office/drawing/2014/main" id="{ED4286CB-EFF0-4535-818B-B373FE77B599}"/>
              </a:ext>
            </a:extLst>
          </p:cNvPr>
          <p:cNvSpPr/>
          <p:nvPr/>
        </p:nvSpPr>
        <p:spPr>
          <a:xfrm>
            <a:off x="6445916" y="5159992"/>
            <a:ext cx="2368714" cy="481033"/>
          </a:xfrm>
          <a:prstGeom prst="round2DiagRect">
            <a:avLst/>
          </a:prstGeom>
          <a:solidFill>
            <a:srgbClr val="478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of Rectangle 18">
            <a:extLst>
              <a:ext uri="{FF2B5EF4-FFF2-40B4-BE49-F238E27FC236}">
                <a16:creationId xmlns:a16="http://schemas.microsoft.com/office/drawing/2014/main" id="{F11507D4-6C07-B26D-A139-0EA1C57BB0F0}"/>
              </a:ext>
            </a:extLst>
          </p:cNvPr>
          <p:cNvSpPr/>
          <p:nvPr/>
        </p:nvSpPr>
        <p:spPr>
          <a:xfrm>
            <a:off x="9367245" y="5159992"/>
            <a:ext cx="2368714" cy="481033"/>
          </a:xfrm>
          <a:prstGeom prst="round2DiagRect">
            <a:avLst/>
          </a:prstGeom>
          <a:solidFill>
            <a:srgbClr val="7F6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0" y="331386"/>
            <a:ext cx="38608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5A5BA4B-6E4D-37D8-E0C7-F504CAEAB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884208"/>
              </p:ext>
            </p:extLst>
          </p:nvPr>
        </p:nvGraphicFramePr>
        <p:xfrm>
          <a:off x="386080" y="1623940"/>
          <a:ext cx="11621600" cy="319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8BF90A-BC63-4B6A-806A-53C70A9A840C}"/>
              </a:ext>
            </a:extLst>
          </p:cNvPr>
          <p:cNvSpPr txBox="1"/>
          <p:nvPr/>
        </p:nvSpPr>
        <p:spPr>
          <a:xfrm>
            <a:off x="659494" y="5788351"/>
            <a:ext cx="270465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86914-1C36-100F-7A60-604D6B3EFDE9}"/>
              </a:ext>
            </a:extLst>
          </p:cNvPr>
          <p:cNvSpPr txBox="1"/>
          <p:nvPr/>
        </p:nvSpPr>
        <p:spPr>
          <a:xfrm>
            <a:off x="763632" y="5243118"/>
            <a:ext cx="246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28908-BFC0-C42E-E1B3-4E5EACD3FE74}"/>
              </a:ext>
            </a:extLst>
          </p:cNvPr>
          <p:cNvSpPr txBox="1"/>
          <p:nvPr/>
        </p:nvSpPr>
        <p:spPr>
          <a:xfrm>
            <a:off x="3480527" y="5788351"/>
            <a:ext cx="270465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0B3C7-645B-DE79-42D8-1C8C8C61398C}"/>
              </a:ext>
            </a:extLst>
          </p:cNvPr>
          <p:cNvSpPr txBox="1"/>
          <p:nvPr/>
        </p:nvSpPr>
        <p:spPr>
          <a:xfrm>
            <a:off x="3758788" y="5243118"/>
            <a:ext cx="212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22BD18-4270-982B-2923-A0878BF172D8}"/>
              </a:ext>
            </a:extLst>
          </p:cNvPr>
          <p:cNvSpPr txBox="1"/>
          <p:nvPr/>
        </p:nvSpPr>
        <p:spPr>
          <a:xfrm>
            <a:off x="6326234" y="5788351"/>
            <a:ext cx="270465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4C6AFD-DEED-940A-FEE9-D04E31145C6E}"/>
              </a:ext>
            </a:extLst>
          </p:cNvPr>
          <p:cNvSpPr txBox="1"/>
          <p:nvPr/>
        </p:nvSpPr>
        <p:spPr>
          <a:xfrm>
            <a:off x="6602850" y="5243118"/>
            <a:ext cx="212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E14BD-EF45-258A-A53C-A8F18F48A41A}"/>
              </a:ext>
            </a:extLst>
          </p:cNvPr>
          <p:cNvSpPr txBox="1"/>
          <p:nvPr/>
        </p:nvSpPr>
        <p:spPr>
          <a:xfrm>
            <a:off x="9166871" y="5788351"/>
            <a:ext cx="270465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C95EC-633F-0B05-3695-9FB3F2620B29}"/>
              </a:ext>
            </a:extLst>
          </p:cNvPr>
          <p:cNvSpPr txBox="1"/>
          <p:nvPr/>
        </p:nvSpPr>
        <p:spPr>
          <a:xfrm>
            <a:off x="9443487" y="5243118"/>
            <a:ext cx="212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</p:spTree>
    <p:extLst>
      <p:ext uri="{BB962C8B-B14F-4D97-AF65-F5344CB8AC3E}">
        <p14:creationId xmlns:p14="http://schemas.microsoft.com/office/powerpoint/2010/main" val="271460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0" y="331386"/>
            <a:ext cx="38608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hart 44">
            <a:extLst>
              <a:ext uri="{FF2B5EF4-FFF2-40B4-BE49-F238E27FC236}">
                <a16:creationId xmlns:a16="http://schemas.microsoft.com/office/drawing/2014/main" id="{2F0D8DB8-FC77-02D9-13F8-AC2F0D2AF2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124465"/>
              </p:ext>
            </p:extLst>
          </p:nvPr>
        </p:nvGraphicFramePr>
        <p:xfrm>
          <a:off x="4514477" y="1216024"/>
          <a:ext cx="3163046" cy="258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44">
            <a:extLst>
              <a:ext uri="{FF2B5EF4-FFF2-40B4-BE49-F238E27FC236}">
                <a16:creationId xmlns:a16="http://schemas.microsoft.com/office/drawing/2014/main" id="{0F2FD82E-6827-7331-930E-CD72C2996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132973"/>
              </p:ext>
            </p:extLst>
          </p:nvPr>
        </p:nvGraphicFramePr>
        <p:xfrm>
          <a:off x="540729" y="1216024"/>
          <a:ext cx="3163046" cy="258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44">
            <a:extLst>
              <a:ext uri="{FF2B5EF4-FFF2-40B4-BE49-F238E27FC236}">
                <a16:creationId xmlns:a16="http://schemas.microsoft.com/office/drawing/2014/main" id="{0855FA3E-CD9C-979D-1E88-21951687C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347197"/>
              </p:ext>
            </p:extLst>
          </p:nvPr>
        </p:nvGraphicFramePr>
        <p:xfrm>
          <a:off x="8488225" y="1216024"/>
          <a:ext cx="3163046" cy="258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71D5F317-7FE2-9DEC-5FBE-57476BDF4BA6}"/>
              </a:ext>
            </a:extLst>
          </p:cNvPr>
          <p:cNvSpPr/>
          <p:nvPr/>
        </p:nvSpPr>
        <p:spPr>
          <a:xfrm>
            <a:off x="720036" y="4050330"/>
            <a:ext cx="1227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AB5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65%</a:t>
            </a:r>
            <a:endParaRPr lang="en-US" sz="5400" dirty="0">
              <a:solidFill>
                <a:srgbClr val="00BAB5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BB5CE8-A19C-C22F-FE3D-2522B72AD072}"/>
              </a:ext>
            </a:extLst>
          </p:cNvPr>
          <p:cNvSpPr txBox="1"/>
          <p:nvPr/>
        </p:nvSpPr>
        <p:spPr>
          <a:xfrm>
            <a:off x="720036" y="5194383"/>
            <a:ext cx="2804432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5CF4C-75DD-BF6D-6CA8-1FD837E92A50}"/>
              </a:ext>
            </a:extLst>
          </p:cNvPr>
          <p:cNvSpPr txBox="1"/>
          <p:nvPr/>
        </p:nvSpPr>
        <p:spPr>
          <a:xfrm>
            <a:off x="720036" y="4745467"/>
            <a:ext cx="1947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AB5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98E32A-8641-58DA-008A-7C5E654975FC}"/>
              </a:ext>
            </a:extLst>
          </p:cNvPr>
          <p:cNvSpPr/>
          <p:nvPr/>
        </p:nvSpPr>
        <p:spPr>
          <a:xfrm>
            <a:off x="4693784" y="4050330"/>
            <a:ext cx="1227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4A5C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40%</a:t>
            </a:r>
            <a:endParaRPr lang="en-US" sz="5400" dirty="0">
              <a:solidFill>
                <a:srgbClr val="24A5C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D36B0B-522C-3FE1-C0F9-92E4E5733EDB}"/>
              </a:ext>
            </a:extLst>
          </p:cNvPr>
          <p:cNvSpPr txBox="1"/>
          <p:nvPr/>
        </p:nvSpPr>
        <p:spPr>
          <a:xfrm>
            <a:off x="4693784" y="5194383"/>
            <a:ext cx="2804432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283174-C780-A57A-E9AA-95FF29D3F0F6}"/>
              </a:ext>
            </a:extLst>
          </p:cNvPr>
          <p:cNvSpPr txBox="1"/>
          <p:nvPr/>
        </p:nvSpPr>
        <p:spPr>
          <a:xfrm>
            <a:off x="4693784" y="4745467"/>
            <a:ext cx="1947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4A5C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A24CF9-2B01-CB74-54F8-CDF15580D23A}"/>
              </a:ext>
            </a:extLst>
          </p:cNvPr>
          <p:cNvSpPr/>
          <p:nvPr/>
        </p:nvSpPr>
        <p:spPr>
          <a:xfrm>
            <a:off x="8488225" y="4050330"/>
            <a:ext cx="1227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4782BD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70%</a:t>
            </a:r>
            <a:endParaRPr lang="en-US" sz="5400" dirty="0">
              <a:solidFill>
                <a:srgbClr val="4782BD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C36F78-2082-D0F3-FED7-99955E886919}"/>
              </a:ext>
            </a:extLst>
          </p:cNvPr>
          <p:cNvSpPr txBox="1"/>
          <p:nvPr/>
        </p:nvSpPr>
        <p:spPr>
          <a:xfrm>
            <a:off x="8488225" y="5194383"/>
            <a:ext cx="2804432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F8307B-4DE9-1948-930B-B2FADA7C02D9}"/>
              </a:ext>
            </a:extLst>
          </p:cNvPr>
          <p:cNvSpPr txBox="1"/>
          <p:nvPr/>
        </p:nvSpPr>
        <p:spPr>
          <a:xfrm>
            <a:off x="8488225" y="4745467"/>
            <a:ext cx="1947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782BD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419941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D607C5-B8A3-DE71-B205-1E1A8EEAC9E3}"/>
              </a:ext>
            </a:extLst>
          </p:cNvPr>
          <p:cNvSpPr/>
          <p:nvPr/>
        </p:nvSpPr>
        <p:spPr>
          <a:xfrm>
            <a:off x="0" y="5253925"/>
            <a:ext cx="12192000" cy="1604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0" y="331386"/>
            <a:ext cx="38608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B1A10846-EFA0-2405-CE51-1A0F90E223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29578"/>
              </p:ext>
            </p:extLst>
          </p:nvPr>
        </p:nvGraphicFramePr>
        <p:xfrm>
          <a:off x="193040" y="1310347"/>
          <a:ext cx="11773323" cy="3807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376347F8-16D5-C26C-D2ED-620668B0E434}"/>
              </a:ext>
            </a:extLst>
          </p:cNvPr>
          <p:cNvGrpSpPr/>
          <p:nvPr/>
        </p:nvGrpSpPr>
        <p:grpSpPr>
          <a:xfrm>
            <a:off x="820465" y="5717669"/>
            <a:ext cx="10551070" cy="676587"/>
            <a:chOff x="656672" y="5495521"/>
            <a:chExt cx="10551070" cy="67658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AEB0957-053B-0502-EE75-29BA609EF017}"/>
                </a:ext>
              </a:extLst>
            </p:cNvPr>
            <p:cNvSpPr/>
            <p:nvPr/>
          </p:nvSpPr>
          <p:spPr>
            <a:xfrm>
              <a:off x="656672" y="5548077"/>
              <a:ext cx="187286" cy="187286"/>
            </a:xfrm>
            <a:prstGeom prst="ellipse">
              <a:avLst/>
            </a:prstGeom>
            <a:solidFill>
              <a:srgbClr val="00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94056F-3885-FC11-5E8F-B2B5588E1565}"/>
                </a:ext>
              </a:extLst>
            </p:cNvPr>
            <p:cNvSpPr txBox="1"/>
            <p:nvPr/>
          </p:nvSpPr>
          <p:spPr>
            <a:xfrm>
              <a:off x="984258" y="5495521"/>
              <a:ext cx="2776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6BE9AEF-8104-07F0-A1E7-493A5C3B9BDA}"/>
                </a:ext>
              </a:extLst>
            </p:cNvPr>
            <p:cNvSpPr/>
            <p:nvPr/>
          </p:nvSpPr>
          <p:spPr>
            <a:xfrm>
              <a:off x="4380123" y="5548077"/>
              <a:ext cx="187286" cy="187286"/>
            </a:xfrm>
            <a:prstGeom prst="ellipse">
              <a:avLst/>
            </a:prstGeom>
            <a:solidFill>
              <a:srgbClr val="478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AE4932C-0206-05F6-7D5A-1DF3C275474D}"/>
                </a:ext>
              </a:extLst>
            </p:cNvPr>
            <p:cNvSpPr txBox="1"/>
            <p:nvPr/>
          </p:nvSpPr>
          <p:spPr>
            <a:xfrm>
              <a:off x="4707708" y="5495521"/>
              <a:ext cx="2776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F6C119B-6AF9-B22E-076B-C112BF301E31}"/>
                </a:ext>
              </a:extLst>
            </p:cNvPr>
            <p:cNvSpPr/>
            <p:nvPr/>
          </p:nvSpPr>
          <p:spPr>
            <a:xfrm>
              <a:off x="8103573" y="5578333"/>
              <a:ext cx="187286" cy="187286"/>
            </a:xfrm>
            <a:prstGeom prst="ellipse">
              <a:avLst/>
            </a:prstGeom>
            <a:solidFill>
              <a:srgbClr val="7F6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694F0C9-0913-3C85-FE4B-32AAC1DCEDED}"/>
                </a:ext>
              </a:extLst>
            </p:cNvPr>
            <p:cNvSpPr txBox="1"/>
            <p:nvPr/>
          </p:nvSpPr>
          <p:spPr>
            <a:xfrm>
              <a:off x="8431159" y="5525777"/>
              <a:ext cx="2776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70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53BE794-EBE7-E6B4-03BF-3B842300BD69}"/>
              </a:ext>
            </a:extLst>
          </p:cNvPr>
          <p:cNvGrpSpPr/>
          <p:nvPr/>
        </p:nvGrpSpPr>
        <p:grpSpPr>
          <a:xfrm>
            <a:off x="0" y="5174005"/>
            <a:ext cx="12192000" cy="1683995"/>
            <a:chOff x="0" y="5174005"/>
            <a:chExt cx="12192000" cy="168399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F1F18B-07E2-ECE7-1743-B512D69A054A}"/>
                </a:ext>
              </a:extLst>
            </p:cNvPr>
            <p:cNvSpPr/>
            <p:nvPr/>
          </p:nvSpPr>
          <p:spPr>
            <a:xfrm>
              <a:off x="0" y="5174005"/>
              <a:ext cx="4433977" cy="16839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0F4A12-1019-8222-0A27-A4DF8172FF2C}"/>
                </a:ext>
              </a:extLst>
            </p:cNvPr>
            <p:cNvSpPr/>
            <p:nvPr/>
          </p:nvSpPr>
          <p:spPr>
            <a:xfrm>
              <a:off x="4430450" y="5174005"/>
              <a:ext cx="7761550" cy="1683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0" y="331386"/>
            <a:ext cx="38608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0D36A55-1847-A3B1-0570-AA571606FB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79363"/>
              </p:ext>
            </p:extLst>
          </p:nvPr>
        </p:nvGraphicFramePr>
        <p:xfrm>
          <a:off x="622908" y="1250717"/>
          <a:ext cx="10886986" cy="3390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E922B13-F7A6-0E26-10A1-89B4D583D88E}"/>
              </a:ext>
            </a:extLst>
          </p:cNvPr>
          <p:cNvSpPr txBox="1"/>
          <p:nvPr/>
        </p:nvSpPr>
        <p:spPr>
          <a:xfrm>
            <a:off x="5318159" y="5586153"/>
            <a:ext cx="1479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Write Your 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6B965-E66C-9EA6-5D51-2F458B1A674F}"/>
              </a:ext>
            </a:extLst>
          </p:cNvPr>
          <p:cNvSpPr txBox="1"/>
          <p:nvPr/>
        </p:nvSpPr>
        <p:spPr>
          <a:xfrm>
            <a:off x="5318159" y="6083808"/>
            <a:ext cx="1479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Write Your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D51179-4DFF-3AED-568C-E5BEC108A9AB}"/>
              </a:ext>
            </a:extLst>
          </p:cNvPr>
          <p:cNvSpPr txBox="1"/>
          <p:nvPr/>
        </p:nvSpPr>
        <p:spPr>
          <a:xfrm>
            <a:off x="7655035" y="5586153"/>
            <a:ext cx="1479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Write Your 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2C592C-D403-9E0E-F2FD-07BFA59F5849}"/>
              </a:ext>
            </a:extLst>
          </p:cNvPr>
          <p:cNvSpPr txBox="1"/>
          <p:nvPr/>
        </p:nvSpPr>
        <p:spPr>
          <a:xfrm>
            <a:off x="7655035" y="6083808"/>
            <a:ext cx="1479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Write Your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AD31B-A618-F0F5-F9C8-C5B402F45B9B}"/>
              </a:ext>
            </a:extLst>
          </p:cNvPr>
          <p:cNvSpPr txBox="1"/>
          <p:nvPr/>
        </p:nvSpPr>
        <p:spPr>
          <a:xfrm>
            <a:off x="9983453" y="5586153"/>
            <a:ext cx="1479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Write Your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2DB80-0B8E-4839-0CB0-175B62D9914A}"/>
              </a:ext>
            </a:extLst>
          </p:cNvPr>
          <p:cNvSpPr txBox="1"/>
          <p:nvPr/>
        </p:nvSpPr>
        <p:spPr>
          <a:xfrm>
            <a:off x="9983453" y="6083808"/>
            <a:ext cx="1479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Write Your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09BDA-F6D0-DF2D-487F-9355767D041C}"/>
              </a:ext>
            </a:extLst>
          </p:cNvPr>
          <p:cNvSpPr txBox="1"/>
          <p:nvPr/>
        </p:nvSpPr>
        <p:spPr>
          <a:xfrm>
            <a:off x="397927" y="5591389"/>
            <a:ext cx="374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0529F0-2479-7348-5DEF-40A06D3770AB}"/>
              </a:ext>
            </a:extLst>
          </p:cNvPr>
          <p:cNvSpPr/>
          <p:nvPr/>
        </p:nvSpPr>
        <p:spPr>
          <a:xfrm>
            <a:off x="5068084" y="5646846"/>
            <a:ext cx="186391" cy="186391"/>
          </a:xfrm>
          <a:prstGeom prst="rect">
            <a:avLst/>
          </a:prstGeom>
          <a:solidFill>
            <a:srgbClr val="00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7B7E3D-82CF-F5ED-A4BA-39C92A4DFB07}"/>
              </a:ext>
            </a:extLst>
          </p:cNvPr>
          <p:cNvSpPr/>
          <p:nvPr/>
        </p:nvSpPr>
        <p:spPr>
          <a:xfrm>
            <a:off x="5068084" y="6144501"/>
            <a:ext cx="186391" cy="186391"/>
          </a:xfrm>
          <a:prstGeom prst="rect">
            <a:avLst/>
          </a:prstGeom>
          <a:solidFill>
            <a:srgbClr val="7F6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50502E-1BE5-9C6B-9668-22F8F68706B0}"/>
              </a:ext>
            </a:extLst>
          </p:cNvPr>
          <p:cNvSpPr/>
          <p:nvPr/>
        </p:nvSpPr>
        <p:spPr>
          <a:xfrm>
            <a:off x="7435364" y="5646846"/>
            <a:ext cx="186391" cy="186391"/>
          </a:xfrm>
          <a:prstGeom prst="rect">
            <a:avLst/>
          </a:prstGeom>
          <a:solidFill>
            <a:srgbClr val="24A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0C7C6C-35C2-B58E-4725-0395EE3BD181}"/>
              </a:ext>
            </a:extLst>
          </p:cNvPr>
          <p:cNvSpPr/>
          <p:nvPr/>
        </p:nvSpPr>
        <p:spPr>
          <a:xfrm>
            <a:off x="7435364" y="6144501"/>
            <a:ext cx="186391" cy="186391"/>
          </a:xfrm>
          <a:prstGeom prst="rect">
            <a:avLst/>
          </a:prstGeom>
          <a:solidFill>
            <a:srgbClr val="7B2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54C3DC-F1B7-BF1D-8CE0-72686BA20DC1}"/>
              </a:ext>
            </a:extLst>
          </p:cNvPr>
          <p:cNvSpPr/>
          <p:nvPr/>
        </p:nvSpPr>
        <p:spPr>
          <a:xfrm>
            <a:off x="9782324" y="5646846"/>
            <a:ext cx="186391" cy="186391"/>
          </a:xfrm>
          <a:prstGeom prst="rect">
            <a:avLst/>
          </a:prstGeom>
          <a:solidFill>
            <a:srgbClr val="478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E75BE7-BB7E-D6E9-19B6-988A2A2D89F0}"/>
              </a:ext>
            </a:extLst>
          </p:cNvPr>
          <p:cNvSpPr/>
          <p:nvPr/>
        </p:nvSpPr>
        <p:spPr>
          <a:xfrm>
            <a:off x="9782324" y="6144501"/>
            <a:ext cx="186391" cy="186391"/>
          </a:xfrm>
          <a:prstGeom prst="rect">
            <a:avLst/>
          </a:prstGeom>
          <a:solidFill>
            <a:srgbClr val="C75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0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C2E74-C094-044A-C77A-3734F12A638D}"/>
              </a:ext>
            </a:extLst>
          </p:cNvPr>
          <p:cNvGrpSpPr/>
          <p:nvPr/>
        </p:nvGrpSpPr>
        <p:grpSpPr>
          <a:xfrm>
            <a:off x="0" y="4758441"/>
            <a:ext cx="12192000" cy="2099559"/>
            <a:chOff x="0" y="4758441"/>
            <a:chExt cx="12192000" cy="20995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6ED70B-3095-40EA-244D-78213DD243C5}"/>
                </a:ext>
              </a:extLst>
            </p:cNvPr>
            <p:cNvSpPr/>
            <p:nvPr/>
          </p:nvSpPr>
          <p:spPr>
            <a:xfrm>
              <a:off x="0" y="4758441"/>
              <a:ext cx="4355024" cy="2099559"/>
            </a:xfrm>
            <a:prstGeom prst="rect">
              <a:avLst/>
            </a:prstGeom>
            <a:solidFill>
              <a:srgbClr val="00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01D035-7435-621B-CC0C-DC9ECDA03189}"/>
                </a:ext>
              </a:extLst>
            </p:cNvPr>
            <p:cNvSpPr/>
            <p:nvPr/>
          </p:nvSpPr>
          <p:spPr>
            <a:xfrm>
              <a:off x="4355024" y="4758441"/>
              <a:ext cx="3481954" cy="2099559"/>
            </a:xfrm>
            <a:prstGeom prst="rect">
              <a:avLst/>
            </a:prstGeom>
            <a:solidFill>
              <a:srgbClr val="24A5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FFA426-3BE9-38F1-0265-EA11F5E6AA9D}"/>
                </a:ext>
              </a:extLst>
            </p:cNvPr>
            <p:cNvSpPr/>
            <p:nvPr/>
          </p:nvSpPr>
          <p:spPr>
            <a:xfrm>
              <a:off x="7826644" y="4758441"/>
              <a:ext cx="4365356" cy="2099559"/>
            </a:xfrm>
            <a:prstGeom prst="rect">
              <a:avLst/>
            </a:prstGeom>
            <a:solidFill>
              <a:srgbClr val="478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0" y="331386"/>
            <a:ext cx="38608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1C0C30B-AC3F-5650-9643-90CD6C77E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730492"/>
              </p:ext>
            </p:extLst>
          </p:nvPr>
        </p:nvGraphicFramePr>
        <p:xfrm>
          <a:off x="724670" y="1337179"/>
          <a:ext cx="10742659" cy="319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F200D5-2DC4-B1AB-0937-61F4196C57E8}"/>
              </a:ext>
            </a:extLst>
          </p:cNvPr>
          <p:cNvSpPr txBox="1"/>
          <p:nvPr/>
        </p:nvSpPr>
        <p:spPr>
          <a:xfrm>
            <a:off x="968056" y="5520821"/>
            <a:ext cx="3166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F527C-190E-1076-BC60-6DCD1D5EAE9B}"/>
              </a:ext>
            </a:extLst>
          </p:cNvPr>
          <p:cNvSpPr txBox="1"/>
          <p:nvPr/>
        </p:nvSpPr>
        <p:spPr>
          <a:xfrm>
            <a:off x="1397023" y="5083607"/>
            <a:ext cx="228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1627-D783-CF9C-42F1-AB6D80DBBBDE}"/>
              </a:ext>
            </a:extLst>
          </p:cNvPr>
          <p:cNvSpPr txBox="1"/>
          <p:nvPr/>
        </p:nvSpPr>
        <p:spPr>
          <a:xfrm>
            <a:off x="4524101" y="5520821"/>
            <a:ext cx="3166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41766-A7BD-DE04-3BA1-31F0AA8EBB8E}"/>
              </a:ext>
            </a:extLst>
          </p:cNvPr>
          <p:cNvSpPr txBox="1"/>
          <p:nvPr/>
        </p:nvSpPr>
        <p:spPr>
          <a:xfrm>
            <a:off x="5114021" y="5083607"/>
            <a:ext cx="196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3F0A3-6755-A896-0150-B60D8504B184}"/>
              </a:ext>
            </a:extLst>
          </p:cNvPr>
          <p:cNvSpPr txBox="1"/>
          <p:nvPr/>
        </p:nvSpPr>
        <p:spPr>
          <a:xfrm>
            <a:off x="8042761" y="5520821"/>
            <a:ext cx="3166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4459D-E477-25AD-29FE-0A4C490C43C0}"/>
              </a:ext>
            </a:extLst>
          </p:cNvPr>
          <p:cNvSpPr txBox="1"/>
          <p:nvPr/>
        </p:nvSpPr>
        <p:spPr>
          <a:xfrm>
            <a:off x="8631160" y="5083607"/>
            <a:ext cx="196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239822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0" y="331386"/>
            <a:ext cx="38608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8DB02F3-553C-D68C-03D2-10D748D606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555892"/>
              </p:ext>
            </p:extLst>
          </p:nvPr>
        </p:nvGraphicFramePr>
        <p:xfrm>
          <a:off x="612055" y="1916654"/>
          <a:ext cx="5312676" cy="4121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2E71B5E-4302-C25D-012B-A8A789DDB5F6}"/>
              </a:ext>
            </a:extLst>
          </p:cNvPr>
          <p:cNvSpPr txBox="1"/>
          <p:nvPr/>
        </p:nvSpPr>
        <p:spPr>
          <a:xfrm>
            <a:off x="7184679" y="2987413"/>
            <a:ext cx="1895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1509A1-88CF-800E-D648-6014F2C5C549}"/>
              </a:ext>
            </a:extLst>
          </p:cNvPr>
          <p:cNvSpPr txBox="1"/>
          <p:nvPr/>
        </p:nvSpPr>
        <p:spPr>
          <a:xfrm>
            <a:off x="10206412" y="2987413"/>
            <a:ext cx="1850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87C281-8EE2-8DD5-D6A2-3951BDB100C1}"/>
              </a:ext>
            </a:extLst>
          </p:cNvPr>
          <p:cNvSpPr/>
          <p:nvPr/>
        </p:nvSpPr>
        <p:spPr>
          <a:xfrm>
            <a:off x="6267271" y="2963787"/>
            <a:ext cx="601250" cy="601250"/>
          </a:xfrm>
          <a:prstGeom prst="rect">
            <a:avLst/>
          </a:prstGeom>
          <a:solidFill>
            <a:srgbClr val="00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3F1FB1-F830-89BE-A141-F36C4CE95921}"/>
              </a:ext>
            </a:extLst>
          </p:cNvPr>
          <p:cNvSpPr/>
          <p:nvPr/>
        </p:nvSpPr>
        <p:spPr>
          <a:xfrm>
            <a:off x="6276149" y="4450144"/>
            <a:ext cx="601250" cy="601250"/>
          </a:xfrm>
          <a:prstGeom prst="rect">
            <a:avLst/>
          </a:prstGeom>
          <a:solidFill>
            <a:srgbClr val="478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D8A2-275C-3916-8736-4B1EA1554E67}"/>
              </a:ext>
            </a:extLst>
          </p:cNvPr>
          <p:cNvSpPr/>
          <p:nvPr/>
        </p:nvSpPr>
        <p:spPr>
          <a:xfrm>
            <a:off x="9259046" y="4450144"/>
            <a:ext cx="601250" cy="601250"/>
          </a:xfrm>
          <a:prstGeom prst="rect">
            <a:avLst/>
          </a:prstGeom>
          <a:solidFill>
            <a:srgbClr val="C75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400A7B-CD33-E509-0D89-8ED226514488}"/>
              </a:ext>
            </a:extLst>
          </p:cNvPr>
          <p:cNvSpPr/>
          <p:nvPr/>
        </p:nvSpPr>
        <p:spPr>
          <a:xfrm>
            <a:off x="9312312" y="2963787"/>
            <a:ext cx="601250" cy="601250"/>
          </a:xfrm>
          <a:prstGeom prst="rect">
            <a:avLst/>
          </a:prstGeom>
          <a:solidFill>
            <a:srgbClr val="24A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49FFCA-B1FB-B296-141B-8159A21C0FE2}"/>
              </a:ext>
            </a:extLst>
          </p:cNvPr>
          <p:cNvSpPr txBox="1"/>
          <p:nvPr/>
        </p:nvSpPr>
        <p:spPr>
          <a:xfrm>
            <a:off x="6490853" y="2879692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0</a:t>
            </a:r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4B46F9-CBB1-66F9-4EB8-BFBAA46E3BB2}"/>
              </a:ext>
            </a:extLst>
          </p:cNvPr>
          <p:cNvSpPr txBox="1"/>
          <p:nvPr/>
        </p:nvSpPr>
        <p:spPr>
          <a:xfrm>
            <a:off x="6482386" y="4386759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0</a:t>
            </a:r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E097A9-C995-4966-5861-1DB074326BE7}"/>
              </a:ext>
            </a:extLst>
          </p:cNvPr>
          <p:cNvSpPr txBox="1"/>
          <p:nvPr/>
        </p:nvSpPr>
        <p:spPr>
          <a:xfrm>
            <a:off x="9530386" y="2879692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0</a:t>
            </a:r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C2CE1B-B6C4-880B-8466-9E0803AFF76E}"/>
              </a:ext>
            </a:extLst>
          </p:cNvPr>
          <p:cNvSpPr txBox="1"/>
          <p:nvPr/>
        </p:nvSpPr>
        <p:spPr>
          <a:xfrm>
            <a:off x="9479586" y="4378292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0</a:t>
            </a:r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336B4C-84D0-2582-3055-C7F0DD869EAF}"/>
              </a:ext>
            </a:extLst>
          </p:cNvPr>
          <p:cNvSpPr txBox="1"/>
          <p:nvPr/>
        </p:nvSpPr>
        <p:spPr>
          <a:xfrm>
            <a:off x="10274145" y="4519880"/>
            <a:ext cx="1850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314CA0-FC2C-E89B-1FA2-A5BC85C1777C}"/>
              </a:ext>
            </a:extLst>
          </p:cNvPr>
          <p:cNvSpPr txBox="1"/>
          <p:nvPr/>
        </p:nvSpPr>
        <p:spPr>
          <a:xfrm>
            <a:off x="7184679" y="4452146"/>
            <a:ext cx="1895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326219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0" y="331386"/>
            <a:ext cx="38608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73D60B8-4DA8-850A-D36F-185BCFE98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269638"/>
              </p:ext>
            </p:extLst>
          </p:nvPr>
        </p:nvGraphicFramePr>
        <p:xfrm>
          <a:off x="432020" y="2845038"/>
          <a:ext cx="11327959" cy="321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5BBEE66-C1F2-95A4-0B23-C34ECE5E8193}"/>
              </a:ext>
            </a:extLst>
          </p:cNvPr>
          <p:cNvSpPr/>
          <p:nvPr/>
        </p:nvSpPr>
        <p:spPr>
          <a:xfrm>
            <a:off x="910498" y="1585373"/>
            <a:ext cx="1248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AB5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65%</a:t>
            </a:r>
            <a:endParaRPr lang="en-US" sz="4400" dirty="0">
              <a:solidFill>
                <a:srgbClr val="00BAB5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3FDC8-0174-777C-BEC5-6F75230E96A7}"/>
              </a:ext>
            </a:extLst>
          </p:cNvPr>
          <p:cNvSpPr/>
          <p:nvPr/>
        </p:nvSpPr>
        <p:spPr>
          <a:xfrm>
            <a:off x="2770858" y="1585373"/>
            <a:ext cx="1248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24A5C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20%</a:t>
            </a:r>
            <a:endParaRPr lang="en-US" sz="4400" dirty="0">
              <a:solidFill>
                <a:srgbClr val="24A5C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D89E39-3130-63BF-5543-9699609A8C60}"/>
              </a:ext>
            </a:extLst>
          </p:cNvPr>
          <p:cNvSpPr/>
          <p:nvPr/>
        </p:nvSpPr>
        <p:spPr>
          <a:xfrm>
            <a:off x="4631218" y="1585373"/>
            <a:ext cx="1248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45%</a:t>
            </a:r>
            <a:endParaRPr lang="en-US" sz="4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1243EA-0AD0-6591-4545-C2A1D29D4182}"/>
              </a:ext>
            </a:extLst>
          </p:cNvPr>
          <p:cNvSpPr/>
          <p:nvPr/>
        </p:nvSpPr>
        <p:spPr>
          <a:xfrm>
            <a:off x="6491527" y="1585373"/>
            <a:ext cx="1248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B2CBF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60%</a:t>
            </a:r>
            <a:endParaRPr lang="en-US" sz="4400" dirty="0">
              <a:solidFill>
                <a:srgbClr val="7B2CBF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28E230-B8E3-E0E7-6962-3AC7525F79BD}"/>
              </a:ext>
            </a:extLst>
          </p:cNvPr>
          <p:cNvSpPr/>
          <p:nvPr/>
        </p:nvSpPr>
        <p:spPr>
          <a:xfrm>
            <a:off x="8286315" y="1585373"/>
            <a:ext cx="1248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755BE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65%</a:t>
            </a:r>
            <a:endParaRPr lang="en-US" sz="4400" dirty="0">
              <a:solidFill>
                <a:srgbClr val="C755BE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E952E0-BF46-74FC-3F6A-B79A864270AF}"/>
              </a:ext>
            </a:extLst>
          </p:cNvPr>
          <p:cNvSpPr/>
          <p:nvPr/>
        </p:nvSpPr>
        <p:spPr>
          <a:xfrm>
            <a:off x="10121960" y="1585373"/>
            <a:ext cx="1248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77DFF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75%</a:t>
            </a:r>
            <a:endParaRPr lang="en-US" sz="4400" dirty="0">
              <a:solidFill>
                <a:srgbClr val="C77DFF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D1CA2DC4-B90E-BEAA-EE73-AC37C2BF3D70}"/>
              </a:ext>
            </a:extLst>
          </p:cNvPr>
          <p:cNvSpPr/>
          <p:nvPr/>
        </p:nvSpPr>
        <p:spPr>
          <a:xfrm rot="16200000">
            <a:off x="1340814" y="2695339"/>
            <a:ext cx="387927" cy="387927"/>
          </a:xfrm>
          <a:prstGeom prst="chevron">
            <a:avLst/>
          </a:prstGeom>
          <a:solidFill>
            <a:srgbClr val="00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21D0B6B5-2DC3-73D4-910F-259B128E7104}"/>
              </a:ext>
            </a:extLst>
          </p:cNvPr>
          <p:cNvSpPr/>
          <p:nvPr/>
        </p:nvSpPr>
        <p:spPr>
          <a:xfrm rot="5400000">
            <a:off x="3201174" y="2695339"/>
            <a:ext cx="387927" cy="387927"/>
          </a:xfrm>
          <a:prstGeom prst="chevron">
            <a:avLst/>
          </a:prstGeom>
          <a:solidFill>
            <a:srgbClr val="24A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>
            <a:extLst>
              <a:ext uri="{FF2B5EF4-FFF2-40B4-BE49-F238E27FC236}">
                <a16:creationId xmlns:a16="http://schemas.microsoft.com/office/drawing/2014/main" id="{EF119EAE-701B-CDF4-A453-76008A777B69}"/>
              </a:ext>
            </a:extLst>
          </p:cNvPr>
          <p:cNvSpPr/>
          <p:nvPr/>
        </p:nvSpPr>
        <p:spPr>
          <a:xfrm rot="16200000">
            <a:off x="5061534" y="2695339"/>
            <a:ext cx="387927" cy="387927"/>
          </a:xfrm>
          <a:prstGeom prst="chevron">
            <a:avLst/>
          </a:prstGeom>
          <a:solidFill>
            <a:srgbClr val="478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0ECBF020-A807-52CE-39D2-5366E6224199}"/>
              </a:ext>
            </a:extLst>
          </p:cNvPr>
          <p:cNvSpPr/>
          <p:nvPr/>
        </p:nvSpPr>
        <p:spPr>
          <a:xfrm rot="16200000">
            <a:off x="6921843" y="2695339"/>
            <a:ext cx="387927" cy="387927"/>
          </a:xfrm>
          <a:prstGeom prst="chevron">
            <a:avLst/>
          </a:prstGeom>
          <a:solidFill>
            <a:srgbClr val="7B2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E760F1B4-240E-2A27-D769-E8316EBC574C}"/>
              </a:ext>
            </a:extLst>
          </p:cNvPr>
          <p:cNvSpPr/>
          <p:nvPr/>
        </p:nvSpPr>
        <p:spPr>
          <a:xfrm rot="16200000">
            <a:off x="8716631" y="2695339"/>
            <a:ext cx="387927" cy="387927"/>
          </a:xfrm>
          <a:prstGeom prst="chevron">
            <a:avLst/>
          </a:prstGeom>
          <a:solidFill>
            <a:srgbClr val="C75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89EF5AC2-4D1F-D2CF-732A-F7B6A96F3E2C}"/>
              </a:ext>
            </a:extLst>
          </p:cNvPr>
          <p:cNvSpPr/>
          <p:nvPr/>
        </p:nvSpPr>
        <p:spPr>
          <a:xfrm rot="16200000">
            <a:off x="10552276" y="2695339"/>
            <a:ext cx="387927" cy="387927"/>
          </a:xfrm>
          <a:prstGeom prst="chevron">
            <a:avLst/>
          </a:prstGeom>
          <a:solidFill>
            <a:srgbClr val="C77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2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0" y="331386"/>
            <a:ext cx="38608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7238F31-5929-3661-3A4B-638802CE0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23882"/>
              </p:ext>
            </p:extLst>
          </p:nvPr>
        </p:nvGraphicFramePr>
        <p:xfrm>
          <a:off x="866775" y="1206400"/>
          <a:ext cx="10458450" cy="3941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0CE72C70-3965-5EA8-0EB3-6CD784EBC126}"/>
              </a:ext>
            </a:extLst>
          </p:cNvPr>
          <p:cNvGrpSpPr/>
          <p:nvPr/>
        </p:nvGrpSpPr>
        <p:grpSpPr>
          <a:xfrm>
            <a:off x="3656255" y="5595667"/>
            <a:ext cx="7668970" cy="851590"/>
            <a:chOff x="3119512" y="5638696"/>
            <a:chExt cx="7668970" cy="851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280EA1-6FFB-417E-D569-E81D327554FD}"/>
                </a:ext>
              </a:extLst>
            </p:cNvPr>
            <p:cNvSpPr/>
            <p:nvPr/>
          </p:nvSpPr>
          <p:spPr>
            <a:xfrm>
              <a:off x="3119512" y="5638696"/>
              <a:ext cx="3421973" cy="307777"/>
            </a:xfrm>
            <a:prstGeom prst="rect">
              <a:avLst/>
            </a:prstGeom>
            <a:solidFill>
              <a:srgbClr val="00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26AC53-7F00-93F1-79E9-BABCBD4D0643}"/>
                </a:ext>
              </a:extLst>
            </p:cNvPr>
            <p:cNvSpPr/>
            <p:nvPr/>
          </p:nvSpPr>
          <p:spPr>
            <a:xfrm>
              <a:off x="7248598" y="5638696"/>
              <a:ext cx="3273265" cy="307777"/>
            </a:xfrm>
            <a:prstGeom prst="rect">
              <a:avLst/>
            </a:prstGeom>
            <a:solidFill>
              <a:srgbClr val="C77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0F691FA-3C09-5389-F0D1-7A1430F90887}"/>
                </a:ext>
              </a:extLst>
            </p:cNvPr>
            <p:cNvGrpSpPr/>
            <p:nvPr/>
          </p:nvGrpSpPr>
          <p:grpSpPr>
            <a:xfrm>
              <a:off x="3119513" y="5641435"/>
              <a:ext cx="3539882" cy="848851"/>
              <a:chOff x="1815215" y="7936180"/>
              <a:chExt cx="5581907" cy="133852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7CBA8A-D38E-A23B-7073-CF6388D30225}"/>
                  </a:ext>
                </a:extLst>
              </p:cNvPr>
              <p:cNvSpPr txBox="1"/>
              <p:nvPr/>
            </p:nvSpPr>
            <p:spPr>
              <a:xfrm>
                <a:off x="1815215" y="8595251"/>
                <a:ext cx="5581907" cy="679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50000"/>
                      </a:schemeClr>
                    </a:solidFill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4C3081-0D38-6902-41E5-7D7D25004DC3}"/>
                  </a:ext>
                </a:extLst>
              </p:cNvPr>
              <p:cNvSpPr txBox="1"/>
              <p:nvPr/>
            </p:nvSpPr>
            <p:spPr>
              <a:xfrm>
                <a:off x="2041838" y="7936180"/>
                <a:ext cx="4466887" cy="485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 System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2FE739-8C18-ED46-00D8-2AA49DC75D8F}"/>
                </a:ext>
              </a:extLst>
            </p:cNvPr>
            <p:cNvGrpSpPr/>
            <p:nvPr/>
          </p:nvGrpSpPr>
          <p:grpSpPr>
            <a:xfrm>
              <a:off x="7248600" y="5638696"/>
              <a:ext cx="3539882" cy="808561"/>
              <a:chOff x="1815215" y="7999712"/>
              <a:chExt cx="5581907" cy="127498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BB2B4F-97FB-B6C7-5178-06C2D81C23F0}"/>
                  </a:ext>
                </a:extLst>
              </p:cNvPr>
              <p:cNvSpPr txBox="1"/>
              <p:nvPr/>
            </p:nvSpPr>
            <p:spPr>
              <a:xfrm>
                <a:off x="1815215" y="8595251"/>
                <a:ext cx="5581907" cy="679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50000"/>
                      </a:schemeClr>
                    </a:solidFill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advice, promotions only work as well.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46A20F-9DA8-4174-575B-B652E35F3782}"/>
                  </a:ext>
                </a:extLst>
              </p:cNvPr>
              <p:cNvSpPr txBox="1"/>
              <p:nvPr/>
            </p:nvSpPr>
            <p:spPr>
              <a:xfrm>
                <a:off x="1992979" y="7999712"/>
                <a:ext cx="4466887" cy="485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48B7FDA-F07B-8408-7ABE-5B36D46AAA79}"/>
              </a:ext>
            </a:extLst>
          </p:cNvPr>
          <p:cNvSpPr/>
          <p:nvPr/>
        </p:nvSpPr>
        <p:spPr>
          <a:xfrm>
            <a:off x="325501" y="5323872"/>
            <a:ext cx="31467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That’s why we provide point solutions </a:t>
            </a:r>
          </a:p>
        </p:txBody>
      </p:sp>
    </p:spTree>
    <p:extLst>
      <p:ext uri="{BB962C8B-B14F-4D97-AF65-F5344CB8AC3E}">
        <p14:creationId xmlns:p14="http://schemas.microsoft.com/office/powerpoint/2010/main" val="385843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5" name="Round Same-side Corner of Rectangle 14">
            <a:extLst>
              <a:ext uri="{FF2B5EF4-FFF2-40B4-BE49-F238E27FC236}">
                <a16:creationId xmlns:a16="http://schemas.microsoft.com/office/drawing/2014/main" id="{ADDCC76F-2631-1F38-3951-2AAADF5A7D8E}"/>
              </a:ext>
            </a:extLst>
          </p:cNvPr>
          <p:cNvSpPr/>
          <p:nvPr/>
        </p:nvSpPr>
        <p:spPr>
          <a:xfrm>
            <a:off x="1466596" y="5724395"/>
            <a:ext cx="9092845" cy="11336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78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0" y="331386"/>
            <a:ext cx="38608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4C0B9D9-8548-5D89-22B2-7291F19A61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973954"/>
              </p:ext>
            </p:extLst>
          </p:nvPr>
        </p:nvGraphicFramePr>
        <p:xfrm>
          <a:off x="586073" y="1873616"/>
          <a:ext cx="11019853" cy="3662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630869F-8BE7-8491-FC95-1067347380E8}"/>
              </a:ext>
            </a:extLst>
          </p:cNvPr>
          <p:cNvGrpSpPr/>
          <p:nvPr/>
        </p:nvGrpSpPr>
        <p:grpSpPr>
          <a:xfrm>
            <a:off x="1825149" y="6106632"/>
            <a:ext cx="8541700" cy="369332"/>
            <a:chOff x="3832785" y="10816690"/>
            <a:chExt cx="17504882" cy="7568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ADF875-4D94-FB8B-E707-07E970A789D0}"/>
                </a:ext>
              </a:extLst>
            </p:cNvPr>
            <p:cNvSpPr txBox="1"/>
            <p:nvPr/>
          </p:nvSpPr>
          <p:spPr>
            <a:xfrm>
              <a:off x="3832785" y="10816690"/>
              <a:ext cx="2163281" cy="75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May 05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75966C-A2CB-859E-5A44-6648F875CBFC}"/>
                </a:ext>
              </a:extLst>
            </p:cNvPr>
            <p:cNvSpPr txBox="1"/>
            <p:nvPr/>
          </p:nvSpPr>
          <p:spPr>
            <a:xfrm>
              <a:off x="7668186" y="10816690"/>
              <a:ext cx="2163281" cy="75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May 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B73E7F-6B60-0FEA-0D5E-36D791748A42}"/>
                </a:ext>
              </a:extLst>
            </p:cNvPr>
            <p:cNvSpPr txBox="1"/>
            <p:nvPr/>
          </p:nvSpPr>
          <p:spPr>
            <a:xfrm>
              <a:off x="11503584" y="10816690"/>
              <a:ext cx="2163281" cy="75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May 19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DF026C-AF62-DF98-3636-E6670F42D598}"/>
                </a:ext>
              </a:extLst>
            </p:cNvPr>
            <p:cNvSpPr txBox="1"/>
            <p:nvPr/>
          </p:nvSpPr>
          <p:spPr>
            <a:xfrm>
              <a:off x="15338987" y="10816690"/>
              <a:ext cx="2163281" cy="75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May 27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301AE1-18C0-D60C-8B93-E83DE54C6F80}"/>
                </a:ext>
              </a:extLst>
            </p:cNvPr>
            <p:cNvSpPr txBox="1"/>
            <p:nvPr/>
          </p:nvSpPr>
          <p:spPr>
            <a:xfrm>
              <a:off x="19174386" y="10816690"/>
              <a:ext cx="2163281" cy="75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May 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70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0" y="331386"/>
            <a:ext cx="38608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51C64D7-884F-7858-871A-CC31FEB06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4846965"/>
              </p:ext>
            </p:extLst>
          </p:nvPr>
        </p:nvGraphicFramePr>
        <p:xfrm>
          <a:off x="5264654" y="1264860"/>
          <a:ext cx="6779169" cy="52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EE73E764-C963-DDE8-89E8-E13A2DF6BC83}"/>
              </a:ext>
            </a:extLst>
          </p:cNvPr>
          <p:cNvSpPr/>
          <p:nvPr/>
        </p:nvSpPr>
        <p:spPr>
          <a:xfrm>
            <a:off x="565718" y="1278422"/>
            <a:ext cx="680763" cy="680762"/>
          </a:xfrm>
          <a:prstGeom prst="ellipse">
            <a:avLst/>
          </a:prstGeom>
          <a:solidFill>
            <a:srgbClr val="00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A1C31B-4CEB-6982-9773-CFB49F425CB3}"/>
              </a:ext>
            </a:extLst>
          </p:cNvPr>
          <p:cNvSpPr txBox="1"/>
          <p:nvPr/>
        </p:nvSpPr>
        <p:spPr>
          <a:xfrm>
            <a:off x="633064" y="2059622"/>
            <a:ext cx="191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0D430C-C528-6C30-7C74-06FEEF6A8BF9}"/>
              </a:ext>
            </a:extLst>
          </p:cNvPr>
          <p:cNvSpPr/>
          <p:nvPr/>
        </p:nvSpPr>
        <p:spPr>
          <a:xfrm>
            <a:off x="541455" y="3005622"/>
            <a:ext cx="680763" cy="680762"/>
          </a:xfrm>
          <a:prstGeom prst="ellipse">
            <a:avLst/>
          </a:prstGeom>
          <a:solidFill>
            <a:srgbClr val="24A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F7EDC-60C7-C1EE-0C3A-E6FAEB62054C}"/>
              </a:ext>
            </a:extLst>
          </p:cNvPr>
          <p:cNvSpPr txBox="1"/>
          <p:nvPr/>
        </p:nvSpPr>
        <p:spPr>
          <a:xfrm>
            <a:off x="633064" y="3839599"/>
            <a:ext cx="191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14FBB-4079-A9EB-4EF8-71DBB5B5777B}"/>
              </a:ext>
            </a:extLst>
          </p:cNvPr>
          <p:cNvSpPr/>
          <p:nvPr/>
        </p:nvSpPr>
        <p:spPr>
          <a:xfrm>
            <a:off x="3035297" y="2757266"/>
            <a:ext cx="680763" cy="680762"/>
          </a:xfrm>
          <a:prstGeom prst="ellipse">
            <a:avLst/>
          </a:prstGeom>
          <a:solidFill>
            <a:srgbClr val="478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21CFA-3381-5760-F32A-87910C7FCBB7}"/>
              </a:ext>
            </a:extLst>
          </p:cNvPr>
          <p:cNvSpPr txBox="1"/>
          <p:nvPr/>
        </p:nvSpPr>
        <p:spPr>
          <a:xfrm>
            <a:off x="3211521" y="3543217"/>
            <a:ext cx="211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E0CDBA-2980-B02D-A535-14FE3DF1816D}"/>
              </a:ext>
            </a:extLst>
          </p:cNvPr>
          <p:cNvSpPr/>
          <p:nvPr/>
        </p:nvSpPr>
        <p:spPr>
          <a:xfrm>
            <a:off x="3035297" y="4224822"/>
            <a:ext cx="680763" cy="680762"/>
          </a:xfrm>
          <a:prstGeom prst="ellipse">
            <a:avLst/>
          </a:prstGeom>
          <a:solidFill>
            <a:srgbClr val="7F6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017A3C-8EEB-7632-8520-BCA1CCB22375}"/>
              </a:ext>
            </a:extLst>
          </p:cNvPr>
          <p:cNvSpPr txBox="1"/>
          <p:nvPr/>
        </p:nvSpPr>
        <p:spPr>
          <a:xfrm>
            <a:off x="3211521" y="5073708"/>
            <a:ext cx="211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806A97-C94A-7A7E-3B5E-D539C015A245}"/>
              </a:ext>
            </a:extLst>
          </p:cNvPr>
          <p:cNvSpPr txBox="1"/>
          <p:nvPr/>
        </p:nvSpPr>
        <p:spPr>
          <a:xfrm>
            <a:off x="859258" y="1264860"/>
            <a:ext cx="923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0</a:t>
            </a:r>
            <a:r>
              <a:rPr lang="en-US" sz="4000" b="1" dirty="0">
                <a:solidFill>
                  <a:srgbClr val="00BAB5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5355AA-F07A-F459-FC27-FB45321978E7}"/>
              </a:ext>
            </a:extLst>
          </p:cNvPr>
          <p:cNvSpPr txBox="1"/>
          <p:nvPr/>
        </p:nvSpPr>
        <p:spPr>
          <a:xfrm>
            <a:off x="859258" y="2992060"/>
            <a:ext cx="923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0</a:t>
            </a:r>
            <a:r>
              <a:rPr lang="en-US" sz="4000" b="1" dirty="0">
                <a:solidFill>
                  <a:srgbClr val="24A5C1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D82F7F-2446-1FE4-4DE2-86356EC0AE8E}"/>
              </a:ext>
            </a:extLst>
          </p:cNvPr>
          <p:cNvSpPr txBox="1"/>
          <p:nvPr/>
        </p:nvSpPr>
        <p:spPr>
          <a:xfrm>
            <a:off x="3331525" y="2743704"/>
            <a:ext cx="923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0</a:t>
            </a:r>
            <a:r>
              <a:rPr lang="en-US" sz="4000" b="1" dirty="0">
                <a:solidFill>
                  <a:srgbClr val="4782BD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DEE606-C0E8-AC41-9484-C67F6A410FE8}"/>
              </a:ext>
            </a:extLst>
          </p:cNvPr>
          <p:cNvSpPr txBox="1"/>
          <p:nvPr/>
        </p:nvSpPr>
        <p:spPr>
          <a:xfrm>
            <a:off x="3358936" y="4197698"/>
            <a:ext cx="923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0</a:t>
            </a:r>
            <a:r>
              <a:rPr lang="en-US" sz="4000" b="1" dirty="0">
                <a:solidFill>
                  <a:srgbClr val="7F65BB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9140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0" y="331386"/>
            <a:ext cx="38608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348E87A2-63AA-3799-DF53-FD6D0E121B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3290795"/>
              </p:ext>
            </p:extLst>
          </p:nvPr>
        </p:nvGraphicFramePr>
        <p:xfrm>
          <a:off x="386080" y="1311843"/>
          <a:ext cx="6737956" cy="505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B2B8B32-A0F3-4EF7-29E9-BCA550F74D6C}"/>
              </a:ext>
            </a:extLst>
          </p:cNvPr>
          <p:cNvSpPr txBox="1"/>
          <p:nvPr/>
        </p:nvSpPr>
        <p:spPr>
          <a:xfrm>
            <a:off x="7354985" y="3304881"/>
            <a:ext cx="429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1C6DEF-FD7D-8007-B1E4-ED4C16BC0AD5}"/>
              </a:ext>
            </a:extLst>
          </p:cNvPr>
          <p:cNvSpPr txBox="1"/>
          <p:nvPr/>
        </p:nvSpPr>
        <p:spPr>
          <a:xfrm>
            <a:off x="7354984" y="3002807"/>
            <a:ext cx="226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A5C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127FB2-7F9F-015F-3ADF-60809127A4C4}"/>
              </a:ext>
            </a:extLst>
          </p:cNvPr>
          <p:cNvSpPr txBox="1"/>
          <p:nvPr/>
        </p:nvSpPr>
        <p:spPr>
          <a:xfrm>
            <a:off x="7354984" y="4308790"/>
            <a:ext cx="429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599228-9BAE-5BC8-5727-E8BB1265F1FA}"/>
              </a:ext>
            </a:extLst>
          </p:cNvPr>
          <p:cNvSpPr txBox="1"/>
          <p:nvPr/>
        </p:nvSpPr>
        <p:spPr>
          <a:xfrm>
            <a:off x="7354984" y="4006716"/>
            <a:ext cx="226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65BB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24BF45-8895-8AB8-D0C8-48CED1CA69BC}"/>
              </a:ext>
            </a:extLst>
          </p:cNvPr>
          <p:cNvSpPr/>
          <p:nvPr/>
        </p:nvSpPr>
        <p:spPr>
          <a:xfrm>
            <a:off x="7354984" y="1619886"/>
            <a:ext cx="42903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Connecting to share advice. That’s why we provide point solutions.</a:t>
            </a:r>
          </a:p>
        </p:txBody>
      </p:sp>
    </p:spTree>
    <p:extLst>
      <p:ext uri="{BB962C8B-B14F-4D97-AF65-F5344CB8AC3E}">
        <p14:creationId xmlns:p14="http://schemas.microsoft.com/office/powerpoint/2010/main" val="138242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-20320" y="331386"/>
            <a:ext cx="40640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BF38EA5-83CD-3492-618A-C219C8F42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94141"/>
              </p:ext>
            </p:extLst>
          </p:nvPr>
        </p:nvGraphicFramePr>
        <p:xfrm>
          <a:off x="532012" y="1499513"/>
          <a:ext cx="11383074" cy="320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8BA4C61-0124-A2B6-8F5A-D75E71746EBC}"/>
              </a:ext>
            </a:extLst>
          </p:cNvPr>
          <p:cNvSpPr txBox="1"/>
          <p:nvPr/>
        </p:nvSpPr>
        <p:spPr>
          <a:xfrm>
            <a:off x="1106361" y="5494325"/>
            <a:ext cx="2445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A98E6-D97E-782B-EA21-10E812459858}"/>
              </a:ext>
            </a:extLst>
          </p:cNvPr>
          <p:cNvSpPr txBox="1"/>
          <p:nvPr/>
        </p:nvSpPr>
        <p:spPr>
          <a:xfrm>
            <a:off x="1212634" y="4966151"/>
            <a:ext cx="223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AB5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47882-18DB-E4FA-6533-71882FA4AA98}"/>
              </a:ext>
            </a:extLst>
          </p:cNvPr>
          <p:cNvSpPr txBox="1"/>
          <p:nvPr/>
        </p:nvSpPr>
        <p:spPr>
          <a:xfrm>
            <a:off x="3761175" y="5494325"/>
            <a:ext cx="2445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FAA55-C698-5C8A-85AD-62396DE871D1}"/>
              </a:ext>
            </a:extLst>
          </p:cNvPr>
          <p:cNvSpPr txBox="1"/>
          <p:nvPr/>
        </p:nvSpPr>
        <p:spPr>
          <a:xfrm>
            <a:off x="4023408" y="4966151"/>
            <a:ext cx="192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4A5C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4D1CB-1A75-5C69-F9F3-10A77139913A}"/>
              </a:ext>
            </a:extLst>
          </p:cNvPr>
          <p:cNvSpPr txBox="1"/>
          <p:nvPr/>
        </p:nvSpPr>
        <p:spPr>
          <a:xfrm>
            <a:off x="6415990" y="5494325"/>
            <a:ext cx="2445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83BF0-1D34-865B-B564-A1CF1BE44E29}"/>
              </a:ext>
            </a:extLst>
          </p:cNvPr>
          <p:cNvSpPr txBox="1"/>
          <p:nvPr/>
        </p:nvSpPr>
        <p:spPr>
          <a:xfrm>
            <a:off x="6678223" y="4966151"/>
            <a:ext cx="192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782BD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CC8360-349F-CA0E-D210-487932F9A7E1}"/>
              </a:ext>
            </a:extLst>
          </p:cNvPr>
          <p:cNvSpPr txBox="1"/>
          <p:nvPr/>
        </p:nvSpPr>
        <p:spPr>
          <a:xfrm>
            <a:off x="9181632" y="5485317"/>
            <a:ext cx="2445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31D79-A3A4-5FCB-4CA4-5C4F5CCF7757}"/>
              </a:ext>
            </a:extLst>
          </p:cNvPr>
          <p:cNvSpPr txBox="1"/>
          <p:nvPr/>
        </p:nvSpPr>
        <p:spPr>
          <a:xfrm>
            <a:off x="9443865" y="4957143"/>
            <a:ext cx="192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F65BB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</p:spTree>
    <p:extLst>
      <p:ext uri="{BB962C8B-B14F-4D97-AF65-F5344CB8AC3E}">
        <p14:creationId xmlns:p14="http://schemas.microsoft.com/office/powerpoint/2010/main" val="2513067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0" y="331386"/>
            <a:ext cx="38608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950AE-845B-2394-DC24-EE2F94043E73}"/>
              </a:ext>
            </a:extLst>
          </p:cNvPr>
          <p:cNvSpPr txBox="1"/>
          <p:nvPr/>
        </p:nvSpPr>
        <p:spPr>
          <a:xfrm>
            <a:off x="4719347" y="5333258"/>
            <a:ext cx="703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There are people who have a significant number of followers in every business domain on social media. </a:t>
            </a:r>
          </a:p>
          <a:p>
            <a:endParaRPr lang="en-US" sz="1600" dirty="0">
              <a:latin typeface="Poppins Light" pitchFamily="2" charset="77"/>
              <a:ea typeface="Lato Light" panose="020F0502020204030203" pitchFamily="34" charset="0"/>
              <a:cs typeface="Poppins Light" pitchFamily="2" charset="77"/>
            </a:endParaRPr>
          </a:p>
          <a:p>
            <a:r>
              <a:rPr lang="en-US" sz="16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These influencers create detailed content that provides useful information.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981CE-6788-6B36-EEFD-C8AC655AE5F6}"/>
              </a:ext>
            </a:extLst>
          </p:cNvPr>
          <p:cNvSpPr txBox="1"/>
          <p:nvPr/>
        </p:nvSpPr>
        <p:spPr>
          <a:xfrm>
            <a:off x="576845" y="5487145"/>
            <a:ext cx="3695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Most businesses already know that social media platforms.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D70D7A5-F686-5AD0-7E81-B092B1DE6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394246"/>
              </p:ext>
            </p:extLst>
          </p:nvPr>
        </p:nvGraphicFramePr>
        <p:xfrm>
          <a:off x="1558349" y="1339575"/>
          <a:ext cx="9075302" cy="3448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762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-20320" y="331386"/>
            <a:ext cx="40640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차트 62">
            <a:extLst>
              <a:ext uri="{FF2B5EF4-FFF2-40B4-BE49-F238E27FC236}">
                <a16:creationId xmlns:a16="http://schemas.microsoft.com/office/drawing/2014/main" id="{EC27202E-72C4-B055-AC9F-437F5508E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364772"/>
              </p:ext>
            </p:extLst>
          </p:nvPr>
        </p:nvGraphicFramePr>
        <p:xfrm>
          <a:off x="5095217" y="1643126"/>
          <a:ext cx="6850285" cy="3968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C75BDAE-000E-FFFC-E852-AE773EC2B235}"/>
              </a:ext>
            </a:extLst>
          </p:cNvPr>
          <p:cNvSpPr/>
          <p:nvPr/>
        </p:nvSpPr>
        <p:spPr>
          <a:xfrm>
            <a:off x="5095216" y="5681733"/>
            <a:ext cx="7096783" cy="696686"/>
          </a:xfrm>
          <a:prstGeom prst="rect">
            <a:avLst/>
          </a:prstGeom>
          <a:solidFill>
            <a:schemeClr val="bg2">
              <a:lumMod val="9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0EE8D-0A08-E7B2-37FF-66E4627EEB41}"/>
              </a:ext>
            </a:extLst>
          </p:cNvPr>
          <p:cNvSpPr/>
          <p:nvPr/>
        </p:nvSpPr>
        <p:spPr>
          <a:xfrm>
            <a:off x="5819995" y="5881851"/>
            <a:ext cx="934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F65BB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+349</a:t>
            </a:r>
            <a:endParaRPr lang="en-US" sz="5400" b="1" dirty="0">
              <a:solidFill>
                <a:srgbClr val="7F65BB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6A9CB6-D0E2-405F-B2E6-58A95FEBAC0A}"/>
              </a:ext>
            </a:extLst>
          </p:cNvPr>
          <p:cNvSpPr/>
          <p:nvPr/>
        </p:nvSpPr>
        <p:spPr>
          <a:xfrm>
            <a:off x="8052995" y="5881851"/>
            <a:ext cx="934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F65BB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+837</a:t>
            </a:r>
            <a:endParaRPr lang="en-US" sz="5400" b="1" dirty="0">
              <a:solidFill>
                <a:srgbClr val="7F65BB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185B3B-4BD1-281F-BEFE-311887CF33B8}"/>
              </a:ext>
            </a:extLst>
          </p:cNvPr>
          <p:cNvSpPr/>
          <p:nvPr/>
        </p:nvSpPr>
        <p:spPr>
          <a:xfrm>
            <a:off x="10285997" y="5881851"/>
            <a:ext cx="934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F65BB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+765</a:t>
            </a:r>
            <a:endParaRPr lang="en-US" sz="5400" b="1" dirty="0">
              <a:solidFill>
                <a:srgbClr val="7F65BB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7030A4-435E-D4F6-2C38-2EE70AB4FF15}"/>
              </a:ext>
            </a:extLst>
          </p:cNvPr>
          <p:cNvSpPr txBox="1"/>
          <p:nvPr/>
        </p:nvSpPr>
        <p:spPr>
          <a:xfrm flipH="1">
            <a:off x="386080" y="2210277"/>
            <a:ext cx="327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829E29-5723-4CAA-7ACC-86573C9D4044}"/>
              </a:ext>
            </a:extLst>
          </p:cNvPr>
          <p:cNvSpPr txBox="1"/>
          <p:nvPr/>
        </p:nvSpPr>
        <p:spPr>
          <a:xfrm flipH="1">
            <a:off x="1064796" y="1840945"/>
            <a:ext cx="259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AB5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52C1EF-6B7E-4660-ED9C-057611017CFB}"/>
              </a:ext>
            </a:extLst>
          </p:cNvPr>
          <p:cNvSpPr txBox="1"/>
          <p:nvPr/>
        </p:nvSpPr>
        <p:spPr>
          <a:xfrm flipH="1">
            <a:off x="386080" y="4052043"/>
            <a:ext cx="327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1A475F-C701-2045-04CC-3EF1AE5B446E}"/>
              </a:ext>
            </a:extLst>
          </p:cNvPr>
          <p:cNvSpPr txBox="1"/>
          <p:nvPr/>
        </p:nvSpPr>
        <p:spPr>
          <a:xfrm flipH="1">
            <a:off x="1064796" y="3682711"/>
            <a:ext cx="259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4A5C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65ECB-4914-13BA-BA33-83CC4FAA22C6}"/>
              </a:ext>
            </a:extLst>
          </p:cNvPr>
          <p:cNvSpPr txBox="1"/>
          <p:nvPr/>
        </p:nvSpPr>
        <p:spPr>
          <a:xfrm flipH="1">
            <a:off x="386080" y="5863061"/>
            <a:ext cx="327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C7878A-FC2A-4C79-867B-72D09A574DCF}"/>
              </a:ext>
            </a:extLst>
          </p:cNvPr>
          <p:cNvSpPr txBox="1"/>
          <p:nvPr/>
        </p:nvSpPr>
        <p:spPr>
          <a:xfrm flipH="1">
            <a:off x="1064796" y="5524477"/>
            <a:ext cx="259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782BD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Financial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A277A5-86AA-8FC4-7D43-69B928FAF2B0}"/>
              </a:ext>
            </a:extLst>
          </p:cNvPr>
          <p:cNvSpPr txBox="1"/>
          <p:nvPr/>
        </p:nvSpPr>
        <p:spPr>
          <a:xfrm>
            <a:off x="3694780" y="1652032"/>
            <a:ext cx="1412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BA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F191A-06FE-A09E-0CC4-779004CE2685}"/>
              </a:ext>
            </a:extLst>
          </p:cNvPr>
          <p:cNvSpPr txBox="1"/>
          <p:nvPr/>
        </p:nvSpPr>
        <p:spPr>
          <a:xfrm>
            <a:off x="3694780" y="3472838"/>
            <a:ext cx="1412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24A5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49784F-78F3-2E08-807D-78F40E49C8B3}"/>
              </a:ext>
            </a:extLst>
          </p:cNvPr>
          <p:cNvSpPr txBox="1"/>
          <p:nvPr/>
        </p:nvSpPr>
        <p:spPr>
          <a:xfrm>
            <a:off x="3694780" y="5293644"/>
            <a:ext cx="1412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4782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8246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-20320" y="331386"/>
            <a:ext cx="40640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차트 62">
            <a:extLst>
              <a:ext uri="{FF2B5EF4-FFF2-40B4-BE49-F238E27FC236}">
                <a16:creationId xmlns:a16="http://schemas.microsoft.com/office/drawing/2014/main" id="{4DFA8602-B07D-9C8A-99F8-4364855A3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50176"/>
              </p:ext>
            </p:extLst>
          </p:nvPr>
        </p:nvGraphicFramePr>
        <p:xfrm>
          <a:off x="2749693" y="1706880"/>
          <a:ext cx="7030720" cy="4551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202C433-2B8E-3E39-E13A-A65702D45936}"/>
              </a:ext>
            </a:extLst>
          </p:cNvPr>
          <p:cNvSpPr/>
          <p:nvPr/>
        </p:nvSpPr>
        <p:spPr>
          <a:xfrm>
            <a:off x="320235" y="3620043"/>
            <a:ext cx="26787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AB5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That’s why we provide point solutions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CCDEE9-D56C-6EA5-3100-44644BA160B9}"/>
              </a:ext>
            </a:extLst>
          </p:cNvPr>
          <p:cNvSpPr txBox="1"/>
          <p:nvPr/>
        </p:nvSpPr>
        <p:spPr>
          <a:xfrm>
            <a:off x="320235" y="4616230"/>
            <a:ext cx="2363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AAE712-99F5-41A8-651F-CA42A279C2C9}"/>
              </a:ext>
            </a:extLst>
          </p:cNvPr>
          <p:cNvSpPr/>
          <p:nvPr/>
        </p:nvSpPr>
        <p:spPr>
          <a:xfrm>
            <a:off x="9186092" y="3620043"/>
            <a:ext cx="26787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24A5C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That’s why we provide point solutions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B9C72-8DCD-4249-A307-E439896582AF}"/>
              </a:ext>
            </a:extLst>
          </p:cNvPr>
          <p:cNvSpPr txBox="1"/>
          <p:nvPr/>
        </p:nvSpPr>
        <p:spPr>
          <a:xfrm>
            <a:off x="9501243" y="4616230"/>
            <a:ext cx="2363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F7639-A860-2A4A-3BD5-50D1B9A4C44C}"/>
              </a:ext>
            </a:extLst>
          </p:cNvPr>
          <p:cNvSpPr txBox="1"/>
          <p:nvPr/>
        </p:nvSpPr>
        <p:spPr>
          <a:xfrm>
            <a:off x="320235" y="2546533"/>
            <a:ext cx="137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AB5"/>
                </a:solidFill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F8137-8C86-FC34-8335-274375605B1D}"/>
              </a:ext>
            </a:extLst>
          </p:cNvPr>
          <p:cNvSpPr txBox="1"/>
          <p:nvPr/>
        </p:nvSpPr>
        <p:spPr>
          <a:xfrm>
            <a:off x="10485120" y="2546533"/>
            <a:ext cx="137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rgbClr val="24A5C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3469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8" name="Round Same-side Corner of Rectangle 17">
            <a:extLst>
              <a:ext uri="{FF2B5EF4-FFF2-40B4-BE49-F238E27FC236}">
                <a16:creationId xmlns:a16="http://schemas.microsoft.com/office/drawing/2014/main" id="{76E623D2-1DA1-D8C1-D8CB-6E2C469B3061}"/>
              </a:ext>
            </a:extLst>
          </p:cNvPr>
          <p:cNvSpPr/>
          <p:nvPr/>
        </p:nvSpPr>
        <p:spPr>
          <a:xfrm>
            <a:off x="793629" y="5521004"/>
            <a:ext cx="10662249" cy="133699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-20320" y="331386"/>
            <a:ext cx="40640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1B0A103-1BA2-2BD5-B300-8CDAAA58A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700951"/>
              </p:ext>
            </p:extLst>
          </p:nvPr>
        </p:nvGraphicFramePr>
        <p:xfrm>
          <a:off x="540840" y="1613259"/>
          <a:ext cx="10960456" cy="3413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70CE8F-03C7-49D6-0771-CC115D1B6280}"/>
              </a:ext>
            </a:extLst>
          </p:cNvPr>
          <p:cNvSpPr txBox="1"/>
          <p:nvPr/>
        </p:nvSpPr>
        <p:spPr>
          <a:xfrm>
            <a:off x="1559885" y="5839357"/>
            <a:ext cx="25663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5B1AC-B226-5A14-F41C-7FB50D0FC2A7}"/>
              </a:ext>
            </a:extLst>
          </p:cNvPr>
          <p:cNvSpPr txBox="1"/>
          <p:nvPr/>
        </p:nvSpPr>
        <p:spPr>
          <a:xfrm>
            <a:off x="4924241" y="5839357"/>
            <a:ext cx="25663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C2F09-903C-6D4B-9E49-709E70A710D9}"/>
              </a:ext>
            </a:extLst>
          </p:cNvPr>
          <p:cNvSpPr txBox="1"/>
          <p:nvPr/>
        </p:nvSpPr>
        <p:spPr>
          <a:xfrm>
            <a:off x="8314338" y="5841150"/>
            <a:ext cx="25663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99DA94-CB2A-6A25-5161-40F2929FCAC9}"/>
              </a:ext>
            </a:extLst>
          </p:cNvPr>
          <p:cNvSpPr/>
          <p:nvPr/>
        </p:nvSpPr>
        <p:spPr>
          <a:xfrm>
            <a:off x="1300046" y="5974812"/>
            <a:ext cx="223979" cy="223979"/>
          </a:xfrm>
          <a:prstGeom prst="rect">
            <a:avLst/>
          </a:prstGeom>
          <a:solidFill>
            <a:srgbClr val="00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120900-98DE-9E12-89E5-FD837E016E60}"/>
              </a:ext>
            </a:extLst>
          </p:cNvPr>
          <p:cNvSpPr/>
          <p:nvPr/>
        </p:nvSpPr>
        <p:spPr>
          <a:xfrm>
            <a:off x="4690152" y="5974812"/>
            <a:ext cx="223979" cy="223979"/>
          </a:xfrm>
          <a:prstGeom prst="rect">
            <a:avLst/>
          </a:prstGeom>
          <a:solidFill>
            <a:srgbClr val="24A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1D562E-6B50-7E86-7CC9-DC82CB822DFE}"/>
              </a:ext>
            </a:extLst>
          </p:cNvPr>
          <p:cNvSpPr/>
          <p:nvPr/>
        </p:nvSpPr>
        <p:spPr>
          <a:xfrm>
            <a:off x="8065781" y="5976605"/>
            <a:ext cx="223979" cy="223979"/>
          </a:xfrm>
          <a:prstGeom prst="rect">
            <a:avLst/>
          </a:prstGeom>
          <a:solidFill>
            <a:srgbClr val="478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0" y="331386"/>
            <a:ext cx="38608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44">
            <a:extLst>
              <a:ext uri="{FF2B5EF4-FFF2-40B4-BE49-F238E27FC236}">
                <a16:creationId xmlns:a16="http://schemas.microsoft.com/office/drawing/2014/main" id="{A0333B2E-E2F2-5BBF-A2D5-8BEFDC61B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0845359"/>
              </p:ext>
            </p:extLst>
          </p:nvPr>
        </p:nvGraphicFramePr>
        <p:xfrm>
          <a:off x="422164" y="1528524"/>
          <a:ext cx="5723070" cy="341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C648AD2-B2D2-59A6-A76D-D70724616FB3}"/>
              </a:ext>
            </a:extLst>
          </p:cNvPr>
          <p:cNvSpPr txBox="1"/>
          <p:nvPr/>
        </p:nvSpPr>
        <p:spPr>
          <a:xfrm>
            <a:off x="1016000" y="5671071"/>
            <a:ext cx="453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C64CF-8D9B-AADF-820B-1ED17DB28E1A}"/>
              </a:ext>
            </a:extLst>
          </p:cNvPr>
          <p:cNvSpPr txBox="1"/>
          <p:nvPr/>
        </p:nvSpPr>
        <p:spPr>
          <a:xfrm>
            <a:off x="1728915" y="5131826"/>
            <a:ext cx="245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AB5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95D7E-A5A5-EFA7-93E4-356AE3D45490}"/>
              </a:ext>
            </a:extLst>
          </p:cNvPr>
          <p:cNvSpPr txBox="1"/>
          <p:nvPr/>
        </p:nvSpPr>
        <p:spPr>
          <a:xfrm>
            <a:off x="6637311" y="5671071"/>
            <a:ext cx="453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0D4F3-949D-99C9-CEC8-7FEA77FA4E9C}"/>
              </a:ext>
            </a:extLst>
          </p:cNvPr>
          <p:cNvSpPr txBox="1"/>
          <p:nvPr/>
        </p:nvSpPr>
        <p:spPr>
          <a:xfrm>
            <a:off x="7679165" y="5145099"/>
            <a:ext cx="245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782BD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graphicFrame>
        <p:nvGraphicFramePr>
          <p:cNvPr id="16" name="Chart 44">
            <a:extLst>
              <a:ext uri="{FF2B5EF4-FFF2-40B4-BE49-F238E27FC236}">
                <a16:creationId xmlns:a16="http://schemas.microsoft.com/office/drawing/2014/main" id="{E39DF876-A57A-C822-46D9-4BEA05160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212685"/>
              </p:ext>
            </p:extLst>
          </p:nvPr>
        </p:nvGraphicFramePr>
        <p:xfrm>
          <a:off x="6043475" y="1528524"/>
          <a:ext cx="5723070" cy="341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292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0" y="331386"/>
            <a:ext cx="38608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6121B41E-77AB-3EE4-8430-3EBABF8F8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794822"/>
              </p:ext>
            </p:extLst>
          </p:nvPr>
        </p:nvGraphicFramePr>
        <p:xfrm>
          <a:off x="3368606" y="1963425"/>
          <a:ext cx="5454787" cy="4001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FDB0C8D-D4C5-76D4-B50E-191BC66FC694}"/>
              </a:ext>
            </a:extLst>
          </p:cNvPr>
          <p:cNvSpPr/>
          <p:nvPr/>
        </p:nvSpPr>
        <p:spPr>
          <a:xfrm>
            <a:off x="865348" y="1723740"/>
            <a:ext cx="1183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AB5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65%</a:t>
            </a:r>
            <a:endParaRPr lang="en-US" sz="4400" dirty="0">
              <a:solidFill>
                <a:srgbClr val="00BAB5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1F65E-C761-9716-C845-28CDF4C2A9AB}"/>
              </a:ext>
            </a:extLst>
          </p:cNvPr>
          <p:cNvSpPr txBox="1"/>
          <p:nvPr/>
        </p:nvSpPr>
        <p:spPr>
          <a:xfrm>
            <a:off x="865348" y="2735155"/>
            <a:ext cx="1877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D734-24CF-9D30-1DA5-1AAFA3F2E1A3}"/>
              </a:ext>
            </a:extLst>
          </p:cNvPr>
          <p:cNvSpPr txBox="1"/>
          <p:nvPr/>
        </p:nvSpPr>
        <p:spPr>
          <a:xfrm>
            <a:off x="865348" y="2342306"/>
            <a:ext cx="1877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AB5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CD115-E1B6-7E9A-8429-375A6135ED79}"/>
              </a:ext>
            </a:extLst>
          </p:cNvPr>
          <p:cNvSpPr/>
          <p:nvPr/>
        </p:nvSpPr>
        <p:spPr>
          <a:xfrm>
            <a:off x="865348" y="3999380"/>
            <a:ext cx="1183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4A5C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10%</a:t>
            </a:r>
            <a:endParaRPr lang="en-US" sz="4400" dirty="0">
              <a:solidFill>
                <a:srgbClr val="24A5C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434BC2-26F6-A240-54E7-E2E74BA6D056}"/>
              </a:ext>
            </a:extLst>
          </p:cNvPr>
          <p:cNvSpPr txBox="1"/>
          <p:nvPr/>
        </p:nvSpPr>
        <p:spPr>
          <a:xfrm>
            <a:off x="865348" y="5010795"/>
            <a:ext cx="1877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2F1498-682B-5BD1-B423-867A4621B1D4}"/>
              </a:ext>
            </a:extLst>
          </p:cNvPr>
          <p:cNvSpPr txBox="1"/>
          <p:nvPr/>
        </p:nvSpPr>
        <p:spPr>
          <a:xfrm>
            <a:off x="865348" y="4617946"/>
            <a:ext cx="1877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4A5C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9B5E0-F1D9-31A8-9FD1-70E5289BD273}"/>
              </a:ext>
            </a:extLst>
          </p:cNvPr>
          <p:cNvSpPr/>
          <p:nvPr/>
        </p:nvSpPr>
        <p:spPr>
          <a:xfrm>
            <a:off x="10555322" y="1723740"/>
            <a:ext cx="1183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rgbClr val="4782BD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25%</a:t>
            </a:r>
            <a:endParaRPr lang="en-US" sz="4400" dirty="0">
              <a:solidFill>
                <a:srgbClr val="4782BD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5D0E71-E263-50F1-F7DD-0D6C31EBA8B1}"/>
              </a:ext>
            </a:extLst>
          </p:cNvPr>
          <p:cNvSpPr txBox="1"/>
          <p:nvPr/>
        </p:nvSpPr>
        <p:spPr>
          <a:xfrm>
            <a:off x="9860847" y="2735155"/>
            <a:ext cx="1877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A9DCA7-CA8A-BCCC-8576-A04366269250}"/>
              </a:ext>
            </a:extLst>
          </p:cNvPr>
          <p:cNvSpPr txBox="1"/>
          <p:nvPr/>
        </p:nvSpPr>
        <p:spPr>
          <a:xfrm>
            <a:off x="9860847" y="2342306"/>
            <a:ext cx="1877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782BD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D06FB7-65DA-80FD-9104-DF214758A28C}"/>
              </a:ext>
            </a:extLst>
          </p:cNvPr>
          <p:cNvSpPr/>
          <p:nvPr/>
        </p:nvSpPr>
        <p:spPr>
          <a:xfrm>
            <a:off x="10555322" y="3999380"/>
            <a:ext cx="1183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rgbClr val="7F65BB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43%</a:t>
            </a:r>
            <a:endParaRPr lang="en-US" sz="4400" dirty="0">
              <a:solidFill>
                <a:srgbClr val="7F65BB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9C3E40-5AC3-54EB-44E0-6635190EB87C}"/>
              </a:ext>
            </a:extLst>
          </p:cNvPr>
          <p:cNvSpPr txBox="1"/>
          <p:nvPr/>
        </p:nvSpPr>
        <p:spPr>
          <a:xfrm>
            <a:off x="9860847" y="5010795"/>
            <a:ext cx="1877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34A35-2315-9D66-B19C-9784690D8488}"/>
              </a:ext>
            </a:extLst>
          </p:cNvPr>
          <p:cNvSpPr txBox="1"/>
          <p:nvPr/>
        </p:nvSpPr>
        <p:spPr>
          <a:xfrm>
            <a:off x="9860847" y="4617946"/>
            <a:ext cx="1877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7F65BB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</p:spTree>
    <p:extLst>
      <p:ext uri="{BB962C8B-B14F-4D97-AF65-F5344CB8AC3E}">
        <p14:creationId xmlns:p14="http://schemas.microsoft.com/office/powerpoint/2010/main" val="260197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0" y="331386"/>
            <a:ext cx="38608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4191648-C683-24ED-C30F-B427A8E14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846582"/>
              </p:ext>
            </p:extLst>
          </p:nvPr>
        </p:nvGraphicFramePr>
        <p:xfrm>
          <a:off x="394405" y="1352357"/>
          <a:ext cx="11403190" cy="2968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451F61-8BC1-10C2-6B44-E0D639CCA840}"/>
              </a:ext>
            </a:extLst>
          </p:cNvPr>
          <p:cNvSpPr txBox="1"/>
          <p:nvPr/>
        </p:nvSpPr>
        <p:spPr>
          <a:xfrm>
            <a:off x="728926" y="5235753"/>
            <a:ext cx="2657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3FBA2-7EE2-1C52-EB44-04876EECA7A3}"/>
              </a:ext>
            </a:extLst>
          </p:cNvPr>
          <p:cNvSpPr txBox="1"/>
          <p:nvPr/>
        </p:nvSpPr>
        <p:spPr>
          <a:xfrm>
            <a:off x="728926" y="4578309"/>
            <a:ext cx="242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70B4C-C098-CC28-1AF1-831F36CE53FD}"/>
              </a:ext>
            </a:extLst>
          </p:cNvPr>
          <p:cNvSpPr txBox="1"/>
          <p:nvPr/>
        </p:nvSpPr>
        <p:spPr>
          <a:xfrm>
            <a:off x="3552680" y="5235753"/>
            <a:ext cx="2657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FA12A-8915-E97C-437A-963837FAFBBA}"/>
              </a:ext>
            </a:extLst>
          </p:cNvPr>
          <p:cNvSpPr txBox="1"/>
          <p:nvPr/>
        </p:nvSpPr>
        <p:spPr>
          <a:xfrm>
            <a:off x="3552680" y="4578309"/>
            <a:ext cx="208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FDCF0-44E6-66B0-899D-0E2A19AA15DC}"/>
              </a:ext>
            </a:extLst>
          </p:cNvPr>
          <p:cNvSpPr txBox="1"/>
          <p:nvPr/>
        </p:nvSpPr>
        <p:spPr>
          <a:xfrm>
            <a:off x="6348846" y="5235753"/>
            <a:ext cx="2657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E1EAF-95D9-2496-696B-DC4FD9BC8683}"/>
              </a:ext>
            </a:extLst>
          </p:cNvPr>
          <p:cNvSpPr txBox="1"/>
          <p:nvPr/>
        </p:nvSpPr>
        <p:spPr>
          <a:xfrm>
            <a:off x="6348846" y="4578309"/>
            <a:ext cx="208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2C993-FE8E-83D8-6BA8-B84DF66ADD93}"/>
              </a:ext>
            </a:extLst>
          </p:cNvPr>
          <p:cNvSpPr txBox="1"/>
          <p:nvPr/>
        </p:nvSpPr>
        <p:spPr>
          <a:xfrm>
            <a:off x="9140030" y="5235753"/>
            <a:ext cx="2657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6715CB-D3BF-EB88-B830-CF9636E87EDD}"/>
              </a:ext>
            </a:extLst>
          </p:cNvPr>
          <p:cNvSpPr txBox="1"/>
          <p:nvPr/>
        </p:nvSpPr>
        <p:spPr>
          <a:xfrm>
            <a:off x="9140030" y="4578309"/>
            <a:ext cx="208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56E342-AB89-AB34-453C-593C4A071528}"/>
              </a:ext>
            </a:extLst>
          </p:cNvPr>
          <p:cNvCxnSpPr>
            <a:cxnSpLocks/>
          </p:cNvCxnSpPr>
          <p:nvPr/>
        </p:nvCxnSpPr>
        <p:spPr>
          <a:xfrm>
            <a:off x="911806" y="5052873"/>
            <a:ext cx="1436915" cy="0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1BECC-7A84-557B-2814-D276BFECB770}"/>
              </a:ext>
            </a:extLst>
          </p:cNvPr>
          <p:cNvCxnSpPr>
            <a:cxnSpLocks/>
          </p:cNvCxnSpPr>
          <p:nvPr/>
        </p:nvCxnSpPr>
        <p:spPr>
          <a:xfrm>
            <a:off x="3735560" y="5052873"/>
            <a:ext cx="1436915" cy="0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A4B25C-8F96-889A-D75A-FDD2C4B77FED}"/>
              </a:ext>
            </a:extLst>
          </p:cNvPr>
          <p:cNvCxnSpPr>
            <a:cxnSpLocks/>
          </p:cNvCxnSpPr>
          <p:nvPr/>
        </p:nvCxnSpPr>
        <p:spPr>
          <a:xfrm>
            <a:off x="6531726" y="5083353"/>
            <a:ext cx="1436915" cy="0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BA68A9-8859-A00F-1F63-31D68CF020C7}"/>
              </a:ext>
            </a:extLst>
          </p:cNvPr>
          <p:cNvCxnSpPr>
            <a:cxnSpLocks/>
          </p:cNvCxnSpPr>
          <p:nvPr/>
        </p:nvCxnSpPr>
        <p:spPr>
          <a:xfrm>
            <a:off x="9322910" y="5083353"/>
            <a:ext cx="1436915" cy="0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7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57675-61D5-C0EB-525A-A6B3194DB4C5}"/>
              </a:ext>
            </a:extLst>
          </p:cNvPr>
          <p:cNvSpPr/>
          <p:nvPr/>
        </p:nvSpPr>
        <p:spPr>
          <a:xfrm>
            <a:off x="5161280" y="331386"/>
            <a:ext cx="703072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1C589714-ADAC-E134-E427-6973BF3CD03E}"/>
              </a:ext>
            </a:extLst>
          </p:cNvPr>
          <p:cNvSpPr txBox="1"/>
          <p:nvPr/>
        </p:nvSpPr>
        <p:spPr>
          <a:xfrm>
            <a:off x="220009" y="287633"/>
            <a:ext cx="504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3BE53241-BC6D-8053-93E2-203A62E9E42E}"/>
              </a:ext>
            </a:extLst>
          </p:cNvPr>
          <p:cNvSpPr txBox="1"/>
          <p:nvPr/>
        </p:nvSpPr>
        <p:spPr>
          <a:xfrm>
            <a:off x="5266391" y="410743"/>
            <a:ext cx="441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98DA-8C48-3561-BF77-6967EDB38E90}"/>
              </a:ext>
            </a:extLst>
          </p:cNvPr>
          <p:cNvSpPr/>
          <p:nvPr/>
        </p:nvSpPr>
        <p:spPr>
          <a:xfrm>
            <a:off x="0" y="331386"/>
            <a:ext cx="386080" cy="49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C2D2CDE-BF35-F743-CB35-01E294912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666921"/>
              </p:ext>
            </p:extLst>
          </p:nvPr>
        </p:nvGraphicFramePr>
        <p:xfrm>
          <a:off x="3059067" y="2049994"/>
          <a:ext cx="6073866" cy="3750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3BADB98-99F2-3F8E-595F-3D3C0D8462BA}"/>
              </a:ext>
            </a:extLst>
          </p:cNvPr>
          <p:cNvSpPr txBox="1"/>
          <p:nvPr/>
        </p:nvSpPr>
        <p:spPr>
          <a:xfrm>
            <a:off x="409831" y="2419326"/>
            <a:ext cx="222207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B1D89-52E5-620A-7B55-BCCA415C8441}"/>
              </a:ext>
            </a:extLst>
          </p:cNvPr>
          <p:cNvSpPr txBox="1"/>
          <p:nvPr/>
        </p:nvSpPr>
        <p:spPr>
          <a:xfrm>
            <a:off x="409831" y="1982426"/>
            <a:ext cx="222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AB5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4A6335-D7D6-424E-0929-6598C530FAAE}"/>
              </a:ext>
            </a:extLst>
          </p:cNvPr>
          <p:cNvSpPr txBox="1"/>
          <p:nvPr/>
        </p:nvSpPr>
        <p:spPr>
          <a:xfrm>
            <a:off x="409831" y="4794122"/>
            <a:ext cx="222207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41D31-B8F8-8210-3028-180FE44BCBD5}"/>
              </a:ext>
            </a:extLst>
          </p:cNvPr>
          <p:cNvSpPr txBox="1"/>
          <p:nvPr/>
        </p:nvSpPr>
        <p:spPr>
          <a:xfrm>
            <a:off x="409831" y="4357223"/>
            <a:ext cx="222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A5C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AF793-463F-6BA1-1852-5340FA286893}"/>
              </a:ext>
            </a:extLst>
          </p:cNvPr>
          <p:cNvSpPr txBox="1"/>
          <p:nvPr/>
        </p:nvSpPr>
        <p:spPr>
          <a:xfrm>
            <a:off x="9560095" y="2419326"/>
            <a:ext cx="222207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3B9FB-DD6F-EC03-6760-4AD50BA65E08}"/>
              </a:ext>
            </a:extLst>
          </p:cNvPr>
          <p:cNvSpPr txBox="1"/>
          <p:nvPr/>
        </p:nvSpPr>
        <p:spPr>
          <a:xfrm>
            <a:off x="9560095" y="1982426"/>
            <a:ext cx="222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782BD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86944-5CAB-1197-A3C5-D1738B38E56A}"/>
              </a:ext>
            </a:extLst>
          </p:cNvPr>
          <p:cNvSpPr txBox="1"/>
          <p:nvPr/>
        </p:nvSpPr>
        <p:spPr>
          <a:xfrm>
            <a:off x="9560095" y="4794122"/>
            <a:ext cx="222207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A61829-FA7C-DBE6-B39D-0A7F5C910420}"/>
              </a:ext>
            </a:extLst>
          </p:cNvPr>
          <p:cNvSpPr txBox="1"/>
          <p:nvPr/>
        </p:nvSpPr>
        <p:spPr>
          <a:xfrm>
            <a:off x="9560095" y="4357223"/>
            <a:ext cx="222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7F65BB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6D637-22E8-98A0-8E07-FA4562AB7259}"/>
              </a:ext>
            </a:extLst>
          </p:cNvPr>
          <p:cNvSpPr txBox="1"/>
          <p:nvPr/>
        </p:nvSpPr>
        <p:spPr>
          <a:xfrm>
            <a:off x="409831" y="1422229"/>
            <a:ext cx="72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AB5"/>
                </a:solidFill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757719-F0CD-9632-DAF1-6F279B21F7EA}"/>
              </a:ext>
            </a:extLst>
          </p:cNvPr>
          <p:cNvSpPr txBox="1"/>
          <p:nvPr/>
        </p:nvSpPr>
        <p:spPr>
          <a:xfrm>
            <a:off x="409831" y="3755525"/>
            <a:ext cx="72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4A5C1"/>
                </a:solidFill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24DC8-BABF-CAEE-9C02-AD0C4D58049A}"/>
              </a:ext>
            </a:extLst>
          </p:cNvPr>
          <p:cNvSpPr txBox="1"/>
          <p:nvPr/>
        </p:nvSpPr>
        <p:spPr>
          <a:xfrm>
            <a:off x="10962217" y="1422229"/>
            <a:ext cx="72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4782BD"/>
                </a:solidFill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584E55-37CC-1C49-B83B-C942F1C9CB51}"/>
              </a:ext>
            </a:extLst>
          </p:cNvPr>
          <p:cNvSpPr txBox="1"/>
          <p:nvPr/>
        </p:nvSpPr>
        <p:spPr>
          <a:xfrm>
            <a:off x="10962217" y="3755525"/>
            <a:ext cx="72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7F65BB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4963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847</Words>
  <Application>Microsoft Macintosh PowerPoint</Application>
  <PresentationFormat>Widescreen</PresentationFormat>
  <Paragraphs>179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Fadhlin Sakina</dc:creator>
  <cp:lastModifiedBy>Fadhlin Sakina</cp:lastModifiedBy>
  <cp:revision>3</cp:revision>
  <dcterms:created xsi:type="dcterms:W3CDTF">2023-03-20T14:07:15Z</dcterms:created>
  <dcterms:modified xsi:type="dcterms:W3CDTF">2023-03-21T05:44:47Z</dcterms:modified>
</cp:coreProperties>
</file>