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Ex1.xml" ContentType="application/vnd.ms-office.chartex+xml"/>
  <Override PartName="/ppt/charts/style23.xml" ContentType="application/vnd.ms-office.chartstyle+xml"/>
  <Override PartName="/ppt/charts/colors23.xml" ContentType="application/vnd.ms-office.chartcolorstyle+xml"/>
  <Override PartName="/ppt/charts/chart23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4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charts/chart25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6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7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8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29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charts/chart30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1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6" r:id="rId3"/>
    <p:sldId id="257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09FE4"/>
    <a:srgbClr val="6B3BC4"/>
    <a:srgbClr val="6EDD4D"/>
    <a:srgbClr val="045ED0"/>
    <a:srgbClr val="98DE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43"/>
    <p:restoredTop sz="96250"/>
  </p:normalViewPr>
  <p:slideViewPr>
    <p:cSldViewPr snapToGrid="0">
      <p:cViewPr>
        <p:scale>
          <a:sx n="93" d="100"/>
          <a:sy n="93" d="100"/>
        </p:scale>
        <p:origin x="744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5.xlsx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6.xlsx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9.xlsx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0.xlsx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1.xlsx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package" Target="../embeddings/Microsoft_Excel_Worksheet2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45ED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5.7</c:v>
                </c:pt>
                <c:pt idx="1">
                  <c:v>2.5</c:v>
                </c:pt>
                <c:pt idx="2">
                  <c:v>1</c:v>
                </c:pt>
                <c:pt idx="3">
                  <c:v>8.5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D9-564A-9CF2-F0CB867A811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6EDD4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2.1</c:v>
                </c:pt>
                <c:pt idx="2">
                  <c:v>1.8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5D9-564A-9CF2-F0CB867A81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overlap val="-16"/>
        <c:axId val="536234239"/>
        <c:axId val="531651903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2225" cap="rnd">
              <a:solidFill>
                <a:srgbClr val="109FE4"/>
              </a:solidFill>
              <a:round/>
            </a:ln>
            <a:effectLst/>
          </c:spPr>
          <c:marker>
            <c:symbol val="square"/>
            <c:size val="9"/>
            <c:spPr>
              <a:solidFill>
                <a:srgbClr val="98DE91"/>
              </a:solidFill>
              <a:ln w="15875">
                <a:solidFill>
                  <a:srgbClr val="109FE4"/>
                </a:solidFill>
                <a:round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October</c:v>
                </c:pt>
                <c:pt idx="3">
                  <c:v>November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7</c:v>
                </c:pt>
                <c:pt idx="3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5D9-564A-9CF2-F0CB867A81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36234239"/>
        <c:axId val="531651903"/>
      </c:lineChart>
      <c:catAx>
        <c:axId val="5362342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651903"/>
        <c:crosses val="autoZero"/>
        <c:auto val="1"/>
        <c:lblAlgn val="ctr"/>
        <c:lblOffset val="100"/>
        <c:noMultiLvlLbl val="0"/>
      </c:catAx>
      <c:valAx>
        <c:axId val="531651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6234239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45ED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9BB-1241-8906-1937EEEFB74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109FE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9BB-1241-8906-1937EEEFB74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6EDD4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9BB-1241-8906-1937EEEFB74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32</c:v>
                </c:pt>
              </c:strCache>
            </c:strRef>
          </c:tx>
          <c:spPr>
            <a:solidFill>
              <a:srgbClr val="98DE9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4</c:v>
                </c:pt>
                <c:pt idx="1">
                  <c:v>7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9BB-1241-8906-1937EEEFB7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1"/>
        <c:overlap val="100"/>
        <c:axId val="625559007"/>
        <c:axId val="632883567"/>
      </c:barChart>
      <c:catAx>
        <c:axId val="6255590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Roboto" panose="02000000000000000000" pitchFamily="2" charset="0"/>
                <a:ea typeface="Roboto" panose="02000000000000000000" pitchFamily="2" charset="0"/>
                <a:cs typeface="Lato Light" panose="020F0502020204030203" pitchFamily="34" charset="0"/>
              </a:defRPr>
            </a:pPr>
            <a:endParaRPr lang="en-US"/>
          </a:p>
        </c:txPr>
        <c:crossAx val="632883567"/>
        <c:crosses val="autoZero"/>
        <c:auto val="1"/>
        <c:lblAlgn val="ctr"/>
        <c:lblOffset val="100"/>
        <c:noMultiLvlLbl val="0"/>
      </c:catAx>
      <c:valAx>
        <c:axId val="63288356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25559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45ED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DE9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814-F448-BD61-99E3B5B2D8FE}"/>
              </c:ext>
            </c:extLst>
          </c:dPt>
          <c:dPt>
            <c:idx val="1"/>
            <c:invertIfNegative val="0"/>
            <c:bubble3D val="0"/>
            <c:spPr>
              <a:solidFill>
                <a:srgbClr val="6EDD4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814-F448-BD61-99E3B5B2D8FE}"/>
              </c:ext>
            </c:extLst>
          </c:dPt>
          <c:dPt>
            <c:idx val="2"/>
            <c:invertIfNegative val="0"/>
            <c:bubble3D val="0"/>
            <c:spPr>
              <a:solidFill>
                <a:srgbClr val="109FE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814-F448-BD61-99E3B5B2D8FE}"/>
              </c:ext>
            </c:extLst>
          </c:dPt>
          <c:cat>
            <c:strRef>
              <c:f>Sheet1!$A$2:$A$5</c:f>
              <c:strCache>
                <c:ptCount val="4"/>
                <c:pt idx="0">
                  <c:v>Jan</c:v>
                </c:pt>
                <c:pt idx="1">
                  <c:v>Feb</c:v>
                </c:pt>
                <c:pt idx="2">
                  <c:v>March</c:v>
                </c:pt>
                <c:pt idx="3">
                  <c:v>Apr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2.5</c:v>
                </c:pt>
                <c:pt idx="1">
                  <c:v>3.6</c:v>
                </c:pt>
                <c:pt idx="2">
                  <c:v>4.7</c:v>
                </c:pt>
                <c:pt idx="3">
                  <c:v>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814-F448-BD61-99E3B5B2D8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56133823"/>
        <c:axId val="718851679"/>
      </c:barChart>
      <c:catAx>
        <c:axId val="756133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defRPr>
            </a:pPr>
            <a:endParaRPr lang="en-US"/>
          </a:p>
        </c:txPr>
        <c:crossAx val="718851679"/>
        <c:crosses val="autoZero"/>
        <c:auto val="1"/>
        <c:lblAlgn val="ctr"/>
        <c:lblOffset val="100"/>
        <c:noMultiLvlLbl val="0"/>
      </c:catAx>
      <c:valAx>
        <c:axId val="7188516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5613382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DE9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D5B-AF46-BFBD-40207E60A0F0}"/>
              </c:ext>
            </c:extLst>
          </c:dPt>
          <c:dPt>
            <c:idx val="1"/>
            <c:invertIfNegative val="0"/>
            <c:bubble3D val="0"/>
            <c:spPr>
              <a:solidFill>
                <a:srgbClr val="6EDD4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D5B-AF46-BFBD-40207E60A0F0}"/>
              </c:ext>
            </c:extLst>
          </c:dPt>
          <c:dPt>
            <c:idx val="2"/>
            <c:invertIfNegative val="0"/>
            <c:bubble3D val="0"/>
            <c:spPr>
              <a:solidFill>
                <a:srgbClr val="109FE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D5B-AF46-BFBD-40207E60A0F0}"/>
              </c:ext>
            </c:extLst>
          </c:dPt>
          <c:dPt>
            <c:idx val="3"/>
            <c:invertIfNegative val="0"/>
            <c:bubble3D val="0"/>
            <c:spPr>
              <a:solidFill>
                <a:srgbClr val="045ED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D5B-AF46-BFBD-40207E60A0F0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D5B-AF46-BFBD-40207E60A0F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"/>
        <c:overlap val="-100"/>
        <c:axId val="673293328"/>
        <c:axId val="613928544"/>
      </c:barChart>
      <c:catAx>
        <c:axId val="6732933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3928544"/>
        <c:crosses val="autoZero"/>
        <c:auto val="1"/>
        <c:lblAlgn val="ctr"/>
        <c:lblOffset val="100"/>
        <c:noMultiLvlLbl val="0"/>
      </c:catAx>
      <c:valAx>
        <c:axId val="613928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732933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6EDD4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March</c:v>
                </c:pt>
                <c:pt idx="2">
                  <c:v>June </c:v>
                </c:pt>
                <c:pt idx="3">
                  <c:v>July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49-474E-905E-1E5B9533D83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45ED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March</c:v>
                </c:pt>
                <c:pt idx="2">
                  <c:v>June 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49-474E-905E-1E5B9533D8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3"/>
        <c:axId val="300482831"/>
        <c:axId val="300484463"/>
      </c:barChart>
      <c:catAx>
        <c:axId val="300482831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0484463"/>
        <c:crosses val="autoZero"/>
        <c:auto val="1"/>
        <c:lblAlgn val="ctr"/>
        <c:lblOffset val="100"/>
        <c:noMultiLvlLbl val="0"/>
      </c:catAx>
      <c:valAx>
        <c:axId val="30048446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048283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98DE9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7ED-FC47-A388-8B20B9771FA0}"/>
              </c:ext>
            </c:extLst>
          </c:dPt>
          <c:dPt>
            <c:idx val="1"/>
            <c:invertIfNegative val="0"/>
            <c:bubble3D val="0"/>
            <c:spPr>
              <a:solidFill>
                <a:srgbClr val="6EDD4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7ED-FC47-A388-8B20B9771FA0}"/>
              </c:ext>
            </c:extLst>
          </c:dPt>
          <c:dPt>
            <c:idx val="2"/>
            <c:invertIfNegative val="0"/>
            <c:bubble3D val="0"/>
            <c:spPr>
              <a:solidFill>
                <a:srgbClr val="109FE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7ED-FC47-A388-8B20B9771FA0}"/>
              </c:ext>
            </c:extLst>
          </c:dPt>
          <c:dPt>
            <c:idx val="3"/>
            <c:invertIfNegative val="0"/>
            <c:bubble3D val="0"/>
            <c:spPr>
              <a:solidFill>
                <a:srgbClr val="045ED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7ED-FC47-A388-8B20B9771FA0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77ED-FC47-A388-8B20B9771F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9"/>
        <c:axId val="240089888"/>
        <c:axId val="613502928"/>
      </c:barChart>
      <c:catAx>
        <c:axId val="2400898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613502928"/>
        <c:crosses val="autoZero"/>
        <c:auto val="1"/>
        <c:lblAlgn val="ctr"/>
        <c:lblOffset val="100"/>
        <c:noMultiLvlLbl val="0"/>
      </c:catAx>
      <c:valAx>
        <c:axId val="613502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40089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6EDD4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343-3546-868E-BBFA11D64B6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45ED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343-3546-868E-BBFA11D64B6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9"/>
        <c:overlap val="48"/>
        <c:axId val="248198304"/>
        <c:axId val="248190928"/>
      </c:barChart>
      <c:catAx>
        <c:axId val="2481983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1" i="0" u="none" strike="noStrike" kern="1200" baseline="0">
                <a:solidFill>
                  <a:schemeClr val="tx2"/>
                </a:solidFill>
                <a:latin typeface="Lato Semibold" panose="020F0502020204030203" pitchFamily="34" charset="0"/>
                <a:ea typeface="Lato Semibold" panose="020F0502020204030203" pitchFamily="34" charset="0"/>
                <a:cs typeface="Lato Semibold" panose="020F0502020204030203" pitchFamily="34" charset="0"/>
              </a:defRPr>
            </a:pPr>
            <a:endParaRPr lang="en-US"/>
          </a:p>
        </c:txPr>
        <c:crossAx val="248190928"/>
        <c:crosses val="autoZero"/>
        <c:auto val="1"/>
        <c:lblAlgn val="ctr"/>
        <c:lblOffset val="100"/>
        <c:noMultiLvlLbl val="0"/>
      </c:catAx>
      <c:valAx>
        <c:axId val="2481909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2481983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45ED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05C6-C144-86CA-632D96E6705D}"/>
              </c:ext>
            </c:extLst>
          </c:dPt>
          <c:dPt>
            <c:idx val="1"/>
            <c:invertIfNegative val="0"/>
            <c:bubble3D val="0"/>
            <c:spPr>
              <a:solidFill>
                <a:srgbClr val="109FE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C6-C144-86CA-632D96E6705D}"/>
              </c:ext>
            </c:extLst>
          </c:dPt>
          <c:dPt>
            <c:idx val="2"/>
            <c:invertIfNegative val="0"/>
            <c:bubble3D val="0"/>
            <c:spPr>
              <a:solidFill>
                <a:srgbClr val="6EDD4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5C6-C144-86CA-632D96E6705D}"/>
              </c:ext>
            </c:extLst>
          </c:dPt>
          <c:dPt>
            <c:idx val="3"/>
            <c:invertIfNegative val="0"/>
            <c:bubble3D val="0"/>
            <c:spPr>
              <a:solidFill>
                <a:srgbClr val="98DE9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5C6-C144-86CA-632D96E6705D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5C6-C144-86CA-632D96E6705D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05C6-C144-86CA-632D96E6705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</c:numCache>
            </c:numRef>
          </c:cat>
          <c:val>
            <c:numRef>
              <c:f>Sheet1!$B$2:$B$6</c:f>
              <c:numCache>
                <c:formatCode>General</c:formatCode>
                <c:ptCount val="5"/>
                <c:pt idx="0">
                  <c:v>5.2</c:v>
                </c:pt>
                <c:pt idx="1">
                  <c:v>4.3</c:v>
                </c:pt>
                <c:pt idx="2">
                  <c:v>3.6</c:v>
                </c:pt>
                <c:pt idx="3">
                  <c:v>2.4</c:v>
                </c:pt>
                <c:pt idx="4">
                  <c:v>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5C6-C144-86CA-632D96E6705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50"/>
        <c:axId val="761211919"/>
        <c:axId val="760717855"/>
      </c:barChart>
      <c:catAx>
        <c:axId val="76121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60717855"/>
        <c:crosses val="autoZero"/>
        <c:auto val="1"/>
        <c:lblAlgn val="ctr"/>
        <c:lblOffset val="100"/>
        <c:noMultiLvlLbl val="0"/>
      </c:catAx>
      <c:valAx>
        <c:axId val="76071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61211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45ED0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0.5</c:v>
                </c:pt>
                <c:pt idx="1">
                  <c:v>1</c:v>
                </c:pt>
                <c:pt idx="2">
                  <c:v>0.7</c:v>
                </c:pt>
                <c:pt idx="3">
                  <c:v>1.7</c:v>
                </c:pt>
                <c:pt idx="4">
                  <c:v>2.5</c:v>
                </c:pt>
                <c:pt idx="5">
                  <c:v>3.4</c:v>
                </c:pt>
                <c:pt idx="6">
                  <c:v>3.5</c:v>
                </c:pt>
                <c:pt idx="7">
                  <c:v>4.4000000000000004</c:v>
                </c:pt>
                <c:pt idx="8">
                  <c:v>3.7</c:v>
                </c:pt>
                <c:pt idx="9">
                  <c:v>5.4</c:v>
                </c:pt>
                <c:pt idx="10">
                  <c:v>5.5</c:v>
                </c:pt>
                <c:pt idx="1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28-544F-89F9-C115B596112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6EDD4D"/>
            </a:solidFill>
            <a:ln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  <c:pt idx="7">
                  <c:v>H</c:v>
                </c:pt>
                <c:pt idx="8">
                  <c:v>I</c:v>
                </c:pt>
                <c:pt idx="9">
                  <c:v>J</c:v>
                </c:pt>
                <c:pt idx="10">
                  <c:v>K</c:v>
                </c:pt>
                <c:pt idx="11">
                  <c:v>L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0.8</c:v>
                </c:pt>
                <c:pt idx="1">
                  <c:v>1.3</c:v>
                </c:pt>
                <c:pt idx="2">
                  <c:v>0.9</c:v>
                </c:pt>
                <c:pt idx="3">
                  <c:v>1.2</c:v>
                </c:pt>
                <c:pt idx="4">
                  <c:v>2.8</c:v>
                </c:pt>
                <c:pt idx="5">
                  <c:v>3</c:v>
                </c:pt>
                <c:pt idx="6">
                  <c:v>3.8</c:v>
                </c:pt>
                <c:pt idx="7">
                  <c:v>3.8</c:v>
                </c:pt>
                <c:pt idx="8">
                  <c:v>4.7</c:v>
                </c:pt>
                <c:pt idx="9">
                  <c:v>4.7</c:v>
                </c:pt>
                <c:pt idx="10">
                  <c:v>3</c:v>
                </c:pt>
                <c:pt idx="11">
                  <c:v>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28-544F-89F9-C115B59611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7"/>
        <c:axId val="310096287"/>
        <c:axId val="302416863"/>
      </c:barChart>
      <c:catAx>
        <c:axId val="3100962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2416863"/>
        <c:crosses val="autoZero"/>
        <c:auto val="1"/>
        <c:lblAlgn val="ctr"/>
        <c:lblOffset val="100"/>
        <c:noMultiLvlLbl val="0"/>
      </c:catAx>
      <c:valAx>
        <c:axId val="302416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100962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45ED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4.3</c:v>
                </c:pt>
                <c:pt idx="1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FE-084C-8BC6-EBCE9F4630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6EDD4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2.4</c:v>
                </c:pt>
                <c:pt idx="1">
                  <c:v>4.4000000000000004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DFE-084C-8BC6-EBCE9F4630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09FE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Sheet1!$D$2:$D$3</c:f>
              <c:numCache>
                <c:formatCode>General</c:formatCode>
                <c:ptCount val="2"/>
                <c:pt idx="0">
                  <c:v>2</c:v>
                </c:pt>
                <c:pt idx="1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DFE-084C-8BC6-EBCE9F463007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12</c:v>
                </c:pt>
              </c:strCache>
            </c:strRef>
          </c:tx>
          <c:spPr>
            <a:solidFill>
              <a:srgbClr val="045ED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Sheet1!$E$2:$E$3</c:f>
              <c:numCache>
                <c:formatCode>General</c:formatCode>
                <c:ptCount val="2"/>
                <c:pt idx="0">
                  <c:v>2.9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DFE-084C-8BC6-EBCE9F463007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Series 23</c:v>
                </c:pt>
              </c:strCache>
            </c:strRef>
          </c:tx>
          <c:spPr>
            <a:solidFill>
              <a:srgbClr val="6EDD4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Sheet1!$F$2:$F$3</c:f>
              <c:numCache>
                <c:formatCode>General</c:formatCode>
                <c:ptCount val="2"/>
                <c:pt idx="0">
                  <c:v>4.5999999999999996</c:v>
                </c:pt>
                <c:pt idx="1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DFE-084C-8BC6-EBCE9F463007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Series 34</c:v>
                </c:pt>
              </c:strCache>
            </c:strRef>
          </c:tx>
          <c:spPr>
            <a:solidFill>
              <a:srgbClr val="109FE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Category 1</c:v>
                </c:pt>
                <c:pt idx="1">
                  <c:v>Category 2</c:v>
                </c:pt>
              </c:strCache>
            </c:strRef>
          </c:cat>
          <c:val>
            <c:numRef>
              <c:f>Sheet1!$G$2:$G$3</c:f>
              <c:numCache>
                <c:formatCode>General</c:formatCode>
                <c:ptCount val="2"/>
                <c:pt idx="0">
                  <c:v>1.8</c:v>
                </c:pt>
                <c:pt idx="1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3DFE-084C-8BC6-EBCE9F463007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54"/>
        <c:overlap val="-1"/>
        <c:axId val="301665039"/>
        <c:axId val="301513791"/>
      </c:barChart>
      <c:catAx>
        <c:axId val="3016650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1513791"/>
        <c:crosses val="autoZero"/>
        <c:auto val="1"/>
        <c:lblAlgn val="ctr"/>
        <c:lblOffset val="100"/>
        <c:noMultiLvlLbl val="0"/>
      </c:catAx>
      <c:valAx>
        <c:axId val="3015137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016650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6B3B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1271-244C-98D4-A7F0C73DD9A4}"/>
              </c:ext>
            </c:extLst>
          </c:dPt>
          <c:dPt>
            <c:idx val="1"/>
            <c:invertIfNegative val="0"/>
            <c:bubble3D val="0"/>
            <c:spPr>
              <a:solidFill>
                <a:srgbClr val="109FE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271-244C-98D4-A7F0C73DD9A4}"/>
              </c:ext>
            </c:extLst>
          </c:dPt>
          <c:dPt>
            <c:idx val="2"/>
            <c:invertIfNegative val="0"/>
            <c:bubble3D val="0"/>
            <c:spPr>
              <a:solidFill>
                <a:srgbClr val="98DE9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271-244C-98D4-A7F0C73DD9A4}"/>
              </c:ext>
            </c:extLst>
          </c:dPt>
          <c:dPt>
            <c:idx val="3"/>
            <c:invertIfNegative val="0"/>
            <c:bubble3D val="0"/>
            <c:spPr>
              <a:solidFill>
                <a:srgbClr val="6EDD4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271-244C-98D4-A7F0C73DD9A4}"/>
              </c:ext>
            </c:extLst>
          </c:dPt>
          <c:dPt>
            <c:idx val="4"/>
            <c:invertIfNegative val="0"/>
            <c:bubble3D val="0"/>
            <c:spPr>
              <a:solidFill>
                <a:srgbClr val="045ED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271-244C-98D4-A7F0C73DD9A4}"/>
              </c:ext>
            </c:extLst>
          </c:dPt>
          <c:dPt>
            <c:idx val="5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1271-244C-98D4-A7F0C73DD9A4}"/>
              </c:ext>
            </c:extLst>
          </c:dPt>
          <c:dPt>
            <c:idx val="6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1271-244C-98D4-A7F0C73DD9A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March</c:v>
                </c:pt>
                <c:pt idx="1">
                  <c:v>April</c:v>
                </c:pt>
                <c:pt idx="2">
                  <c:v>March</c:v>
                </c:pt>
                <c:pt idx="3">
                  <c:v>June</c:v>
                </c:pt>
                <c:pt idx="4">
                  <c:v>July</c:v>
                </c:pt>
                <c:pt idx="5">
                  <c:v>August</c:v>
                </c:pt>
                <c:pt idx="6">
                  <c:v>September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3.2</c:v>
                </c:pt>
                <c:pt idx="5">
                  <c:v>2.1</c:v>
                </c:pt>
                <c:pt idx="6">
                  <c:v>5.3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271-244C-98D4-A7F0C73DD9A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314094623"/>
        <c:axId val="280897903"/>
      </c:barChart>
      <c:catAx>
        <c:axId val="31409462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0897903"/>
        <c:crosses val="autoZero"/>
        <c:auto val="1"/>
        <c:lblAlgn val="ctr"/>
        <c:lblOffset val="100"/>
        <c:noMultiLvlLbl val="0"/>
      </c:catAx>
      <c:valAx>
        <c:axId val="28089790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14094623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109FE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568-2C40-B94F-D389CFFAC25F}"/>
              </c:ext>
            </c:extLst>
          </c:dPt>
          <c:dPt>
            <c:idx val="1"/>
            <c:invertIfNegative val="0"/>
            <c:bubble3D val="0"/>
            <c:spPr>
              <a:solidFill>
                <a:srgbClr val="98DE9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568-2C40-B94F-D389CFFAC25F}"/>
              </c:ext>
            </c:extLst>
          </c:dPt>
          <c:dPt>
            <c:idx val="2"/>
            <c:invertIfNegative val="0"/>
            <c:bubble3D val="0"/>
            <c:spPr>
              <a:solidFill>
                <a:srgbClr val="6EDD4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568-2C40-B94F-D389CFFAC25F}"/>
              </c:ext>
            </c:extLst>
          </c:dPt>
          <c:dPt>
            <c:idx val="3"/>
            <c:invertIfNegative val="0"/>
            <c:bubble3D val="0"/>
            <c:spPr>
              <a:solidFill>
                <a:srgbClr val="045ED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568-2C40-B94F-D389CFFAC25F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568-2C40-B94F-D389CFFAC25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7-4568-2C40-B94F-D389CFFAC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overlap val="17"/>
        <c:axId val="664310799"/>
        <c:axId val="664312431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66675" cap="rnd">
              <a:solidFill>
                <a:srgbClr val="FFFF00"/>
              </a:solidFill>
              <a:round/>
            </a:ln>
            <a:effectLst/>
          </c:spPr>
          <c:marker>
            <c:symbol val="circle"/>
            <c:size val="18"/>
            <c:spPr>
              <a:solidFill>
                <a:srgbClr val="FFFF00"/>
              </a:solidFill>
              <a:ln w="47625">
                <a:solidFill>
                  <a:srgbClr val="FFC000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4568-2C40-B94F-D389CFFAC2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4310799"/>
        <c:axId val="664312431"/>
      </c:lineChart>
      <c:catAx>
        <c:axId val="66431079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64312431"/>
        <c:crosses val="autoZero"/>
        <c:auto val="1"/>
        <c:lblAlgn val="ctr"/>
        <c:lblOffset val="100"/>
        <c:noMultiLvlLbl val="0"/>
      </c:catAx>
      <c:valAx>
        <c:axId val="664312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310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6EDD4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March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7-B540-9E96-EDEC9A80FB2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45ED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April</c:v>
                </c:pt>
                <c:pt idx="1">
                  <c:v>March</c:v>
                </c:pt>
                <c:pt idx="2">
                  <c:v>June</c:v>
                </c:pt>
                <c:pt idx="3">
                  <c:v>July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EE7-B540-9E96-EDEC9A80FB2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61"/>
        <c:overlap val="42"/>
        <c:axId val="280668879"/>
        <c:axId val="285256783"/>
      </c:barChart>
      <c:catAx>
        <c:axId val="28066887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5256783"/>
        <c:crosses val="autoZero"/>
        <c:auto val="1"/>
        <c:lblAlgn val="ctr"/>
        <c:lblOffset val="100"/>
        <c:noMultiLvlLbl val="0"/>
      </c:catAx>
      <c:valAx>
        <c:axId val="285256783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28066887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45E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5D8-EF49-8D29-22BA542A6B1C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5D8-EF49-8D29-22BA542A6B1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5D8-EF49-8D29-22BA542A6B1C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5D8-EF49-8D29-22BA542A6B1C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6EDD4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B91-6048-BBA0-475785D79B31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B91-6048-BBA0-475785D79B3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B91-6048-BBA0-475785D79B31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B91-6048-BBA0-475785D79B3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1"/>
            </a:solidFill>
            <a:ln w="381000" cap="rnd" cmpd="sng" algn="ctr">
              <a:solidFill>
                <a:schemeClr val="accent1"/>
              </a:solidFill>
              <a:round/>
            </a:ln>
            <a:effectLst>
              <a:glow>
                <a:schemeClr val="accent1">
                  <a:alpha val="40000"/>
                </a:schemeClr>
              </a:glow>
              <a:outerShdw blurRad="50800" dist="50800" dir="5400000" sx="1000" sy="1000" algn="ctr" rotWithShape="0">
                <a:srgbClr val="000000">
                  <a:alpha val="43137"/>
                </a:srgbClr>
              </a:outerShdw>
              <a:softEdge rad="0"/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045ED0"/>
              </a:solidFill>
              <a:ln w="381000" cap="rnd" cmpd="sng" algn="ctr">
                <a:solidFill>
                  <a:srgbClr val="045ED0"/>
                </a:solidFill>
                <a:round/>
              </a:ln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1-3F37-1643-88EE-FC850B7DBCCD}"/>
              </c:ext>
            </c:extLst>
          </c:dPt>
          <c:dPt>
            <c:idx val="1"/>
            <c:invertIfNegative val="0"/>
            <c:bubble3D val="0"/>
            <c:spPr>
              <a:solidFill>
                <a:srgbClr val="6EDD4D"/>
              </a:solidFill>
              <a:ln w="381000" cap="rnd" cmpd="sng" algn="ctr">
                <a:solidFill>
                  <a:srgbClr val="6EDD4D"/>
                </a:solidFill>
                <a:round/>
              </a:ln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3-3F37-1643-88EE-FC850B7DBCCD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 w="381000" cap="rnd" cmpd="sng" algn="ctr">
                <a:solidFill>
                  <a:srgbClr val="045ED0"/>
                </a:solidFill>
                <a:round/>
              </a:ln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5-3F37-1643-88EE-FC850B7DBCCD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1"/>
              </a:solidFill>
              <a:ln w="381000" cap="rnd" cmpd="sng" algn="ctr">
                <a:solidFill>
                  <a:srgbClr val="045ED0"/>
                </a:solidFill>
                <a:round/>
              </a:ln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7-3F37-1643-88EE-FC850B7DBCCD}"/>
              </c:ext>
            </c:extLst>
          </c:dPt>
          <c:dPt>
            <c:idx val="4"/>
            <c:invertIfNegative val="0"/>
            <c:bubble3D val="0"/>
            <c:spPr>
              <a:solidFill>
                <a:srgbClr val="045ED0"/>
              </a:solidFill>
              <a:ln w="381000" cap="rnd" cmpd="sng" algn="ctr">
                <a:solidFill>
                  <a:srgbClr val="045ED0"/>
                </a:solidFill>
                <a:round/>
              </a:ln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9-3F37-1643-88EE-FC850B7DBCCD}"/>
              </c:ext>
            </c:extLst>
          </c:dPt>
          <c:dPt>
            <c:idx val="5"/>
            <c:invertIfNegative val="0"/>
            <c:bubble3D val="0"/>
            <c:spPr>
              <a:solidFill>
                <a:srgbClr val="045ED0"/>
              </a:solidFill>
              <a:ln w="381000" cap="rnd" cmpd="sng" algn="ctr">
                <a:solidFill>
                  <a:srgbClr val="045ED0"/>
                </a:solidFill>
                <a:round/>
              </a:ln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B-3F37-1643-88EE-FC850B7DBCCD}"/>
              </c:ext>
            </c:extLst>
          </c:dPt>
          <c:dPt>
            <c:idx val="6"/>
            <c:invertIfNegative val="0"/>
            <c:bubble3D val="0"/>
            <c:spPr>
              <a:solidFill>
                <a:srgbClr val="045ED0"/>
              </a:solidFill>
              <a:ln w="381000" cap="rnd" cmpd="sng" algn="ctr">
                <a:solidFill>
                  <a:srgbClr val="045ED0"/>
                </a:solidFill>
                <a:round/>
              </a:ln>
              <a:effectLst>
                <a:glow>
                  <a:schemeClr val="accent1">
                    <a:alpha val="40000"/>
                  </a:schemeClr>
                </a:glow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  <a:softEdge rad="0"/>
              </a:effectLst>
            </c:spPr>
            <c:extLst>
              <c:ext xmlns:c16="http://schemas.microsoft.com/office/drawing/2014/chart" uri="{C3380CC4-5D6E-409C-BE32-E72D297353CC}">
                <c16:uniqueId val="{0000000D-3F37-1643-88EE-FC850B7DBCCD}"/>
              </c:ext>
            </c:extLst>
          </c:dPt>
          <c:dLbls>
            <c:delete val="1"/>
          </c:dLbls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1.6</c:v>
                </c:pt>
                <c:pt idx="5">
                  <c:v>3.1</c:v>
                </c:pt>
                <c:pt idx="6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3F37-1643-88EE-FC850B7DBCC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6"/>
        <c:overlap val="-100"/>
        <c:axId val="637464016"/>
        <c:axId val="323156224"/>
      </c:barChart>
      <c:catAx>
        <c:axId val="63746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1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374640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3825" cap="rnd">
              <a:solidFill>
                <a:schemeClr val="bg1"/>
              </a:solidFill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Pt>
            <c:idx val="0"/>
            <c:invertIfNegative val="0"/>
            <c:bubble3D val="0"/>
            <c:spPr>
              <a:solidFill>
                <a:srgbClr val="045ED0"/>
              </a:solidFill>
              <a:ln w="123825" cap="rnd">
                <a:solidFill>
                  <a:schemeClr val="bg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36D0-C246-B3D6-EBDE41DFC0CD}"/>
              </c:ext>
            </c:extLst>
          </c:dPt>
          <c:dPt>
            <c:idx val="1"/>
            <c:invertIfNegative val="0"/>
            <c:bubble3D val="0"/>
            <c:spPr>
              <a:solidFill>
                <a:srgbClr val="6EDD4D"/>
              </a:solidFill>
              <a:ln w="123825" cap="rnd">
                <a:solidFill>
                  <a:schemeClr val="bg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36D0-C246-B3D6-EBDE41DFC0CD}"/>
              </c:ext>
            </c:extLst>
          </c:dPt>
          <c:dPt>
            <c:idx val="2"/>
            <c:invertIfNegative val="0"/>
            <c:bubble3D val="0"/>
            <c:spPr>
              <a:solidFill>
                <a:srgbClr val="6B3BC4"/>
              </a:solidFill>
              <a:ln w="123825" cap="rnd">
                <a:solidFill>
                  <a:schemeClr val="bg1"/>
                </a:solidFill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36D0-C246-B3D6-EBDE41DFC0C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April</c:v>
                </c:pt>
                <c:pt idx="1">
                  <c:v>Mayo</c:v>
                </c:pt>
                <c:pt idx="2">
                  <c:v>June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36D0-C246-B3D6-EBDE41DFC0CD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24"/>
        <c:axId val="360813551"/>
        <c:axId val="360815439"/>
      </c:barChart>
      <c:catAx>
        <c:axId val="360813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60815439"/>
        <c:crosses val="autoZero"/>
        <c:auto val="1"/>
        <c:lblAlgn val="ctr"/>
        <c:lblOffset val="100"/>
        <c:noMultiLvlLbl val="0"/>
      </c:catAx>
      <c:valAx>
        <c:axId val="360815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6081355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0.97696831659744388"/>
          <c:h val="0.8524455831428074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6EDD4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EDC-C549-B10D-26F5B8BB4F2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045ED0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2-6EDC-C549-B10D-26F5B8BB4F2C}"/>
              </c:ext>
            </c:extLst>
          </c:dPt>
          <c:dPt>
            <c:idx val="1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4-6EDC-C549-B10D-26F5B8BB4F2C}"/>
              </c:ext>
            </c:extLst>
          </c:dPt>
          <c:dPt>
            <c:idx val="2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6-6EDC-C549-B10D-26F5B8BB4F2C}"/>
              </c:ext>
            </c:extLst>
          </c:dPt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8-6EDC-C549-B10D-26F5B8BB4F2C}"/>
              </c:ext>
            </c:extLst>
          </c:dPt>
          <c:dPt>
            <c:idx val="4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A-6EDC-C549-B10D-26F5B8BB4F2C}"/>
              </c:ext>
            </c:extLst>
          </c:dPt>
          <c:dPt>
            <c:idx val="5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C-6EDC-C549-B10D-26F5B8BB4F2C}"/>
              </c:ext>
            </c:extLst>
          </c:dPt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E-6EDC-C549-B10D-26F5B8BB4F2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EDC-C549-B10D-26F5B8BB4F2C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117"/>
        <c:overlap val="28"/>
        <c:axId val="637464016"/>
        <c:axId val="323156224"/>
      </c:barChart>
      <c:catAx>
        <c:axId val="63746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7464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6EDD4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2BE-AD4E-B8AB-72B98A4A8001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2BE-AD4E-B8AB-72B98A4A8001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2BE-AD4E-B8AB-72B98A4A8001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4.0999999999999996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2BE-AD4E-B8AB-72B98A4A8001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rgbClr val="045ED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83-C04B-90D9-099654CA6EE8}"/>
              </c:ext>
            </c:extLst>
          </c:dPt>
          <c:dPt>
            <c:idx val="1"/>
            <c:bubble3D val="0"/>
            <c:spPr>
              <a:solidFill>
                <a:schemeClr val="bg1">
                  <a:lumMod val="50000"/>
                  <a:alpha val="1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83-C04B-90D9-099654CA6EE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CD83-C04B-90D9-099654CA6EE8}"/>
              </c:ext>
            </c:extLst>
          </c:dPt>
          <c:dLbls>
            <c:delete val="1"/>
          </c:dLbls>
          <c:cat>
            <c:strRef>
              <c:f>Sheet1!$A$2:$A$4</c:f>
              <c:strCache>
                <c:ptCount val="2"/>
                <c:pt idx="0">
                  <c:v>1st Qtr</c:v>
                </c:pt>
                <c:pt idx="1">
                  <c:v>2nd Qtr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5.3</c:v>
                </c:pt>
                <c:pt idx="1">
                  <c:v>7.9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D83-C04B-90D9-099654CA6EE8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045ED0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710-4E4E-BBF6-239AD1EA2AC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6EDD4D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710-4E4E-BBF6-239AD1EA2AC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109FE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710-4E4E-BBF6-239AD1EA2AC8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Series 4</c:v>
                </c:pt>
              </c:strCache>
            </c:strRef>
          </c:tx>
          <c:spPr>
            <a:solidFill>
              <a:srgbClr val="6B3BC4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Sheet1!$E$2:$E$5</c:f>
              <c:numCache>
                <c:formatCode>General</c:formatCode>
                <c:ptCount val="4"/>
                <c:pt idx="0">
                  <c:v>5</c:v>
                </c:pt>
                <c:pt idx="1">
                  <c:v>4</c:v>
                </c:pt>
                <c:pt idx="2">
                  <c:v>2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710-4E4E-BBF6-239AD1EA2A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3"/>
        <c:overlap val="30"/>
        <c:axId val="321116128"/>
        <c:axId val="531996288"/>
      </c:barChart>
      <c:catAx>
        <c:axId val="32111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996288"/>
        <c:crosses val="autoZero"/>
        <c:auto val="1"/>
        <c:lblAlgn val="ctr"/>
        <c:lblOffset val="100"/>
        <c:noMultiLvlLbl val="0"/>
      </c:catAx>
      <c:valAx>
        <c:axId val="53199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11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6B3B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02F-F746-BDB9-9D769A263EAE}"/>
              </c:ext>
            </c:extLst>
          </c:dPt>
          <c:dPt>
            <c:idx val="1"/>
            <c:invertIfNegative val="0"/>
            <c:bubble3D val="0"/>
            <c:spPr>
              <a:solidFill>
                <a:srgbClr val="109FE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02F-F746-BDB9-9D769A263EAE}"/>
              </c:ext>
            </c:extLst>
          </c:dPt>
          <c:dPt>
            <c:idx val="2"/>
            <c:invertIfNegative val="0"/>
            <c:bubble3D val="0"/>
            <c:spPr>
              <a:solidFill>
                <a:srgbClr val="6EDD4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02F-F746-BDB9-9D769A263EAE}"/>
              </c:ext>
            </c:extLst>
          </c:dPt>
          <c:dPt>
            <c:idx val="3"/>
            <c:invertIfNegative val="0"/>
            <c:bubble3D val="0"/>
            <c:spPr>
              <a:solidFill>
                <a:srgbClr val="045ED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02F-F746-BDB9-9D769A263EAE}"/>
              </c:ext>
            </c:extLst>
          </c:dPt>
          <c:cat>
            <c:strRef>
              <c:f>Sheet1!$A$2:$A$5</c:f>
              <c:strCache>
                <c:ptCount val="4"/>
                <c:pt idx="0">
                  <c:v>Your TItle</c:v>
                </c:pt>
                <c:pt idx="1">
                  <c:v>Your TItle</c:v>
                </c:pt>
                <c:pt idx="2">
                  <c:v>Your TItle</c:v>
                </c:pt>
                <c:pt idx="3">
                  <c:v>Your TItle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02F-F746-BDB9-9D769A263EA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-56"/>
        <c:axId val="321116128"/>
        <c:axId val="531996288"/>
      </c:barChart>
      <c:catAx>
        <c:axId val="321116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31996288"/>
        <c:crosses val="autoZero"/>
        <c:auto val="1"/>
        <c:lblAlgn val="ctr"/>
        <c:lblOffset val="100"/>
        <c:noMultiLvlLbl val="0"/>
      </c:catAx>
      <c:valAx>
        <c:axId val="5319962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111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pattFill prst="pct5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  <a:effectLst>
              <a:innerShdw blurRad="114300">
                <a:schemeClr val="accent1"/>
              </a:innerShdw>
            </a:effectLst>
          </c:spPr>
          <c:invertIfNegative val="0"/>
          <c:dPt>
            <c:idx val="0"/>
            <c:invertIfNegative val="0"/>
            <c:bubble3D val="0"/>
            <c:spPr>
              <a:pattFill prst="wdDnDiag">
                <a:fgClr>
                  <a:schemeClr val="bg1"/>
                </a:fgClr>
                <a:bgClr>
                  <a:srgbClr val="045ED0"/>
                </a:bgClr>
              </a:patt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9-C1BF-944D-B26C-EC56B1BDEB5B}"/>
              </c:ext>
            </c:extLst>
          </c:dPt>
          <c:dPt>
            <c:idx val="1"/>
            <c:invertIfNegative val="0"/>
            <c:bubble3D val="0"/>
            <c:spPr>
              <a:pattFill prst="wdDnDiag">
                <a:fgClr>
                  <a:schemeClr val="bg1"/>
                </a:fgClr>
                <a:bgClr>
                  <a:srgbClr val="6EDD4D"/>
                </a:bgClr>
              </a:patt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1-C1BF-944D-B26C-EC56B1BDEB5B}"/>
              </c:ext>
            </c:extLst>
          </c:dPt>
          <c:dPt>
            <c:idx val="2"/>
            <c:invertIfNegative val="0"/>
            <c:bubble3D val="0"/>
            <c:spPr>
              <a:pattFill prst="wdDnDiag">
                <a:fgClr>
                  <a:schemeClr val="bg1"/>
                </a:fgClr>
                <a:bgClr>
                  <a:srgbClr val="109FE4"/>
                </a:bgClr>
              </a:patt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3-C1BF-944D-B26C-EC56B1BDEB5B}"/>
              </c:ext>
            </c:extLst>
          </c:dPt>
          <c:dPt>
            <c:idx val="3"/>
            <c:invertIfNegative val="0"/>
            <c:bubble3D val="0"/>
            <c:spPr>
              <a:pattFill prst="wdDnDiag">
                <a:fgClr>
                  <a:schemeClr val="bg1"/>
                </a:fgClr>
                <a:bgClr>
                  <a:srgbClr val="6EDD4D"/>
                </a:bgClr>
              </a:pattFill>
              <a:ln>
                <a:noFill/>
              </a:ln>
              <a:effectLst>
                <a:innerShdw blurRad="114300">
                  <a:schemeClr val="accent1"/>
                </a:innerShdw>
              </a:effectLst>
            </c:spPr>
            <c:extLst>
              <c:ext xmlns:c16="http://schemas.microsoft.com/office/drawing/2014/chart" uri="{C3380CC4-5D6E-409C-BE32-E72D297353CC}">
                <c16:uniqueId val="{00000005-C1BF-944D-B26C-EC56B1BDEB5B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1BF-944D-B26C-EC56B1BDEB5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pattFill prst="narHorz">
              <a:fgClr>
                <a:schemeClr val="accent2"/>
              </a:fgClr>
              <a:bgClr>
                <a:schemeClr val="accent2">
                  <a:lumMod val="20000"/>
                  <a:lumOff val="80000"/>
                </a:schemeClr>
              </a:bgClr>
            </a:pattFill>
            <a:ln>
              <a:noFill/>
            </a:ln>
            <a:effectLst>
              <a:innerShdw blurRad="114300">
                <a:schemeClr val="accent2"/>
              </a:inn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7-C1BF-944D-B26C-EC56B1BDEB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3"/>
        <c:overlap val="100"/>
        <c:axId val="664310799"/>
        <c:axId val="664312431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76200" cap="rnd">
              <a:solidFill>
                <a:srgbClr val="FFFF00"/>
              </a:solidFill>
              <a:round/>
            </a:ln>
            <a:effectLst/>
          </c:spPr>
          <c:marker>
            <c:symbol val="square"/>
            <c:size val="13"/>
            <c:spPr>
              <a:solidFill>
                <a:srgbClr val="FFC000"/>
              </a:solidFill>
              <a:ln w="31750">
                <a:solidFill>
                  <a:schemeClr val="bg1"/>
                </a:solidFill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C1BF-944D-B26C-EC56B1BDEB5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4310799"/>
        <c:axId val="664312431"/>
      </c:lineChart>
      <c:catAx>
        <c:axId val="664310799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64312431"/>
        <c:crosses val="autoZero"/>
        <c:auto val="1"/>
        <c:lblAlgn val="ctr"/>
        <c:lblOffset val="100"/>
        <c:noMultiLvlLbl val="0"/>
      </c:catAx>
      <c:valAx>
        <c:axId val="664312431"/>
        <c:scaling>
          <c:orientation val="minMax"/>
        </c:scaling>
        <c:delete val="0"/>
        <c:axPos val="l"/>
        <c:majorGridlines>
          <c:spPr>
            <a:ln>
              <a:solidFill>
                <a:schemeClr val="tx1">
                  <a:lumMod val="15000"/>
                  <a:lumOff val="85000"/>
                </a:schemeClr>
              </a:solidFill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310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6B3B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AC7A-B44A-93A0-B0A958231322}"/>
              </c:ext>
            </c:extLst>
          </c:dPt>
          <c:dPt>
            <c:idx val="1"/>
            <c:invertIfNegative val="0"/>
            <c:bubble3D val="0"/>
            <c:spPr>
              <a:solidFill>
                <a:srgbClr val="109FE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C7A-B44A-93A0-B0A958231322}"/>
              </c:ext>
            </c:extLst>
          </c:dPt>
          <c:dPt>
            <c:idx val="2"/>
            <c:invertIfNegative val="0"/>
            <c:bubble3D val="0"/>
            <c:spPr>
              <a:solidFill>
                <a:srgbClr val="6EDD4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C7A-B44A-93A0-B0A958231322}"/>
              </c:ext>
            </c:extLst>
          </c:dPt>
          <c:dPt>
            <c:idx val="3"/>
            <c:invertIfNegative val="0"/>
            <c:bubble3D val="0"/>
            <c:spPr>
              <a:solidFill>
                <a:srgbClr val="045ED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C7A-B44A-93A0-B0A958231322}"/>
              </c:ext>
            </c:extLst>
          </c:dPt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</c:v>
                </c:pt>
                <c:pt idx="1">
                  <c:v>5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AC7A-B44A-93A0-B0A95823132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Column1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7-AC7A-B44A-93A0-B0A958231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1"/>
        <c:overlap val="100"/>
        <c:axId val="664310799"/>
        <c:axId val="664312431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50800" cap="rnd">
              <a:solidFill>
                <a:srgbClr val="FFC000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rgbClr val="C00000"/>
              </a:solidFill>
              <a:ln>
                <a:noFill/>
              </a:ln>
              <a:effectLst/>
            </c:spPr>
          </c:marker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5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8-AC7A-B44A-93A0-B0A95823132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64310799"/>
        <c:axId val="664312431"/>
      </c:lineChart>
      <c:catAx>
        <c:axId val="66431079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64312431"/>
        <c:crosses val="autoZero"/>
        <c:auto val="1"/>
        <c:lblAlgn val="ctr"/>
        <c:lblOffset val="100"/>
        <c:noMultiLvlLbl val="0"/>
      </c:catAx>
      <c:valAx>
        <c:axId val="66431243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43107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206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142E-864F-9AD3-5CF39FE6C851}"/>
              </c:ext>
            </c:extLst>
          </c:dPt>
          <c:dPt>
            <c:idx val="1"/>
            <c:invertIfNegative val="0"/>
            <c:bubble3D val="0"/>
            <c:spPr>
              <a:solidFill>
                <a:srgbClr val="109FE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42E-864F-9AD3-5CF39FE6C851}"/>
              </c:ext>
            </c:extLst>
          </c:dPt>
          <c:dPt>
            <c:idx val="2"/>
            <c:invertIfNegative val="0"/>
            <c:bubble3D val="0"/>
            <c:spPr>
              <a:solidFill>
                <a:srgbClr val="6B3BC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142E-864F-9AD3-5CF39FE6C851}"/>
              </c:ext>
            </c:extLst>
          </c:dPt>
          <c:dPt>
            <c:idx val="3"/>
            <c:invertIfNegative val="0"/>
            <c:bubble3D val="0"/>
            <c:spPr>
              <a:solidFill>
                <a:srgbClr val="6EDD4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42E-864F-9AD3-5CF39FE6C851}"/>
              </c:ext>
            </c:extLst>
          </c:dPt>
          <c:dPt>
            <c:idx val="4"/>
            <c:invertIfNegative val="0"/>
            <c:bubble3D val="0"/>
            <c:spPr>
              <a:solidFill>
                <a:srgbClr val="045ED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142E-864F-9AD3-5CF39FE6C851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300</c:v>
                </c:pt>
                <c:pt idx="1">
                  <c:v>100</c:v>
                </c:pt>
                <c:pt idx="2">
                  <c:v>30</c:v>
                </c:pt>
                <c:pt idx="3">
                  <c:v>400</c:v>
                </c:pt>
                <c:pt idx="4">
                  <c:v>170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42E-864F-9AD3-5CF39FE6C851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6"/>
        <c:axId val="1774107360"/>
        <c:axId val="2017953264"/>
      </c:barChart>
      <c:catAx>
        <c:axId val="17741073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7953264"/>
        <c:crosses val="autoZero"/>
        <c:auto val="1"/>
        <c:lblAlgn val="ctr"/>
        <c:lblOffset val="100"/>
        <c:noMultiLvlLbl val="0"/>
      </c:catAx>
      <c:valAx>
        <c:axId val="2017953264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7741073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45ED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1-26CA-704F-AC80-5B0A79C359CF}"/>
              </c:ext>
            </c:extLst>
          </c:dPt>
          <c:dPt>
            <c:idx val="1"/>
            <c:invertIfNegative val="0"/>
            <c:bubble3D val="0"/>
            <c:spPr>
              <a:solidFill>
                <a:srgbClr val="6EDD4D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3-26CA-704F-AC80-5B0A79C359CF}"/>
              </c:ext>
            </c:extLst>
          </c:dPt>
          <c:dPt>
            <c:idx val="2"/>
            <c:invertIfNegative val="0"/>
            <c:bubble3D val="0"/>
            <c:spPr>
              <a:solidFill>
                <a:srgbClr val="109FE4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5-26CA-704F-AC80-5B0A79C359CF}"/>
              </c:ext>
            </c:extLst>
          </c:dPt>
          <c:dPt>
            <c:idx val="3"/>
            <c:invertIfNegative val="0"/>
            <c:bubble3D val="0"/>
            <c:spPr>
              <a:solidFill>
                <a:srgbClr val="98DE91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7-26CA-704F-AC80-5B0A79C359CF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9-26CA-704F-AC80-5B0A79C359CF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B-26CA-704F-AC80-5B0A79C359CF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/>
              </a:solidFill>
              <a:ln w="9525" cap="flat" cmpd="sng" algn="ctr">
                <a:solidFill>
                  <a:schemeClr val="lt1">
                    <a:alpha val="50000"/>
                  </a:schemeClr>
                </a:solidFill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D-26CA-704F-AC80-5B0A79C359CF}"/>
              </c:ext>
            </c:extLst>
          </c:dPt>
          <c:cat>
            <c:strRef>
              <c:f>Sheet1!$A$2:$A$6</c:f>
              <c:strCache>
                <c:ptCount val="5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26CA-704F-AC80-5B0A79C359C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27"/>
        <c:axId val="637464016"/>
        <c:axId val="323156224"/>
      </c:barChart>
      <c:catAx>
        <c:axId val="63746401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374640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45ED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B5D5-6347-A304-65C504F6E78C}"/>
              </c:ext>
            </c:extLst>
          </c:dPt>
          <c:dPt>
            <c:idx val="1"/>
            <c:invertIfNegative val="0"/>
            <c:bubble3D val="0"/>
            <c:spPr>
              <a:solidFill>
                <a:srgbClr val="6EDD4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5D5-6347-A304-65C504F6E78C}"/>
              </c:ext>
            </c:extLst>
          </c:dPt>
          <c:dPt>
            <c:idx val="2"/>
            <c:invertIfNegative val="0"/>
            <c:bubble3D val="0"/>
            <c:spPr>
              <a:solidFill>
                <a:srgbClr val="109FE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5D5-6347-A304-65C504F6E78C}"/>
              </c:ext>
            </c:extLst>
          </c:dPt>
          <c:dPt>
            <c:idx val="3"/>
            <c:invertIfNegative val="0"/>
            <c:bubble3D val="0"/>
            <c:spPr>
              <a:solidFill>
                <a:srgbClr val="98DE9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5D5-6347-A304-65C504F6E78C}"/>
              </c:ext>
            </c:extLst>
          </c:dPt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5D5-6347-A304-65C504F6E78C}"/>
              </c:ext>
            </c:extLst>
          </c:dPt>
          <c:dPt>
            <c:idx val="5"/>
            <c:invertIfNegative val="0"/>
            <c:bubble3D val="0"/>
            <c:spPr>
              <a:solidFill>
                <a:srgbClr val="C00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5D5-6347-A304-65C504F6E78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-540000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064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4.7</c:v>
                </c:pt>
                <c:pt idx="5">
                  <c:v>5.9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B5D5-6347-A304-65C504F6E78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62"/>
        <c:overlap val="-100"/>
        <c:axId val="761211919"/>
        <c:axId val="760717855"/>
      </c:barChart>
      <c:catAx>
        <c:axId val="76121191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60717855"/>
        <c:crosses val="autoZero"/>
        <c:auto val="1"/>
        <c:lblAlgn val="ctr"/>
        <c:lblOffset val="100"/>
        <c:noMultiLvlLbl val="0"/>
      </c:catAx>
      <c:valAx>
        <c:axId val="7607178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761211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45ED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3E0-D54F-BF45-D0B50A0B6644}"/>
              </c:ext>
            </c:extLst>
          </c:dPt>
          <c:dPt>
            <c:idx val="1"/>
            <c:invertIfNegative val="0"/>
            <c:bubble3D val="0"/>
            <c:spPr>
              <a:solidFill>
                <a:srgbClr val="045ED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3E0-D54F-BF45-D0B50A0B6644}"/>
              </c:ext>
            </c:extLst>
          </c:dPt>
          <c:dPt>
            <c:idx val="2"/>
            <c:invertIfNegative val="0"/>
            <c:bubble3D val="0"/>
            <c:spPr>
              <a:solidFill>
                <a:srgbClr val="6EDD4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3E0-D54F-BF45-D0B50A0B6644}"/>
              </c:ext>
            </c:extLst>
          </c:dPt>
          <c:dPt>
            <c:idx val="3"/>
            <c:invertIfNegative val="0"/>
            <c:bubble3D val="0"/>
            <c:spPr>
              <a:solidFill>
                <a:srgbClr val="6EDD4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3E0-D54F-BF45-D0B50A0B6644}"/>
              </c:ext>
            </c:extLst>
          </c:dPt>
          <c:dPt>
            <c:idx val="4"/>
            <c:invertIfNegative val="0"/>
            <c:bubble3D val="0"/>
            <c:spPr>
              <a:solidFill>
                <a:srgbClr val="109FE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3E0-D54F-BF45-D0B50A0B6644}"/>
              </c:ext>
            </c:extLst>
          </c:dPt>
          <c:dPt>
            <c:idx val="5"/>
            <c:invertIfNegative val="0"/>
            <c:bubble3D val="0"/>
            <c:spPr>
              <a:solidFill>
                <a:srgbClr val="109FE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3E0-D54F-BF45-D0B50A0B664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000" b="0" i="0" u="none" strike="noStrike" kern="1200" baseline="0">
                    <a:solidFill>
                      <a:schemeClr val="bg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2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2.1</c:v>
                </c:pt>
                <c:pt idx="1">
                  <c:v>3</c:v>
                </c:pt>
                <c:pt idx="2">
                  <c:v>4.8</c:v>
                </c:pt>
                <c:pt idx="3">
                  <c:v>5.0999999999999996</c:v>
                </c:pt>
                <c:pt idx="4">
                  <c:v>3.7</c:v>
                </c:pt>
                <c:pt idx="5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3E0-D54F-BF45-D0B50A0B6644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0"/>
        <c:overlap val="-50"/>
        <c:axId val="761211919"/>
        <c:axId val="760717855"/>
      </c:barChart>
      <c:catAx>
        <c:axId val="761211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60717855"/>
        <c:crosses val="autoZero"/>
        <c:auto val="1"/>
        <c:lblAlgn val="ctr"/>
        <c:lblOffset val="100"/>
        <c:noMultiLvlLbl val="0"/>
      </c:catAx>
      <c:valAx>
        <c:axId val="7607178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61211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0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>
                <a:lumMod val="9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7.4</c:v>
                </c:pt>
                <c:pt idx="5">
                  <c:v>4.5999999999999996</c:v>
                </c:pt>
                <c:pt idx="6">
                  <c:v>3.7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F30-484E-815B-9CCB05DF620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45ED0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2-EF30-484E-815B-9CCB05DF6208}"/>
              </c:ext>
            </c:extLst>
          </c:dPt>
          <c:dPt>
            <c:idx val="1"/>
            <c:invertIfNegative val="0"/>
            <c:bubble3D val="0"/>
            <c:spPr>
              <a:solidFill>
                <a:srgbClr val="109FE4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4-EF30-484E-815B-9CCB05DF6208}"/>
              </c:ext>
            </c:extLst>
          </c:dPt>
          <c:dPt>
            <c:idx val="2"/>
            <c:invertIfNegative val="0"/>
            <c:bubble3D val="0"/>
            <c:spPr>
              <a:solidFill>
                <a:srgbClr val="6EDD4D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6-EF30-484E-815B-9CCB05DF6208}"/>
              </c:ext>
            </c:extLst>
          </c:dPt>
          <c:dPt>
            <c:idx val="3"/>
            <c:invertIfNegative val="0"/>
            <c:bubble3D val="0"/>
            <c:spPr>
              <a:solidFill>
                <a:srgbClr val="98DE91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8-EF30-484E-815B-9CCB05DF6208}"/>
              </c:ext>
            </c:extLst>
          </c:dPt>
          <c:dPt>
            <c:idx val="4"/>
            <c:invertIfNegative val="0"/>
            <c:bubble3D val="0"/>
            <c:spPr>
              <a:solidFill>
                <a:srgbClr val="C00000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A-EF30-484E-815B-9CCB05DF6208}"/>
              </c:ext>
            </c:extLst>
          </c:dPt>
          <c:dPt>
            <c:idx val="5"/>
            <c:invertIfNegative val="0"/>
            <c:bubble3D val="0"/>
            <c:spPr>
              <a:solidFill>
                <a:srgbClr val="FFC000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C-EF30-484E-815B-9CCB05DF6208}"/>
              </c:ext>
            </c:extLst>
          </c:dPt>
          <c:dPt>
            <c:idx val="6"/>
            <c:invertIfNegative val="0"/>
            <c:bubble3D val="0"/>
            <c:spPr>
              <a:solidFill>
                <a:srgbClr val="7030A0"/>
              </a:solidFill>
              <a:ln w="9525" cap="flat" cmpd="sng" algn="ctr">
                <a:noFill/>
                <a:round/>
              </a:ln>
              <a:effectLst/>
            </c:spPr>
            <c:extLst>
              <c:ext xmlns:c16="http://schemas.microsoft.com/office/drawing/2014/chart" uri="{C3380CC4-5D6E-409C-BE32-E72D297353CC}">
                <c16:uniqueId val="{0000000E-EF30-484E-815B-9CCB05DF620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lt1"/>
                    </a:solidFill>
                    <a:latin typeface="Lato Light" panose="020F0502020204030203" pitchFamily="34" charset="0"/>
                    <a:ea typeface="Lato Light" panose="020F0502020204030203" pitchFamily="34" charset="0"/>
                    <a:cs typeface="Lato Light" panose="020F0502020204030203" pitchFamily="34" charset="0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  <c:pt idx="4">
                  <c:v>E</c:v>
                </c:pt>
                <c:pt idx="5">
                  <c:v>F</c:v>
                </c:pt>
                <c:pt idx="6">
                  <c:v>G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5.5</c:v>
                </c:pt>
                <c:pt idx="5">
                  <c:v>6.2</c:v>
                </c:pt>
                <c:pt idx="6">
                  <c:v>2.9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EF30-484E-815B-9CCB05DF620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50"/>
        <c:axId val="637464016"/>
        <c:axId val="323156224"/>
      </c:barChart>
      <c:catAx>
        <c:axId val="637464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8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323156224"/>
        <c:crosses val="autoZero"/>
        <c:auto val="1"/>
        <c:lblAlgn val="ctr"/>
        <c:lblOffset val="100"/>
        <c:noMultiLvlLbl val="0"/>
      </c:catAx>
      <c:valAx>
        <c:axId val="323156224"/>
        <c:scaling>
          <c:orientation val="minMax"/>
        </c:scaling>
        <c:delete val="1"/>
        <c:axPos val="l"/>
        <c:majorGridlines>
          <c:spPr>
            <a:ln w="12700" cap="flat" cmpd="sng" algn="ctr">
              <a:solidFill>
                <a:schemeClr val="bg1">
                  <a:lumMod val="50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637464016"/>
        <c:crosses val="autoZero"/>
        <c:crossBetween val="between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rgbClr val="109FE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48-7D43-B1AD-6F4671918CE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rgbClr val="6EDD4D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48-7D43-B1AD-6F4671918CE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rgbClr val="045ED0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One</c:v>
                </c:pt>
                <c:pt idx="1">
                  <c:v>Two</c:v>
                </c:pt>
                <c:pt idx="2">
                  <c:v>Three</c:v>
                </c:pt>
                <c:pt idx="3">
                  <c:v>Four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48-7D43-B1AD-6F4671918CE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23"/>
        <c:overlap val="65"/>
        <c:axId val="646058000"/>
        <c:axId val="636491584"/>
      </c:barChart>
      <c:catAx>
        <c:axId val="64605800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36491584"/>
        <c:crosses val="autoZero"/>
        <c:auto val="1"/>
        <c:lblAlgn val="ctr"/>
        <c:lblOffset val="100"/>
        <c:noMultiLvlLbl val="0"/>
      </c:catAx>
      <c:valAx>
        <c:axId val="63649158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460580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45ED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82C6-9D4F-A62A-C69C9E18280E}"/>
              </c:ext>
            </c:extLst>
          </c:dPt>
          <c:dPt>
            <c:idx val="1"/>
            <c:invertIfNegative val="0"/>
            <c:bubble3D val="0"/>
            <c:spPr>
              <a:solidFill>
                <a:srgbClr val="109FE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2C6-9D4F-A62A-C69C9E18280E}"/>
              </c:ext>
            </c:extLst>
          </c:dPt>
          <c:dPt>
            <c:idx val="2"/>
            <c:invertIfNegative val="0"/>
            <c:bubble3D val="0"/>
            <c:spPr>
              <a:solidFill>
                <a:srgbClr val="6EDD4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2C6-9D4F-A62A-C69C9E18280E}"/>
              </c:ext>
            </c:extLst>
          </c:dPt>
          <c:dPt>
            <c:idx val="3"/>
            <c:invertIfNegative val="0"/>
            <c:bubble3D val="0"/>
            <c:spPr>
              <a:solidFill>
                <a:srgbClr val="98DE9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2C6-9D4F-A62A-C69C9E18280E}"/>
              </c:ext>
            </c:extLst>
          </c:dPt>
          <c:cat>
            <c:strRef>
              <c:f>Sheet1!$A$2:$A$5</c:f>
              <c:strCache>
                <c:ptCount val="4"/>
                <c:pt idx="0">
                  <c:v>August</c:v>
                </c:pt>
                <c:pt idx="1">
                  <c:v>September</c:v>
                </c:pt>
                <c:pt idx="2">
                  <c:v>November</c:v>
                </c:pt>
                <c:pt idx="3">
                  <c:v>December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2C6-9D4F-A62A-C69C9E1828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8"/>
        <c:overlap val="-27"/>
        <c:axId val="727519391"/>
        <c:axId val="690515471"/>
      </c:barChart>
      <c:catAx>
        <c:axId val="72751939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defRPr>
            </a:pPr>
            <a:endParaRPr lang="en-US"/>
          </a:p>
        </c:txPr>
        <c:crossAx val="690515471"/>
        <c:crosses val="autoZero"/>
        <c:auto val="1"/>
        <c:lblAlgn val="ctr"/>
        <c:lblOffset val="100"/>
        <c:noMultiLvlLbl val="0"/>
      </c:catAx>
      <c:valAx>
        <c:axId val="6905154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/>
          </a:p>
        </c:txPr>
        <c:crossAx val="72751939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 b="0" i="0">
          <a:latin typeface="Lato Light" panose="020F0502020204030203" pitchFamily="34" charset="0"/>
          <a:ea typeface="Lato Light" panose="020F0502020204030203" pitchFamily="34" charset="0"/>
          <a:cs typeface="Lato Light" panose="020F0502020204030203" pitchFamily="34" charset="0"/>
        </a:defRPr>
      </a:pPr>
      <a:endParaRPr lang="en-US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Sheet1!$A$2:$A$9</cx:f>
        <cx:lvl ptCount="8">
          <cx:pt idx="0">A</cx:pt>
          <cx:pt idx="1">B</cx:pt>
          <cx:pt idx="2">C</cx:pt>
          <cx:pt idx="3">D</cx:pt>
          <cx:pt idx="4">E</cx:pt>
          <cx:pt idx="5">F</cx:pt>
          <cx:pt idx="6">G</cx:pt>
          <cx:pt idx="7">H</cx:pt>
        </cx:lvl>
      </cx:strDim>
      <cx:numDim type="val">
        <cx:f>Sheet1!$B$2:$B$9</cx:f>
        <cx:lvl ptCount="8" formatCode="General">
          <cx:pt idx="0">245</cx:pt>
          <cx:pt idx="1">170</cx:pt>
          <cx:pt idx="2">70</cx:pt>
          <cx:pt idx="3">-130</cx:pt>
          <cx:pt idx="4">290</cx:pt>
          <cx:pt idx="5">-305</cx:pt>
          <cx:pt idx="6">134</cx:pt>
          <cx:pt idx="7">255</cx:pt>
        </cx:lvl>
      </cx:numDim>
    </cx:data>
  </cx:chartData>
  <cx:chart>
    <cx:plotArea>
      <cx:plotAreaRegion>
        <cx:series layoutId="waterfall" uniqueId="{260322D7-F48B-A24D-A48B-CDEC91092F30}">
          <cx:tx>
            <cx:txData>
              <cx:f>Sheet1!$B$1</cx:f>
              <cx:v>Series1</cx:v>
            </cx:txData>
          </cx:tx>
          <cx:spPr>
            <a:ln w="25400">
              <a:noFill/>
            </a:ln>
          </cx:spPr>
          <cx:dataPt idx="0">
            <cx:spPr>
              <a:solidFill>
                <a:srgbClr val="045ED0"/>
              </a:solidFill>
            </cx:spPr>
          </cx:dataPt>
          <cx:dataPt idx="1">
            <cx:spPr>
              <a:solidFill>
                <a:srgbClr val="6EDD4D"/>
              </a:solidFill>
            </cx:spPr>
          </cx:dataPt>
          <cx:dataPt idx="2">
            <cx:spPr>
              <a:solidFill>
                <a:srgbClr val="6EDD4D"/>
              </a:solidFill>
            </cx:spPr>
          </cx:dataPt>
          <cx:dataPt idx="3">
            <cx:spPr>
              <a:solidFill>
                <a:srgbClr val="6B3BC4"/>
              </a:solidFill>
            </cx:spPr>
          </cx:dataPt>
          <cx:dataPt idx="4">
            <cx:spPr>
              <a:solidFill>
                <a:srgbClr val="045ED0"/>
              </a:solidFill>
            </cx:spPr>
          </cx:dataPt>
          <cx:dataPt idx="5">
            <cx:spPr>
              <a:solidFill>
                <a:srgbClr val="6B3BC4"/>
              </a:solidFill>
            </cx:spPr>
          </cx:dataPt>
          <cx:dataPt idx="6">
            <cx:spPr>
              <a:solidFill>
                <a:srgbClr val="6EDD4D"/>
              </a:solidFill>
            </cx:spPr>
          </cx:dataPt>
          <cx:dataPt idx="7">
            <cx:spPr>
              <a:solidFill>
                <a:srgbClr val="045ED0"/>
              </a:solidFill>
            </cx:spPr>
          </cx:dataPt>
          <cx:dataLabels pos="inEnd"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>
                    <a:solidFill>
                      <a:schemeClr val="bg1"/>
                    </a:solidFill>
                  </a:defRPr>
                </a:pPr>
                <a:endParaRPr lang="en-GB" sz="1197" b="0" i="0" u="none" strike="noStrike" baseline="0">
                  <a:solidFill>
                    <a:schemeClr val="bg1"/>
                  </a:solidFill>
                  <a:latin typeface="Calibri" panose="020F0502020204030204"/>
                </a:endParaRPr>
              </a:p>
            </cx:txPr>
            <cx:visibility seriesName="0" categoryName="0" value="1"/>
          </cx:dataLabels>
          <cx:dataId val="0"/>
          <cx:layoutPr>
            <cx:visibility connectorLines="1"/>
            <cx:subtotals>
              <cx:idx val="0"/>
              <cx:idx val="4"/>
              <cx:idx val="7"/>
            </cx:subtotals>
          </cx:layoutPr>
        </cx:series>
      </cx:plotAreaRegion>
      <cx:axis id="0">
        <cx:catScaling gapWidth="0.5"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rgbClr val="BDBDBD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2400" b="0" i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  <cx:axis id="1" hidden="1">
        <cx:valScaling/>
        <cx:majorGridlines/>
        <cx:tickLabels/>
        <cx:txPr>
          <a:bodyPr vertOverflow="overflow" horzOverflow="overflow" wrap="square" lIns="0" tIns="0" rIns="0" bIns="0"/>
          <a:lstStyle/>
          <a:p>
            <a:pPr algn="ctr" rtl="0">
              <a:defRPr sz="2400" b="0" i="0">
                <a:solidFill>
                  <a:srgbClr val="BDBDBD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defRPr>
            </a:pPr>
            <a:endParaRPr lang="en-US" sz="2400" b="0" i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cx:txPr>
      </cx:axis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2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398">
  <cs:axisTitle>
    <cs:lnRef idx="0"/>
    <cs:fillRef idx="0"/>
    <cs:effectRef idx="0"/>
    <cs:fontRef idx="minor">
      <a:schemeClr val="tx1">
        <a:lumMod val="50000"/>
        <a:lumOff val="50000"/>
      </a:schemeClr>
    </cs:fontRef>
    <cs:defRPr sz="1197"/>
  </cs:axisTitle>
  <cs:category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197"/>
  </cs:dataLabel>
  <cs:dataLabelCallout>
    <cs:lnRef idx="0"/>
    <cs:fillRef idx="0"/>
    <cs:effectRef idx="0"/>
    <cs:fontRef idx="minor">
      <a:schemeClr val="dk1">
        <a:lumMod val="50000"/>
        <a:lumOff val="50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ln w="9525" cap="flat" cmpd="sng" algn="ctr">
        <a:solidFill>
          <a:schemeClr val="phClr">
            <a:alpha val="50000"/>
          </a:schemeClr>
        </a:solidFill>
        <a:round/>
      </a:ln>
    </cs:spPr>
  </cs:dataPoint>
  <cs:dataPoint3D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 cap="flat" cmpd="sng" algn="ctr">
        <a:solidFill>
          <a:schemeClr val="phClr">
            <a:shade val="95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50000"/>
        <a:lumOff val="50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  <a:lumOff val="10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50000"/>
        <a:lumOff val="50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50000"/>
        <a:lumOff val="50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dk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1862" cap="none" spc="2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50000"/>
        <a:lumOff val="50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50000"/>
        <a:lumOff val="50000"/>
      </a:schemeClr>
    </cs:fontRef>
    <cs:defRPr sz="1197"/>
  </cs:valueAxis>
  <cs:wall>
    <cs:lnRef idx="0"/>
    <cs:fillRef idx="0"/>
    <cs:effectRef idx="0"/>
    <cs:fontRef idx="minor">
      <a:schemeClr val="dk1"/>
    </cs:fontRef>
  </cs:wall>
</cs:chartStyle>
</file>

<file path=ppt/charts/style2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5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2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9050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>
      <cs:styleClr val="auto"/>
    </cs:effectRef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pattFill prst="narHorz">
        <a:fgClr>
          <a:schemeClr val="phClr"/>
        </a:fgClr>
        <a:bgClr>
          <a:schemeClr val="phClr">
            <a:lumMod val="20000"/>
            <a:lumOff val="80000"/>
          </a:schemeClr>
        </a:bgClr>
      </a:pattFill>
      <a:effectLst>
        <a:innerShdw blurRad="114300">
          <a:schemeClr val="phClr"/>
        </a:innerShdw>
      </a:effectLst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>
        <a:solidFill>
          <a:schemeClr val="tx1">
            <a:lumMod val="15000"/>
            <a:lumOff val="85000"/>
          </a:schemeClr>
        </a:solidFill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15875" cap="flat" cmpd="sng" algn="ctr">
        <a:solidFill>
          <a:schemeClr val="tx1">
            <a:lumMod val="65000"/>
            <a:lumOff val="3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50000"/>
        <a:lumOff val="50000"/>
      </a:schemeClr>
    </cs:fontRef>
    <cs:defRPr sz="2200" b="1" kern="1200" cap="all" spc="15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2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2.xml><?xml version="1.0" encoding="utf-8"?>
<cs:chartStyle xmlns:cs="http://schemas.microsoft.com/office/drawing/2012/chartStyle" xmlns:a="http://schemas.openxmlformats.org/drawingml/2006/main" id="41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99306-D3F3-75F1-DC72-E8A6632C43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E3BBB4-064D-6DB8-0F95-25CD1CC3F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3CEB-2577-14D1-2669-17BD5C059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E71E-96C5-4344-B7A0-B19DCA0689A6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478B3-BB19-9F52-F245-A94E6FC9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F9B47-A3A1-776F-DB89-270B2A188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CF23-FFC4-BA42-9EE1-FAAA34AA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067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305B5-9E4B-063F-EB39-AF9A5ABFE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0A341-60E8-6D68-FED9-DCAF0D92F1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8A256-447F-297A-A4D8-0E8D5D63E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E71E-96C5-4344-B7A0-B19DCA0689A6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A4627B-939F-E26A-FE56-1CD7C416E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D5B30-043F-C3C0-01B6-DB974B570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CF23-FFC4-BA42-9EE1-FAAA34AA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197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26B782-6718-9C02-C682-9A1DCDCE92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77F534-29CE-CCFA-E146-A7997D86C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7BFFD-7952-4F31-F8F4-0AE7CB743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E71E-96C5-4344-B7A0-B19DCA0689A6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EACDF-58F4-509E-81DA-0997B17EF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4909-3464-EA29-937F-98939787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CF23-FFC4-BA42-9EE1-FAAA34AA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5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77F2E-1B6A-EEB8-5A55-96F40FFE0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ABFA3D-0A52-D385-2BFA-288A3E617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8F0CE-7CC3-1ED0-EAEC-C629D45B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E71E-96C5-4344-B7A0-B19DCA0689A6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25D6-678F-02F7-92C5-221AFF28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65BD5-3926-B55C-3131-9D4598D1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CF23-FFC4-BA42-9EE1-FAAA34AA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084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E5A63-4460-F3E0-107D-70861234D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0EEFE-8C8C-7CC6-7C87-73EF37499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9BAAD-CBD6-523D-0500-254CFB7C7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E71E-96C5-4344-B7A0-B19DCA0689A6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B7DFF-EDA8-E7FC-0CD1-4B2404BB2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897C6-0AAB-112E-ED00-6055D642E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CF23-FFC4-BA42-9EE1-FAAA34AA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941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DD56E-AD1F-39AA-4638-E342EE52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147B2-4499-9AA9-EF90-E59492A523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67629E-B8EA-8D9B-DE23-FACFC99D8A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27183-786C-8EE1-F4AA-628C803CD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E71E-96C5-4344-B7A0-B19DCA0689A6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DE37FE-770A-6024-BB71-13FE1E5D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B404FD-015E-2A2C-9236-E91B4DFD4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CF23-FFC4-BA42-9EE1-FAAA34AA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20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06F8-7C62-7EB8-7079-2AE73AF3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D5A500-05F0-489A-5F5B-C125396F5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9A5D2C-67B9-718F-7760-D9B2E023D4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D27A3-FACC-DAE1-3782-845E344AD8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04E6D0-D753-9E6B-2C2E-A81F16ECD7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B607F1-9A85-29B5-CA64-57D9980AD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E71E-96C5-4344-B7A0-B19DCA0689A6}" type="datetimeFigureOut">
              <a:rPr lang="en-US" smtClean="0"/>
              <a:t>4/6/23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857700-DE1A-A59A-34BE-F6304D0F1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4F573B-6776-4F13-19D3-1217E5FC9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CF23-FFC4-BA42-9EE1-FAAA34AA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9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3D90C-1235-4991-1E92-DDABC1D5E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F7813B-5C16-A16D-CE47-2FEE4C991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E71E-96C5-4344-B7A0-B19DCA0689A6}" type="datetimeFigureOut">
              <a:rPr lang="en-US" smtClean="0"/>
              <a:t>4/6/23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4A42FD-E80D-5E5E-95AD-D5E75CB7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384E74-FF5C-13D6-1819-2A01D6E6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CF23-FFC4-BA42-9EE1-FAAA34AA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277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4FB84-FF61-62EE-7089-466B96E6C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E71E-96C5-4344-B7A0-B19DCA0689A6}" type="datetimeFigureOut">
              <a:rPr lang="en-US" smtClean="0"/>
              <a:t>4/6/23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A5BCB7-B09D-F1BA-4C03-6A384F7CF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AF28C-6BBA-6646-B6A6-D937FE3CE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CF23-FFC4-BA42-9EE1-FAAA34AA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13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ACE62-E409-C17F-1264-CB43BBE0E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1D2AC-7544-2EF3-B739-9D18CCD31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2CAA47-8592-DB03-8AFE-80ED6D0EC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33AB3-BC2E-E21A-1B98-4AABD3816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E71E-96C5-4344-B7A0-B19DCA0689A6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0F1D54-E5C8-4BA3-41BB-52F707D80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E97F4-2CF2-DD18-E596-6F8A7B12A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CF23-FFC4-BA42-9EE1-FAAA34AA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57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1163F-C48D-B5C4-0FDC-FF756CB64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0308A-285D-647B-8EBF-DA7CF8A704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7AD38-7596-D493-6D31-04B5C6814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BD0732-97DF-008A-FEB6-3AD254D2B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7E71E-96C5-4344-B7A0-B19DCA0689A6}" type="datetimeFigureOut">
              <a:rPr lang="en-US" smtClean="0"/>
              <a:t>4/6/23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40A53A-6A11-3B61-0CE5-6E91E0896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004CE-4E32-34DE-F1C5-B356E965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6CF23-FFC4-BA42-9EE1-FAAA34AA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906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DB97E9-B34E-4E46-2DFB-54BAF650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AF1E33-3627-C3BA-B6E6-E15FDC708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542D7-5363-F4EF-6EA8-C0547ABC70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7E71E-96C5-4344-B7A0-B19DCA0689A6}" type="datetimeFigureOut">
              <a:rPr lang="en-US" smtClean="0"/>
              <a:t>4/6/23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4D8D7-4580-C988-34F5-20C8D1C81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3589B-0303-4FE3-05A2-D9B426E76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6CF23-FFC4-BA42-9EE1-FAAA34AA17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80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1.xml"/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4/relationships/chartEx" Target="../charts/chartEx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6.xml"/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E2A6EDD7-E0BF-43BA-44D5-07AD7F6D8C53}"/>
              </a:ext>
            </a:extLst>
          </p:cNvPr>
          <p:cNvSpPr/>
          <p:nvPr/>
        </p:nvSpPr>
        <p:spPr>
          <a:xfrm>
            <a:off x="0" y="5083629"/>
            <a:ext cx="5924486" cy="1643742"/>
          </a:xfrm>
          <a:prstGeom prst="rect">
            <a:avLst/>
          </a:prstGeom>
          <a:solidFill>
            <a:srgbClr val="045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3A591D-04DE-919A-75D7-6330352B3ABD}"/>
              </a:ext>
            </a:extLst>
          </p:cNvPr>
          <p:cNvSpPr/>
          <p:nvPr/>
        </p:nvSpPr>
        <p:spPr>
          <a:xfrm>
            <a:off x="5987142" y="5083629"/>
            <a:ext cx="6204857" cy="1643742"/>
          </a:xfrm>
          <a:prstGeom prst="rect">
            <a:avLst/>
          </a:prstGeom>
          <a:solidFill>
            <a:srgbClr val="6E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361803" y="289561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Statistical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3755502" y="351116"/>
            <a:ext cx="365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97251F3-B043-C014-DC0A-62A2352494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0705645"/>
              </p:ext>
            </p:extLst>
          </p:nvPr>
        </p:nvGraphicFramePr>
        <p:xfrm>
          <a:off x="706375" y="1466133"/>
          <a:ext cx="10698401" cy="33391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12D297D-7E29-496C-B9EE-8323F13EA966}"/>
              </a:ext>
            </a:extLst>
          </p:cNvPr>
          <p:cNvSpPr txBox="1"/>
          <p:nvPr/>
        </p:nvSpPr>
        <p:spPr>
          <a:xfrm>
            <a:off x="706375" y="5324471"/>
            <a:ext cx="432921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45B7BA-67A1-301F-6DD5-DE61C158A468}"/>
              </a:ext>
            </a:extLst>
          </p:cNvPr>
          <p:cNvSpPr txBox="1"/>
          <p:nvPr/>
        </p:nvSpPr>
        <p:spPr>
          <a:xfrm>
            <a:off x="1436730" y="5416804"/>
            <a:ext cx="409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to get your company’s name out there.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0AFF92-9EB1-9445-AE24-ACAD3D30E653}"/>
              </a:ext>
            </a:extLst>
          </p:cNvPr>
          <p:cNvSpPr txBox="1"/>
          <p:nvPr/>
        </p:nvSpPr>
        <p:spPr>
          <a:xfrm>
            <a:off x="6549032" y="5324471"/>
            <a:ext cx="432921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05DE8D-3FA3-3150-2070-77D9D3978D02}"/>
              </a:ext>
            </a:extLst>
          </p:cNvPr>
          <p:cNvSpPr txBox="1"/>
          <p:nvPr/>
        </p:nvSpPr>
        <p:spPr>
          <a:xfrm>
            <a:off x="7279387" y="5416804"/>
            <a:ext cx="40953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to get your company’s name out there.</a:t>
            </a:r>
          </a:p>
        </p:txBody>
      </p:sp>
    </p:spTree>
    <p:extLst>
      <p:ext uri="{BB962C8B-B14F-4D97-AF65-F5344CB8AC3E}">
        <p14:creationId xmlns:p14="http://schemas.microsoft.com/office/powerpoint/2010/main" val="3011770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 Same-side Corner of Rectangle 25">
            <a:extLst>
              <a:ext uri="{FF2B5EF4-FFF2-40B4-BE49-F238E27FC236}">
                <a16:creationId xmlns:a16="http://schemas.microsoft.com/office/drawing/2014/main" id="{5F7E374E-B1DE-B8CD-6478-30F6CEFAECAB}"/>
              </a:ext>
            </a:extLst>
          </p:cNvPr>
          <p:cNvSpPr/>
          <p:nvPr/>
        </p:nvSpPr>
        <p:spPr>
          <a:xfrm rot="16200000">
            <a:off x="8282609" y="-2979376"/>
            <a:ext cx="715617" cy="710316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5700645" y="310598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Statistical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9094344" y="372153"/>
            <a:ext cx="28947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29422EB-C9EB-2DC6-E7BD-C69E1D057E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67453874"/>
              </p:ext>
            </p:extLst>
          </p:nvPr>
        </p:nvGraphicFramePr>
        <p:xfrm>
          <a:off x="5700645" y="975506"/>
          <a:ext cx="6288428" cy="55103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49E6974-B5D0-6445-09A3-4554CFD711E5}"/>
              </a:ext>
            </a:extLst>
          </p:cNvPr>
          <p:cNvSpPr txBox="1"/>
          <p:nvPr/>
        </p:nvSpPr>
        <p:spPr>
          <a:xfrm>
            <a:off x="531612" y="2369304"/>
            <a:ext cx="38625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C1481C-7D51-DC62-11BC-5AB901BD1AFF}"/>
              </a:ext>
            </a:extLst>
          </p:cNvPr>
          <p:cNvSpPr/>
          <p:nvPr/>
        </p:nvSpPr>
        <p:spPr>
          <a:xfrm>
            <a:off x="550797" y="1955504"/>
            <a:ext cx="286621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8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0C2BD2-5445-5CE1-8C32-0FD4402EF75D}"/>
              </a:ext>
            </a:extLst>
          </p:cNvPr>
          <p:cNvSpPr txBox="1"/>
          <p:nvPr/>
        </p:nvSpPr>
        <p:spPr>
          <a:xfrm>
            <a:off x="531612" y="310598"/>
            <a:ext cx="38625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045ED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16746D6-F3E0-A266-6258-515924602D5C}"/>
              </a:ext>
            </a:extLst>
          </p:cNvPr>
          <p:cNvGrpSpPr/>
          <p:nvPr/>
        </p:nvGrpSpPr>
        <p:grpSpPr>
          <a:xfrm>
            <a:off x="616086" y="3029325"/>
            <a:ext cx="3778073" cy="3349774"/>
            <a:chOff x="602834" y="3119959"/>
            <a:chExt cx="3778073" cy="334977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67BD95D-414F-00F6-F006-4D5BFB024CAD}"/>
                </a:ext>
              </a:extLst>
            </p:cNvPr>
            <p:cNvGrpSpPr/>
            <p:nvPr/>
          </p:nvGrpSpPr>
          <p:grpSpPr>
            <a:xfrm>
              <a:off x="602834" y="3274441"/>
              <a:ext cx="410817" cy="410816"/>
              <a:chOff x="550797" y="3246783"/>
              <a:chExt cx="410817" cy="410816"/>
            </a:xfrm>
          </p:grpSpPr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CCBC894-A28D-BF7B-9177-632C51B2F780}"/>
                  </a:ext>
                </a:extLst>
              </p:cNvPr>
              <p:cNvSpPr/>
              <p:nvPr/>
            </p:nvSpPr>
            <p:spPr>
              <a:xfrm>
                <a:off x="550797" y="3246783"/>
                <a:ext cx="291547" cy="291547"/>
              </a:xfrm>
              <a:prstGeom prst="rect">
                <a:avLst/>
              </a:prstGeom>
              <a:solidFill>
                <a:srgbClr val="045E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BB29E8A7-8330-83FB-F63E-D1F97C3BDA59}"/>
                  </a:ext>
                </a:extLst>
              </p:cNvPr>
              <p:cNvSpPr/>
              <p:nvPr/>
            </p:nvSpPr>
            <p:spPr>
              <a:xfrm>
                <a:off x="670067" y="3366052"/>
                <a:ext cx="291547" cy="291547"/>
              </a:xfrm>
              <a:prstGeom prst="rect">
                <a:avLst/>
              </a:prstGeom>
              <a:solidFill>
                <a:srgbClr val="045ED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2F87293-FE8D-E8F7-2314-FE7F929F1BD8}"/>
                </a:ext>
              </a:extLst>
            </p:cNvPr>
            <p:cNvSpPr txBox="1"/>
            <p:nvPr/>
          </p:nvSpPr>
          <p:spPr>
            <a:xfrm>
              <a:off x="1240143" y="3119959"/>
              <a:ext cx="31407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offered.</a:t>
              </a:r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35A48AC1-9596-9C7C-49AE-6B2982C65589}"/>
                </a:ext>
              </a:extLst>
            </p:cNvPr>
            <p:cNvGrpSpPr/>
            <p:nvPr/>
          </p:nvGrpSpPr>
          <p:grpSpPr>
            <a:xfrm>
              <a:off x="602834" y="4135832"/>
              <a:ext cx="410817" cy="410816"/>
              <a:chOff x="550797" y="3246783"/>
              <a:chExt cx="410817" cy="410816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D5A2BD03-D8D3-96F7-773D-AB1652D69971}"/>
                  </a:ext>
                </a:extLst>
              </p:cNvPr>
              <p:cNvSpPr/>
              <p:nvPr/>
            </p:nvSpPr>
            <p:spPr>
              <a:xfrm>
                <a:off x="550797" y="3246783"/>
                <a:ext cx="291547" cy="291547"/>
              </a:xfrm>
              <a:prstGeom prst="rect">
                <a:avLst/>
              </a:prstGeom>
              <a:solidFill>
                <a:srgbClr val="109FE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BC428D0E-1A8B-4482-3FBD-7D1087449F80}"/>
                  </a:ext>
                </a:extLst>
              </p:cNvPr>
              <p:cNvSpPr/>
              <p:nvPr/>
            </p:nvSpPr>
            <p:spPr>
              <a:xfrm>
                <a:off x="670067" y="3366052"/>
                <a:ext cx="291547" cy="291547"/>
              </a:xfrm>
              <a:prstGeom prst="rect">
                <a:avLst/>
              </a:prstGeom>
              <a:solidFill>
                <a:srgbClr val="109FE4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8E611CE1-6D46-41B8-FA82-A8C81885D030}"/>
                </a:ext>
              </a:extLst>
            </p:cNvPr>
            <p:cNvGrpSpPr/>
            <p:nvPr/>
          </p:nvGrpSpPr>
          <p:grpSpPr>
            <a:xfrm>
              <a:off x="602834" y="5023728"/>
              <a:ext cx="410817" cy="410816"/>
              <a:chOff x="550797" y="3246783"/>
              <a:chExt cx="410817" cy="410816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9B63B347-7391-5464-F337-AED5771FB392}"/>
                  </a:ext>
                </a:extLst>
              </p:cNvPr>
              <p:cNvSpPr/>
              <p:nvPr/>
            </p:nvSpPr>
            <p:spPr>
              <a:xfrm>
                <a:off x="550797" y="3246783"/>
                <a:ext cx="291547" cy="291547"/>
              </a:xfrm>
              <a:prstGeom prst="rect">
                <a:avLst/>
              </a:prstGeom>
              <a:solidFill>
                <a:srgbClr val="6EDD4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9F18738-9F4A-8BFB-2AD3-7A09CA644D89}"/>
                  </a:ext>
                </a:extLst>
              </p:cNvPr>
              <p:cNvSpPr/>
              <p:nvPr/>
            </p:nvSpPr>
            <p:spPr>
              <a:xfrm>
                <a:off x="670067" y="3366052"/>
                <a:ext cx="291547" cy="291547"/>
              </a:xfrm>
              <a:prstGeom prst="rect">
                <a:avLst/>
              </a:prstGeom>
              <a:solidFill>
                <a:srgbClr val="6EDD4D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DA89DE1-5BCB-FB5B-5678-696BD60BEDF3}"/>
                </a:ext>
              </a:extLst>
            </p:cNvPr>
            <p:cNvGrpSpPr/>
            <p:nvPr/>
          </p:nvGrpSpPr>
          <p:grpSpPr>
            <a:xfrm>
              <a:off x="602834" y="5911623"/>
              <a:ext cx="410817" cy="410816"/>
              <a:chOff x="550797" y="3246783"/>
              <a:chExt cx="410817" cy="41081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B3C0E5A-2766-306E-0844-AC7B1E609BC6}"/>
                  </a:ext>
                </a:extLst>
              </p:cNvPr>
              <p:cNvSpPr/>
              <p:nvPr/>
            </p:nvSpPr>
            <p:spPr>
              <a:xfrm>
                <a:off x="550797" y="3246783"/>
                <a:ext cx="291547" cy="291547"/>
              </a:xfrm>
              <a:prstGeom prst="rect">
                <a:avLst/>
              </a:prstGeom>
              <a:solidFill>
                <a:srgbClr val="98DE9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D353846-5D0F-9C6C-95B7-281A4D9E2F3D}"/>
                  </a:ext>
                </a:extLst>
              </p:cNvPr>
              <p:cNvSpPr/>
              <p:nvPr/>
            </p:nvSpPr>
            <p:spPr>
              <a:xfrm>
                <a:off x="670067" y="3366052"/>
                <a:ext cx="291547" cy="291547"/>
              </a:xfrm>
              <a:prstGeom prst="rect">
                <a:avLst/>
              </a:prstGeom>
              <a:solidFill>
                <a:srgbClr val="98DE9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E36A80-B18B-6566-9314-45502F09BCDE}"/>
                </a:ext>
              </a:extLst>
            </p:cNvPr>
            <p:cNvSpPr txBox="1"/>
            <p:nvPr/>
          </p:nvSpPr>
          <p:spPr>
            <a:xfrm>
              <a:off x="1240143" y="4047611"/>
              <a:ext cx="31407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offered.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00B51BE5-CFB8-C805-85EA-9F3184438C8F}"/>
                </a:ext>
              </a:extLst>
            </p:cNvPr>
            <p:cNvSpPr txBox="1"/>
            <p:nvPr/>
          </p:nvSpPr>
          <p:spPr>
            <a:xfrm>
              <a:off x="1240143" y="4935507"/>
              <a:ext cx="31407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offered.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F49FB13-24AE-A9F9-B92A-1082B9140D18}"/>
                </a:ext>
              </a:extLst>
            </p:cNvPr>
            <p:cNvSpPr txBox="1"/>
            <p:nvPr/>
          </p:nvSpPr>
          <p:spPr>
            <a:xfrm>
              <a:off x="1240143" y="5823402"/>
              <a:ext cx="31407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8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Refers to a good or service being offered.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81353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361803" y="289561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Statistical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3755502" y="351116"/>
            <a:ext cx="365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32BF20-A1C2-E4FF-DAB7-45F905634EC7}"/>
              </a:ext>
            </a:extLst>
          </p:cNvPr>
          <p:cNvSpPr txBox="1">
            <a:spLocks/>
          </p:cNvSpPr>
          <p:nvPr/>
        </p:nvSpPr>
        <p:spPr>
          <a:xfrm>
            <a:off x="7693073" y="1394888"/>
            <a:ext cx="4324126" cy="83511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F7F30C5-AE23-C230-0004-679DEEABBAF9}"/>
              </a:ext>
            </a:extLst>
          </p:cNvPr>
          <p:cNvSpPr txBox="1">
            <a:spLocks/>
          </p:cNvSpPr>
          <p:nvPr/>
        </p:nvSpPr>
        <p:spPr>
          <a:xfrm>
            <a:off x="7693073" y="2632305"/>
            <a:ext cx="4324126" cy="83511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7D58517-33F7-F932-3067-8533D9A15B8E}"/>
              </a:ext>
            </a:extLst>
          </p:cNvPr>
          <p:cNvSpPr txBox="1">
            <a:spLocks/>
          </p:cNvSpPr>
          <p:nvPr/>
        </p:nvSpPr>
        <p:spPr>
          <a:xfrm>
            <a:off x="7693073" y="3872770"/>
            <a:ext cx="4324126" cy="83511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79608FA3-23EA-E006-429A-F52A0306BB80}"/>
              </a:ext>
            </a:extLst>
          </p:cNvPr>
          <p:cNvSpPr txBox="1">
            <a:spLocks/>
          </p:cNvSpPr>
          <p:nvPr/>
        </p:nvSpPr>
        <p:spPr>
          <a:xfrm>
            <a:off x="7693073" y="5071216"/>
            <a:ext cx="4324126" cy="835113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3376898D-56F1-90A7-B04B-230479A01B3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61177768"/>
              </p:ext>
            </p:extLst>
          </p:nvPr>
        </p:nvGraphicFramePr>
        <p:xfrm>
          <a:off x="349473" y="986397"/>
          <a:ext cx="6466618" cy="5411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31D6B326-9F53-A882-5C4C-DD4DA297AD36}"/>
              </a:ext>
            </a:extLst>
          </p:cNvPr>
          <p:cNvGrpSpPr/>
          <p:nvPr/>
        </p:nvGrpSpPr>
        <p:grpSpPr>
          <a:xfrm>
            <a:off x="7188231" y="1610616"/>
            <a:ext cx="504842" cy="403656"/>
            <a:chOff x="7018464" y="1374498"/>
            <a:chExt cx="504842" cy="403656"/>
          </a:xfrm>
        </p:grpSpPr>
        <p:sp>
          <p:nvSpPr>
            <p:cNvPr id="15" name="Diamond 14">
              <a:extLst>
                <a:ext uri="{FF2B5EF4-FFF2-40B4-BE49-F238E27FC236}">
                  <a16:creationId xmlns:a16="http://schemas.microsoft.com/office/drawing/2014/main" id="{542F2930-4550-19F7-80AB-7F69C4CE9310}"/>
                </a:ext>
              </a:extLst>
            </p:cNvPr>
            <p:cNvSpPr/>
            <p:nvPr/>
          </p:nvSpPr>
          <p:spPr>
            <a:xfrm>
              <a:off x="7018464" y="1374498"/>
              <a:ext cx="403656" cy="403656"/>
            </a:xfrm>
            <a:prstGeom prst="diamond">
              <a:avLst/>
            </a:prstGeom>
            <a:solidFill>
              <a:srgbClr val="045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F1D161F6-241A-CC89-DD4D-61E06B7A4023}"/>
                </a:ext>
              </a:extLst>
            </p:cNvPr>
            <p:cNvSpPr/>
            <p:nvPr/>
          </p:nvSpPr>
          <p:spPr>
            <a:xfrm>
              <a:off x="7226569" y="1427957"/>
              <a:ext cx="296737" cy="296737"/>
            </a:xfrm>
            <a:prstGeom prst="diamond">
              <a:avLst/>
            </a:prstGeom>
            <a:solidFill>
              <a:srgbClr val="045ED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49DEE25-E5C0-ED51-6A58-98FFD4C5BBF0}"/>
              </a:ext>
            </a:extLst>
          </p:cNvPr>
          <p:cNvGrpSpPr/>
          <p:nvPr/>
        </p:nvGrpSpPr>
        <p:grpSpPr>
          <a:xfrm>
            <a:off x="7188231" y="2833626"/>
            <a:ext cx="504842" cy="403656"/>
            <a:chOff x="7018464" y="1374498"/>
            <a:chExt cx="504842" cy="403656"/>
          </a:xfrm>
        </p:grpSpPr>
        <p:sp>
          <p:nvSpPr>
            <p:cNvPr id="19" name="Diamond 18">
              <a:extLst>
                <a:ext uri="{FF2B5EF4-FFF2-40B4-BE49-F238E27FC236}">
                  <a16:creationId xmlns:a16="http://schemas.microsoft.com/office/drawing/2014/main" id="{88603DE3-4BFA-553F-0104-52F6722B32A9}"/>
                </a:ext>
              </a:extLst>
            </p:cNvPr>
            <p:cNvSpPr/>
            <p:nvPr/>
          </p:nvSpPr>
          <p:spPr>
            <a:xfrm>
              <a:off x="7018464" y="1374498"/>
              <a:ext cx="403656" cy="403656"/>
            </a:xfrm>
            <a:prstGeom prst="diamond">
              <a:avLst/>
            </a:prstGeom>
            <a:solidFill>
              <a:srgbClr val="109FE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Diamond 19">
              <a:extLst>
                <a:ext uri="{FF2B5EF4-FFF2-40B4-BE49-F238E27FC236}">
                  <a16:creationId xmlns:a16="http://schemas.microsoft.com/office/drawing/2014/main" id="{A566A56E-1317-D95D-2C11-C813120C1D52}"/>
                </a:ext>
              </a:extLst>
            </p:cNvPr>
            <p:cNvSpPr/>
            <p:nvPr/>
          </p:nvSpPr>
          <p:spPr>
            <a:xfrm>
              <a:off x="7226569" y="1427957"/>
              <a:ext cx="296737" cy="296737"/>
            </a:xfrm>
            <a:prstGeom prst="diamond">
              <a:avLst/>
            </a:prstGeom>
            <a:solidFill>
              <a:srgbClr val="109FE4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5FC994D-8527-F114-FE00-C59B2CCDC9ED}"/>
              </a:ext>
            </a:extLst>
          </p:cNvPr>
          <p:cNvGrpSpPr/>
          <p:nvPr/>
        </p:nvGrpSpPr>
        <p:grpSpPr>
          <a:xfrm>
            <a:off x="7188231" y="4102356"/>
            <a:ext cx="504842" cy="403656"/>
            <a:chOff x="7018464" y="1374498"/>
            <a:chExt cx="504842" cy="403656"/>
          </a:xfrm>
        </p:grpSpPr>
        <p:sp>
          <p:nvSpPr>
            <p:cNvPr id="22" name="Diamond 21">
              <a:extLst>
                <a:ext uri="{FF2B5EF4-FFF2-40B4-BE49-F238E27FC236}">
                  <a16:creationId xmlns:a16="http://schemas.microsoft.com/office/drawing/2014/main" id="{074EDE36-641A-B9A7-0C27-935B611285C3}"/>
                </a:ext>
              </a:extLst>
            </p:cNvPr>
            <p:cNvSpPr/>
            <p:nvPr/>
          </p:nvSpPr>
          <p:spPr>
            <a:xfrm>
              <a:off x="7018464" y="1374498"/>
              <a:ext cx="403656" cy="403656"/>
            </a:xfrm>
            <a:prstGeom prst="diamond">
              <a:avLst/>
            </a:prstGeom>
            <a:solidFill>
              <a:srgbClr val="6ED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Diamond 22">
              <a:extLst>
                <a:ext uri="{FF2B5EF4-FFF2-40B4-BE49-F238E27FC236}">
                  <a16:creationId xmlns:a16="http://schemas.microsoft.com/office/drawing/2014/main" id="{98309DA7-C8EF-3CC2-9F4C-4754528E595D}"/>
                </a:ext>
              </a:extLst>
            </p:cNvPr>
            <p:cNvSpPr/>
            <p:nvPr/>
          </p:nvSpPr>
          <p:spPr>
            <a:xfrm>
              <a:off x="7226569" y="1427957"/>
              <a:ext cx="296737" cy="296737"/>
            </a:xfrm>
            <a:prstGeom prst="diamond">
              <a:avLst/>
            </a:prstGeom>
            <a:solidFill>
              <a:srgbClr val="6EDD4D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5DFE39C-9216-6C24-F159-9F56DFC3F7CD}"/>
              </a:ext>
            </a:extLst>
          </p:cNvPr>
          <p:cNvGrpSpPr/>
          <p:nvPr/>
        </p:nvGrpSpPr>
        <p:grpSpPr>
          <a:xfrm>
            <a:off x="7188231" y="5348226"/>
            <a:ext cx="504842" cy="403656"/>
            <a:chOff x="7018464" y="1374498"/>
            <a:chExt cx="504842" cy="403656"/>
          </a:xfrm>
        </p:grpSpPr>
        <p:sp>
          <p:nvSpPr>
            <p:cNvPr id="25" name="Diamond 24">
              <a:extLst>
                <a:ext uri="{FF2B5EF4-FFF2-40B4-BE49-F238E27FC236}">
                  <a16:creationId xmlns:a16="http://schemas.microsoft.com/office/drawing/2014/main" id="{1399DA60-B097-DEF7-7AFB-C84DAFB9A169}"/>
                </a:ext>
              </a:extLst>
            </p:cNvPr>
            <p:cNvSpPr/>
            <p:nvPr/>
          </p:nvSpPr>
          <p:spPr>
            <a:xfrm>
              <a:off x="7018464" y="1374498"/>
              <a:ext cx="403656" cy="403656"/>
            </a:xfrm>
            <a:prstGeom prst="diamond">
              <a:avLst/>
            </a:prstGeom>
            <a:solidFill>
              <a:srgbClr val="98DE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Diamond 25">
              <a:extLst>
                <a:ext uri="{FF2B5EF4-FFF2-40B4-BE49-F238E27FC236}">
                  <a16:creationId xmlns:a16="http://schemas.microsoft.com/office/drawing/2014/main" id="{2A8E2A88-2A36-ABF6-085A-991FCBEB2680}"/>
                </a:ext>
              </a:extLst>
            </p:cNvPr>
            <p:cNvSpPr/>
            <p:nvPr/>
          </p:nvSpPr>
          <p:spPr>
            <a:xfrm>
              <a:off x="7226569" y="1427957"/>
              <a:ext cx="296737" cy="296737"/>
            </a:xfrm>
            <a:prstGeom prst="diamond">
              <a:avLst/>
            </a:prstGeom>
            <a:solidFill>
              <a:srgbClr val="98DE9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7476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361803" y="289561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Statistical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3755502" y="351116"/>
            <a:ext cx="3028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816403A-710D-C9B4-FE07-86E162BA02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4321359"/>
              </p:ext>
            </p:extLst>
          </p:nvPr>
        </p:nvGraphicFramePr>
        <p:xfrm>
          <a:off x="668178" y="1654379"/>
          <a:ext cx="5427822" cy="42845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C3D439-D9CA-5C94-273B-C5033E872AB5}"/>
              </a:ext>
            </a:extLst>
          </p:cNvPr>
          <p:cNvSpPr/>
          <p:nvPr/>
        </p:nvSpPr>
        <p:spPr>
          <a:xfrm>
            <a:off x="7182623" y="1654378"/>
            <a:ext cx="5009377" cy="994769"/>
          </a:xfrm>
          <a:prstGeom prst="rect">
            <a:avLst/>
          </a:prstGeom>
          <a:solidFill>
            <a:srgbClr val="045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D845FF-2122-F3C8-4462-9592EA9D9062}"/>
              </a:ext>
            </a:extLst>
          </p:cNvPr>
          <p:cNvSpPr txBox="1"/>
          <p:nvPr/>
        </p:nvSpPr>
        <p:spPr>
          <a:xfrm>
            <a:off x="7444021" y="2044332"/>
            <a:ext cx="3917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3B14F1B-FD76-7B61-7BA7-8B9780FDD594}"/>
              </a:ext>
            </a:extLst>
          </p:cNvPr>
          <p:cNvSpPr/>
          <p:nvPr/>
        </p:nvSpPr>
        <p:spPr>
          <a:xfrm>
            <a:off x="7444021" y="1754000"/>
            <a:ext cx="2017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896719-2C7D-0AE8-D612-95C13EB21EE9}"/>
              </a:ext>
            </a:extLst>
          </p:cNvPr>
          <p:cNvSpPr/>
          <p:nvPr/>
        </p:nvSpPr>
        <p:spPr>
          <a:xfrm>
            <a:off x="7182623" y="2755497"/>
            <a:ext cx="5009377" cy="994769"/>
          </a:xfrm>
          <a:prstGeom prst="rect">
            <a:avLst/>
          </a:prstGeom>
          <a:solidFill>
            <a:srgbClr val="109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9D4C28-D22F-A3E2-4A0E-1265CABB959A}"/>
              </a:ext>
            </a:extLst>
          </p:cNvPr>
          <p:cNvSpPr txBox="1"/>
          <p:nvPr/>
        </p:nvSpPr>
        <p:spPr>
          <a:xfrm>
            <a:off x="7444021" y="3145311"/>
            <a:ext cx="3917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6666F5-D875-3EBB-01EF-270EBFD9EAF1}"/>
              </a:ext>
            </a:extLst>
          </p:cNvPr>
          <p:cNvSpPr/>
          <p:nvPr/>
        </p:nvSpPr>
        <p:spPr>
          <a:xfrm>
            <a:off x="7444021" y="2844185"/>
            <a:ext cx="2017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67F9F6-6CF4-2D4A-FB3D-A59D37C5C170}"/>
              </a:ext>
            </a:extLst>
          </p:cNvPr>
          <p:cNvSpPr/>
          <p:nvPr/>
        </p:nvSpPr>
        <p:spPr>
          <a:xfrm>
            <a:off x="7182623" y="3858480"/>
            <a:ext cx="5009377" cy="994769"/>
          </a:xfrm>
          <a:prstGeom prst="rect">
            <a:avLst/>
          </a:prstGeom>
          <a:solidFill>
            <a:srgbClr val="6E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9FABB7-C7DC-66B5-B3B5-B6C0321CB85E}"/>
              </a:ext>
            </a:extLst>
          </p:cNvPr>
          <p:cNvSpPr txBox="1"/>
          <p:nvPr/>
        </p:nvSpPr>
        <p:spPr>
          <a:xfrm>
            <a:off x="7444021" y="4271397"/>
            <a:ext cx="3917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18FE6F1-833F-69F5-FF91-C27C5426F28B}"/>
              </a:ext>
            </a:extLst>
          </p:cNvPr>
          <p:cNvSpPr/>
          <p:nvPr/>
        </p:nvSpPr>
        <p:spPr>
          <a:xfrm>
            <a:off x="7444021" y="3939998"/>
            <a:ext cx="2017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7ABF8A3-4EBB-290C-F6AE-5B8CC5518581}"/>
              </a:ext>
            </a:extLst>
          </p:cNvPr>
          <p:cNvSpPr/>
          <p:nvPr/>
        </p:nvSpPr>
        <p:spPr>
          <a:xfrm>
            <a:off x="7182623" y="4944131"/>
            <a:ext cx="5009377" cy="994769"/>
          </a:xfrm>
          <a:prstGeom prst="rect">
            <a:avLst/>
          </a:prstGeom>
          <a:solidFill>
            <a:srgbClr val="98D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2F0364-6BB8-6D2D-5373-F08CF7224AD3}"/>
              </a:ext>
            </a:extLst>
          </p:cNvPr>
          <p:cNvSpPr txBox="1"/>
          <p:nvPr/>
        </p:nvSpPr>
        <p:spPr>
          <a:xfrm>
            <a:off x="7444021" y="5297056"/>
            <a:ext cx="39175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96CA6B3-81C5-323F-736B-AB0503F2CF53}"/>
              </a:ext>
            </a:extLst>
          </p:cNvPr>
          <p:cNvSpPr/>
          <p:nvPr/>
        </p:nvSpPr>
        <p:spPr>
          <a:xfrm>
            <a:off x="7444021" y="4965657"/>
            <a:ext cx="201730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8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149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10F054B-E9F3-FC4E-D0FC-5AD88FC89582}"/>
              </a:ext>
            </a:extLst>
          </p:cNvPr>
          <p:cNvSpPr/>
          <p:nvPr/>
        </p:nvSpPr>
        <p:spPr>
          <a:xfrm>
            <a:off x="0" y="3513428"/>
            <a:ext cx="5125453" cy="974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361803" y="289561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Statistical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3755502" y="351116"/>
            <a:ext cx="365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6BE927-8C2C-8B78-C0FB-7146B44AD06A}"/>
              </a:ext>
            </a:extLst>
          </p:cNvPr>
          <p:cNvSpPr txBox="1"/>
          <p:nvPr/>
        </p:nvSpPr>
        <p:spPr>
          <a:xfrm>
            <a:off x="855235" y="4936545"/>
            <a:ext cx="34762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1A92DE-4164-5A63-2A86-6EFA967E3239}"/>
              </a:ext>
            </a:extLst>
          </p:cNvPr>
          <p:cNvSpPr/>
          <p:nvPr/>
        </p:nvSpPr>
        <p:spPr>
          <a:xfrm>
            <a:off x="855236" y="4586140"/>
            <a:ext cx="283089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4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629A51-042E-715F-CE41-569B91FD6ABF}"/>
              </a:ext>
            </a:extLst>
          </p:cNvPr>
          <p:cNvSpPr/>
          <p:nvPr/>
        </p:nvSpPr>
        <p:spPr>
          <a:xfrm>
            <a:off x="855235" y="3816041"/>
            <a:ext cx="12232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45ED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TITLE 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19A9289-D48F-6B27-AA16-A6F2ACBB90D0}"/>
              </a:ext>
            </a:extLst>
          </p:cNvPr>
          <p:cNvSpPr/>
          <p:nvPr/>
        </p:nvSpPr>
        <p:spPr>
          <a:xfrm>
            <a:off x="2997504" y="3816041"/>
            <a:ext cx="12232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EDD4D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TITLE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F73DD-DC8D-33BF-EABD-87B0F1E58530}"/>
              </a:ext>
            </a:extLst>
          </p:cNvPr>
          <p:cNvSpPr txBox="1"/>
          <p:nvPr/>
        </p:nvSpPr>
        <p:spPr>
          <a:xfrm>
            <a:off x="855235" y="1774912"/>
            <a:ext cx="36535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D64B421-1476-CEFC-0725-E4A7463EB0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45607865"/>
              </p:ext>
            </p:extLst>
          </p:nvPr>
        </p:nvGraphicFramePr>
        <p:xfrm>
          <a:off x="5943527" y="1486852"/>
          <a:ext cx="5886670" cy="4697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757384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 Same-side Corner of Rectangle 17">
            <a:extLst>
              <a:ext uri="{FF2B5EF4-FFF2-40B4-BE49-F238E27FC236}">
                <a16:creationId xmlns:a16="http://schemas.microsoft.com/office/drawing/2014/main" id="{84691979-A398-035F-EBF2-EDF3A07D2E31}"/>
              </a:ext>
            </a:extLst>
          </p:cNvPr>
          <p:cNvSpPr/>
          <p:nvPr/>
        </p:nvSpPr>
        <p:spPr>
          <a:xfrm>
            <a:off x="744230" y="4622800"/>
            <a:ext cx="2521196" cy="22479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45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 Same-side Corner of Rectangle 18">
            <a:extLst>
              <a:ext uri="{FF2B5EF4-FFF2-40B4-BE49-F238E27FC236}">
                <a16:creationId xmlns:a16="http://schemas.microsoft.com/office/drawing/2014/main" id="{E66BECD0-DF93-D8AF-A4AA-BC18C27493B7}"/>
              </a:ext>
            </a:extLst>
          </p:cNvPr>
          <p:cNvSpPr/>
          <p:nvPr/>
        </p:nvSpPr>
        <p:spPr>
          <a:xfrm>
            <a:off x="3474730" y="4622800"/>
            <a:ext cx="2521196" cy="22479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09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 Same-side Corner of Rectangle 19">
            <a:extLst>
              <a:ext uri="{FF2B5EF4-FFF2-40B4-BE49-F238E27FC236}">
                <a16:creationId xmlns:a16="http://schemas.microsoft.com/office/drawing/2014/main" id="{7EB98692-81EA-DD0B-D10D-595CF380AB53}"/>
              </a:ext>
            </a:extLst>
          </p:cNvPr>
          <p:cNvSpPr/>
          <p:nvPr/>
        </p:nvSpPr>
        <p:spPr>
          <a:xfrm>
            <a:off x="6230630" y="4622800"/>
            <a:ext cx="2521196" cy="22479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E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 Same-side Corner of Rectangle 20">
            <a:extLst>
              <a:ext uri="{FF2B5EF4-FFF2-40B4-BE49-F238E27FC236}">
                <a16:creationId xmlns:a16="http://schemas.microsoft.com/office/drawing/2014/main" id="{00A3AB87-E93E-0E7B-9DF1-D708636B0D96}"/>
              </a:ext>
            </a:extLst>
          </p:cNvPr>
          <p:cNvSpPr/>
          <p:nvPr/>
        </p:nvSpPr>
        <p:spPr>
          <a:xfrm>
            <a:off x="8948430" y="4622800"/>
            <a:ext cx="2521196" cy="224790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98D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361803" y="289561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Statistical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3755502" y="351116"/>
            <a:ext cx="365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AA927127-3FF6-3A0B-6EED-98F69478AF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58527710"/>
              </p:ext>
            </p:extLst>
          </p:nvPr>
        </p:nvGraphicFramePr>
        <p:xfrm>
          <a:off x="744230" y="1307407"/>
          <a:ext cx="10703540" cy="3078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2D1F615-B704-28AB-9760-5D9F0623B02A}"/>
              </a:ext>
            </a:extLst>
          </p:cNvPr>
          <p:cNvSpPr txBox="1"/>
          <p:nvPr/>
        </p:nvSpPr>
        <p:spPr>
          <a:xfrm>
            <a:off x="644432" y="5641805"/>
            <a:ext cx="2642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AEE6B4-877B-2F29-85EA-2500969A5DC1}"/>
              </a:ext>
            </a:extLst>
          </p:cNvPr>
          <p:cNvSpPr/>
          <p:nvPr/>
        </p:nvSpPr>
        <p:spPr>
          <a:xfrm>
            <a:off x="1334964" y="5256150"/>
            <a:ext cx="1225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32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5FB3C76-37A0-2208-A7F7-131877DB0D00}"/>
              </a:ext>
            </a:extLst>
          </p:cNvPr>
          <p:cNvSpPr/>
          <p:nvPr/>
        </p:nvSpPr>
        <p:spPr>
          <a:xfrm>
            <a:off x="4121899" y="5256150"/>
            <a:ext cx="1225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32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25A9C4-B6A5-6BA7-9502-4FC9618291ED}"/>
              </a:ext>
            </a:extLst>
          </p:cNvPr>
          <p:cNvSpPr/>
          <p:nvPr/>
        </p:nvSpPr>
        <p:spPr>
          <a:xfrm>
            <a:off x="6889841" y="5256150"/>
            <a:ext cx="1225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32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9DA32FE-25A2-4D94-4050-9EFD875B255D}"/>
              </a:ext>
            </a:extLst>
          </p:cNvPr>
          <p:cNvSpPr/>
          <p:nvPr/>
        </p:nvSpPr>
        <p:spPr>
          <a:xfrm>
            <a:off x="9657581" y="5256150"/>
            <a:ext cx="12257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32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76C998-AE25-7EBF-1334-D6C10218BAA6}"/>
              </a:ext>
            </a:extLst>
          </p:cNvPr>
          <p:cNvSpPr txBox="1"/>
          <p:nvPr/>
        </p:nvSpPr>
        <p:spPr>
          <a:xfrm>
            <a:off x="3413354" y="5641805"/>
            <a:ext cx="2642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9AEB34E-F5BD-8E73-AA29-79096FD7FBF1}"/>
              </a:ext>
            </a:extLst>
          </p:cNvPr>
          <p:cNvSpPr txBox="1"/>
          <p:nvPr/>
        </p:nvSpPr>
        <p:spPr>
          <a:xfrm>
            <a:off x="6180892" y="5641805"/>
            <a:ext cx="2642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F28A4-6C8D-76FD-B36A-BF488EE5C3A3}"/>
              </a:ext>
            </a:extLst>
          </p:cNvPr>
          <p:cNvSpPr txBox="1"/>
          <p:nvPr/>
        </p:nvSpPr>
        <p:spPr>
          <a:xfrm>
            <a:off x="8948430" y="5641805"/>
            <a:ext cx="26428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</p:spTree>
    <p:extLst>
      <p:ext uri="{BB962C8B-B14F-4D97-AF65-F5344CB8AC3E}">
        <p14:creationId xmlns:p14="http://schemas.microsoft.com/office/powerpoint/2010/main" val="42176847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7DBD12CE-DB31-5498-E08B-49B832784F00}"/>
              </a:ext>
            </a:extLst>
          </p:cNvPr>
          <p:cNvSpPr/>
          <p:nvPr/>
        </p:nvSpPr>
        <p:spPr>
          <a:xfrm>
            <a:off x="7158038" y="1007268"/>
            <a:ext cx="5033962" cy="48434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361803" y="289561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Statistical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3755502" y="351116"/>
            <a:ext cx="365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2BC3421-6C8E-5CC8-D2EB-EC39519084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8352563"/>
              </p:ext>
            </p:extLst>
          </p:nvPr>
        </p:nvGraphicFramePr>
        <p:xfrm>
          <a:off x="341236" y="1499869"/>
          <a:ext cx="6359761" cy="46749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3" name="Group 22">
            <a:extLst>
              <a:ext uri="{FF2B5EF4-FFF2-40B4-BE49-F238E27FC236}">
                <a16:creationId xmlns:a16="http://schemas.microsoft.com/office/drawing/2014/main" id="{880DB036-5FDC-D60F-AC36-5ED6507D06C5}"/>
              </a:ext>
            </a:extLst>
          </p:cNvPr>
          <p:cNvGrpSpPr/>
          <p:nvPr/>
        </p:nvGrpSpPr>
        <p:grpSpPr>
          <a:xfrm>
            <a:off x="7819834" y="2408583"/>
            <a:ext cx="3362737" cy="2857500"/>
            <a:chOff x="7527447" y="1717345"/>
            <a:chExt cx="3362737" cy="2857500"/>
          </a:xfrm>
        </p:grpSpPr>
        <p:sp>
          <p:nvSpPr>
            <p:cNvPr id="21" name="Chevron 20">
              <a:extLst>
                <a:ext uri="{FF2B5EF4-FFF2-40B4-BE49-F238E27FC236}">
                  <a16:creationId xmlns:a16="http://schemas.microsoft.com/office/drawing/2014/main" id="{86BCBD45-CE85-78CE-65AD-BC3469D0ABBA}"/>
                </a:ext>
              </a:extLst>
            </p:cNvPr>
            <p:cNvSpPr/>
            <p:nvPr/>
          </p:nvSpPr>
          <p:spPr>
            <a:xfrm>
              <a:off x="7795801" y="1717345"/>
              <a:ext cx="3094383" cy="971550"/>
            </a:xfrm>
            <a:prstGeom prst="chevron">
              <a:avLst/>
            </a:prstGeom>
            <a:solidFill>
              <a:srgbClr val="045E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2" name="Chevron 21">
              <a:extLst>
                <a:ext uri="{FF2B5EF4-FFF2-40B4-BE49-F238E27FC236}">
                  <a16:creationId xmlns:a16="http://schemas.microsoft.com/office/drawing/2014/main" id="{56CE219C-F076-B7A1-D3C7-A2775267A2AE}"/>
                </a:ext>
              </a:extLst>
            </p:cNvPr>
            <p:cNvSpPr/>
            <p:nvPr/>
          </p:nvSpPr>
          <p:spPr>
            <a:xfrm>
              <a:off x="7795801" y="3603295"/>
              <a:ext cx="3094383" cy="971550"/>
            </a:xfrm>
            <a:prstGeom prst="chevron">
              <a:avLst/>
            </a:prstGeom>
            <a:solidFill>
              <a:srgbClr val="6EDD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6E50597-99AE-938D-598E-47192BC146C4}"/>
                </a:ext>
              </a:extLst>
            </p:cNvPr>
            <p:cNvSpPr txBox="1"/>
            <p:nvPr/>
          </p:nvSpPr>
          <p:spPr>
            <a:xfrm>
              <a:off x="8303934" y="1910958"/>
              <a:ext cx="2313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30BDC4-0490-DFED-35CA-FF3FC4A55478}"/>
                </a:ext>
              </a:extLst>
            </p:cNvPr>
            <p:cNvSpPr txBox="1"/>
            <p:nvPr/>
          </p:nvSpPr>
          <p:spPr>
            <a:xfrm>
              <a:off x="8303934" y="3837333"/>
              <a:ext cx="231358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latin typeface="Roboto Light" panose="02000000000000000000" pitchFamily="2" charset="0"/>
                  <a:ea typeface="Roboto Light" panose="02000000000000000000" pitchFamily="2" charset="0"/>
                  <a:cs typeface="Lato Light" panose="020F0502020204030203" pitchFamily="34" charset="0"/>
                </a:rPr>
                <a:t>That’s why we provide point and click solutions.</a:t>
              </a:r>
              <a:endParaRPr lang="en-US" sz="1400" dirty="0">
                <a:solidFill>
                  <a:schemeClr val="bg1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9B8B0B7-FDBD-7095-E856-9EC6D6E068E0}"/>
                </a:ext>
              </a:extLst>
            </p:cNvPr>
            <p:cNvSpPr txBox="1"/>
            <p:nvPr/>
          </p:nvSpPr>
          <p:spPr>
            <a:xfrm>
              <a:off x="7527447" y="1870078"/>
              <a:ext cx="5081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045ED0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A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878BC6C-CCC7-03FE-62A0-06ED09FF87FD}"/>
                </a:ext>
              </a:extLst>
            </p:cNvPr>
            <p:cNvSpPr txBox="1"/>
            <p:nvPr/>
          </p:nvSpPr>
          <p:spPr>
            <a:xfrm>
              <a:off x="7527447" y="3793991"/>
              <a:ext cx="50813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6EDD4D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B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EFEA4FF-60A8-0654-6DC2-F5DC460D20E8}"/>
              </a:ext>
            </a:extLst>
          </p:cNvPr>
          <p:cNvSpPr txBox="1"/>
          <p:nvPr/>
        </p:nvSpPr>
        <p:spPr>
          <a:xfrm>
            <a:off x="7769320" y="1336301"/>
            <a:ext cx="34637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</p:spTree>
    <p:extLst>
      <p:ext uri="{BB962C8B-B14F-4D97-AF65-F5344CB8AC3E}">
        <p14:creationId xmlns:p14="http://schemas.microsoft.com/office/powerpoint/2010/main" val="16401165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361803" y="289561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Statistical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3755502" y="351116"/>
            <a:ext cx="365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E67F03-B4B2-E35B-29B1-A13675C4C6C4}"/>
              </a:ext>
            </a:extLst>
          </p:cNvPr>
          <p:cNvSpPr/>
          <p:nvPr/>
        </p:nvSpPr>
        <p:spPr>
          <a:xfrm>
            <a:off x="1473993" y="1678577"/>
            <a:ext cx="1177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5ED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rgbClr val="045ED0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CD729F-FB54-48B8-3DF1-B7D80A7ABDF8}"/>
              </a:ext>
            </a:extLst>
          </p:cNvPr>
          <p:cNvSpPr/>
          <p:nvPr/>
        </p:nvSpPr>
        <p:spPr>
          <a:xfrm>
            <a:off x="3641875" y="1675355"/>
            <a:ext cx="1177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109FE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rgbClr val="109FE4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5D9E69-737D-37CB-7314-85F8986EF6ED}"/>
              </a:ext>
            </a:extLst>
          </p:cNvPr>
          <p:cNvSpPr/>
          <p:nvPr/>
        </p:nvSpPr>
        <p:spPr>
          <a:xfrm>
            <a:off x="5642640" y="1675355"/>
            <a:ext cx="1177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EDD4D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rgbClr val="6EDD4D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064E673-87A6-6ADB-F7B9-BA02FD8EC28E}"/>
              </a:ext>
            </a:extLst>
          </p:cNvPr>
          <p:cNvSpPr/>
          <p:nvPr/>
        </p:nvSpPr>
        <p:spPr>
          <a:xfrm>
            <a:off x="7538865" y="1675355"/>
            <a:ext cx="1177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98DE9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rgbClr val="98DE9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0BB8F2-14B4-711C-5344-6B8A8110D9C3}"/>
              </a:ext>
            </a:extLst>
          </p:cNvPr>
          <p:cNvSpPr/>
          <p:nvPr/>
        </p:nvSpPr>
        <p:spPr>
          <a:xfrm>
            <a:off x="9283756" y="1675355"/>
            <a:ext cx="11777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5400" dirty="0">
              <a:solidFill>
                <a:srgbClr val="C00000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20580434-63AB-3D83-6485-A1153D4AEB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5207286"/>
              </p:ext>
            </p:extLst>
          </p:nvPr>
        </p:nvGraphicFramePr>
        <p:xfrm>
          <a:off x="809625" y="3429000"/>
          <a:ext cx="10572750" cy="3001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955960CB-208D-82D0-3F7B-BDC68BFABB8A}"/>
              </a:ext>
            </a:extLst>
          </p:cNvPr>
          <p:cNvSpPr/>
          <p:nvPr/>
        </p:nvSpPr>
        <p:spPr>
          <a:xfrm>
            <a:off x="1332411" y="1358538"/>
            <a:ext cx="143692" cy="640080"/>
          </a:xfrm>
          <a:prstGeom prst="rect">
            <a:avLst/>
          </a:prstGeom>
          <a:solidFill>
            <a:srgbClr val="045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C7142B7-F4F4-348B-9414-2EF4071BE60D}"/>
              </a:ext>
            </a:extLst>
          </p:cNvPr>
          <p:cNvSpPr/>
          <p:nvPr/>
        </p:nvSpPr>
        <p:spPr>
          <a:xfrm>
            <a:off x="3435531" y="1358538"/>
            <a:ext cx="143692" cy="640080"/>
          </a:xfrm>
          <a:prstGeom prst="rect">
            <a:avLst/>
          </a:prstGeom>
          <a:solidFill>
            <a:srgbClr val="109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94B3E5E-1603-816F-D6A0-F04C19DF1EC0}"/>
              </a:ext>
            </a:extLst>
          </p:cNvPr>
          <p:cNvSpPr/>
          <p:nvPr/>
        </p:nvSpPr>
        <p:spPr>
          <a:xfrm>
            <a:off x="5447211" y="1358538"/>
            <a:ext cx="143692" cy="640080"/>
          </a:xfrm>
          <a:prstGeom prst="rect">
            <a:avLst/>
          </a:prstGeom>
          <a:solidFill>
            <a:srgbClr val="6E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BBF06F-81D0-B1AE-ACB3-9AFB63B0E59F}"/>
              </a:ext>
            </a:extLst>
          </p:cNvPr>
          <p:cNvSpPr/>
          <p:nvPr/>
        </p:nvSpPr>
        <p:spPr>
          <a:xfrm>
            <a:off x="7341326" y="1358538"/>
            <a:ext cx="143692" cy="640080"/>
          </a:xfrm>
          <a:prstGeom prst="rect">
            <a:avLst/>
          </a:prstGeom>
          <a:solidFill>
            <a:srgbClr val="98DE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4ABE4A1-2E4E-E18F-50C4-B6F7ED4621A7}"/>
              </a:ext>
            </a:extLst>
          </p:cNvPr>
          <p:cNvSpPr/>
          <p:nvPr/>
        </p:nvSpPr>
        <p:spPr>
          <a:xfrm>
            <a:off x="9052560" y="1358538"/>
            <a:ext cx="143692" cy="6400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251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361803" y="289561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Statistical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3755502" y="351116"/>
            <a:ext cx="365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423FB332-C246-997E-8D61-7E3999DBBA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820192"/>
              </p:ext>
            </p:extLst>
          </p:nvPr>
        </p:nvGraphicFramePr>
        <p:xfrm>
          <a:off x="189331" y="1702752"/>
          <a:ext cx="12002669" cy="3254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256A40C2-130E-738E-63DD-8AD03308B2D2}"/>
              </a:ext>
            </a:extLst>
          </p:cNvPr>
          <p:cNvSpPr txBox="1"/>
          <p:nvPr/>
        </p:nvSpPr>
        <p:spPr>
          <a:xfrm>
            <a:off x="3169457" y="5398774"/>
            <a:ext cx="2335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482E02-70B6-3BA4-8343-CEB70A689490}"/>
              </a:ext>
            </a:extLst>
          </p:cNvPr>
          <p:cNvSpPr txBox="1"/>
          <p:nvPr/>
        </p:nvSpPr>
        <p:spPr>
          <a:xfrm>
            <a:off x="1972292" y="5552662"/>
            <a:ext cx="5130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45ED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BB02D3-CF4C-89B0-22F9-839E22927D30}"/>
              </a:ext>
            </a:extLst>
          </p:cNvPr>
          <p:cNvSpPr txBox="1"/>
          <p:nvPr/>
        </p:nvSpPr>
        <p:spPr>
          <a:xfrm>
            <a:off x="8227615" y="5398774"/>
            <a:ext cx="233598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Roboto Light" panose="02000000000000000000" pitchFamily="2" charset="0"/>
              <a:ea typeface="Roboto Light" panose="02000000000000000000" pitchFamily="2" charset="0"/>
              <a:cs typeface="Lato Light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7BD9205-FE87-3D5F-39ED-84D1DDC5BF2B}"/>
              </a:ext>
            </a:extLst>
          </p:cNvPr>
          <p:cNvSpPr txBox="1"/>
          <p:nvPr/>
        </p:nvSpPr>
        <p:spPr>
          <a:xfrm>
            <a:off x="7148950" y="5559578"/>
            <a:ext cx="513052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6EDD4D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F12AD8-0DCA-FB33-FD38-52A33D6423EB}"/>
              </a:ext>
            </a:extLst>
          </p:cNvPr>
          <p:cNvSpPr txBox="1"/>
          <p:nvPr/>
        </p:nvSpPr>
        <p:spPr>
          <a:xfrm>
            <a:off x="2050383" y="1247243"/>
            <a:ext cx="8724898" cy="3385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31771E-FBCB-3A9F-DB28-58EA4E8B8173}"/>
              </a:ext>
            </a:extLst>
          </p:cNvPr>
          <p:cNvSpPr/>
          <p:nvPr/>
        </p:nvSpPr>
        <p:spPr>
          <a:xfrm>
            <a:off x="1467853" y="5191626"/>
            <a:ext cx="4716379" cy="1443790"/>
          </a:xfrm>
          <a:prstGeom prst="rect">
            <a:avLst/>
          </a:prstGeom>
          <a:noFill/>
          <a:ln w="22225" cap="rnd">
            <a:solidFill>
              <a:srgbClr val="045ED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BA71D14-2C1E-FEAA-1F5C-86FD399CDE14}"/>
              </a:ext>
            </a:extLst>
          </p:cNvPr>
          <p:cNvSpPr/>
          <p:nvPr/>
        </p:nvSpPr>
        <p:spPr>
          <a:xfrm>
            <a:off x="6412832" y="5191626"/>
            <a:ext cx="4716379" cy="1443790"/>
          </a:xfrm>
          <a:prstGeom prst="rect">
            <a:avLst/>
          </a:prstGeom>
          <a:noFill/>
          <a:ln w="22225" cap="rnd">
            <a:solidFill>
              <a:srgbClr val="6EDD4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190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ound Same-side Corner of Rectangle 25">
            <a:extLst>
              <a:ext uri="{FF2B5EF4-FFF2-40B4-BE49-F238E27FC236}">
                <a16:creationId xmlns:a16="http://schemas.microsoft.com/office/drawing/2014/main" id="{1D5252EF-B5D5-ACAF-A7AE-0032B259B42E}"/>
              </a:ext>
            </a:extLst>
          </p:cNvPr>
          <p:cNvSpPr/>
          <p:nvPr/>
        </p:nvSpPr>
        <p:spPr>
          <a:xfrm rot="16200000">
            <a:off x="9496674" y="-76726"/>
            <a:ext cx="1133594" cy="403247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045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 Same-side Corner of Rectangle 26">
            <a:extLst>
              <a:ext uri="{FF2B5EF4-FFF2-40B4-BE49-F238E27FC236}">
                <a16:creationId xmlns:a16="http://schemas.microsoft.com/office/drawing/2014/main" id="{DF3B0604-185D-6846-F959-6087D3B37414}"/>
              </a:ext>
            </a:extLst>
          </p:cNvPr>
          <p:cNvSpPr/>
          <p:nvPr/>
        </p:nvSpPr>
        <p:spPr>
          <a:xfrm rot="16200000">
            <a:off x="9496674" y="1246747"/>
            <a:ext cx="1133594" cy="403247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E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 Same-side Corner of Rectangle 27">
            <a:extLst>
              <a:ext uri="{FF2B5EF4-FFF2-40B4-BE49-F238E27FC236}">
                <a16:creationId xmlns:a16="http://schemas.microsoft.com/office/drawing/2014/main" id="{CA6CFEC8-478A-FF83-FDAE-6B8E883F3727}"/>
              </a:ext>
            </a:extLst>
          </p:cNvPr>
          <p:cNvSpPr/>
          <p:nvPr/>
        </p:nvSpPr>
        <p:spPr>
          <a:xfrm rot="16200000">
            <a:off x="9496674" y="2642410"/>
            <a:ext cx="1133594" cy="403247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09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4D3D45A-38B7-83BA-5D6D-D4B9BDB19621}"/>
              </a:ext>
            </a:extLst>
          </p:cNvPr>
          <p:cNvSpPr/>
          <p:nvPr/>
        </p:nvSpPr>
        <p:spPr>
          <a:xfrm>
            <a:off x="8213259" y="1499467"/>
            <a:ext cx="901503" cy="9015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887F533-74DB-2AF3-AE3F-F141D0CAF104}"/>
              </a:ext>
            </a:extLst>
          </p:cNvPr>
          <p:cNvSpPr/>
          <p:nvPr/>
        </p:nvSpPr>
        <p:spPr>
          <a:xfrm>
            <a:off x="8213259" y="2834972"/>
            <a:ext cx="901503" cy="9015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14A1F1F7-214E-4BC5-1423-9633E0A0711C}"/>
              </a:ext>
            </a:extLst>
          </p:cNvPr>
          <p:cNvSpPr/>
          <p:nvPr/>
        </p:nvSpPr>
        <p:spPr>
          <a:xfrm>
            <a:off x="8213259" y="4194541"/>
            <a:ext cx="901503" cy="90150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361803" y="289561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Statistical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3755502" y="351116"/>
            <a:ext cx="365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16325CD-66E0-A647-7FAC-9EE835DA58B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25801576"/>
              </p:ext>
            </p:extLst>
          </p:nvPr>
        </p:nvGraphicFramePr>
        <p:xfrm>
          <a:off x="361803" y="1672410"/>
          <a:ext cx="7089040" cy="35701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226F8811-B7A4-6990-06EC-C9DCBCC409FA}"/>
              </a:ext>
            </a:extLst>
          </p:cNvPr>
          <p:cNvSpPr/>
          <p:nvPr/>
        </p:nvSpPr>
        <p:spPr>
          <a:xfrm>
            <a:off x="0" y="5745224"/>
            <a:ext cx="2663046" cy="400110"/>
          </a:xfrm>
          <a:prstGeom prst="rect">
            <a:avLst/>
          </a:prstGeom>
          <a:solidFill>
            <a:srgbClr val="045ED0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</a:t>
            </a:r>
            <a:endParaRPr lang="en-US" sz="36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62AA47-D19F-34FF-79D9-193C563AA33D}"/>
              </a:ext>
            </a:extLst>
          </p:cNvPr>
          <p:cNvSpPr/>
          <p:nvPr/>
        </p:nvSpPr>
        <p:spPr>
          <a:xfrm>
            <a:off x="2636777" y="5745224"/>
            <a:ext cx="2663046" cy="400110"/>
          </a:xfrm>
          <a:prstGeom prst="rect">
            <a:avLst/>
          </a:prstGeom>
          <a:solidFill>
            <a:srgbClr val="6EDD4D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</a:t>
            </a:r>
            <a:endParaRPr lang="en-US" sz="36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70B8924-567C-5AB2-BB44-EC513A5C4C63}"/>
              </a:ext>
            </a:extLst>
          </p:cNvPr>
          <p:cNvSpPr/>
          <p:nvPr/>
        </p:nvSpPr>
        <p:spPr>
          <a:xfrm>
            <a:off x="5068972" y="5745224"/>
            <a:ext cx="2663046" cy="400110"/>
          </a:xfrm>
          <a:prstGeom prst="rect">
            <a:avLst/>
          </a:prstGeom>
          <a:solidFill>
            <a:srgbClr val="109FE4"/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Write Your Title</a:t>
            </a:r>
            <a:endParaRPr lang="en-US" sz="3600" dirty="0">
              <a:solidFill>
                <a:schemeClr val="bg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D7EB7-0FB9-D91F-6471-D71EE761AAFE}"/>
              </a:ext>
            </a:extLst>
          </p:cNvPr>
          <p:cNvSpPr txBox="1"/>
          <p:nvPr/>
        </p:nvSpPr>
        <p:spPr>
          <a:xfrm>
            <a:off x="8432546" y="1543247"/>
            <a:ext cx="462928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45ED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A376F6F-F0E3-ABFA-73C8-D9F87F4E725D}"/>
              </a:ext>
            </a:extLst>
          </p:cNvPr>
          <p:cNvSpPr txBox="1"/>
          <p:nvPr/>
        </p:nvSpPr>
        <p:spPr>
          <a:xfrm>
            <a:off x="9204893" y="1604803"/>
            <a:ext cx="2378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BC7902-07C3-C54E-FBFE-7EB0967E422C}"/>
              </a:ext>
            </a:extLst>
          </p:cNvPr>
          <p:cNvSpPr txBox="1"/>
          <p:nvPr/>
        </p:nvSpPr>
        <p:spPr>
          <a:xfrm>
            <a:off x="8432546" y="2931780"/>
            <a:ext cx="462928" cy="707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6EDD4D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7E29B3-F5FB-E856-1FD0-9C68A8C8D798}"/>
              </a:ext>
            </a:extLst>
          </p:cNvPr>
          <p:cNvSpPr txBox="1"/>
          <p:nvPr/>
        </p:nvSpPr>
        <p:spPr>
          <a:xfrm>
            <a:off x="9204893" y="2945407"/>
            <a:ext cx="2378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3790C0-D43D-4D2D-70EC-C9D3A79B89D3}"/>
              </a:ext>
            </a:extLst>
          </p:cNvPr>
          <p:cNvSpPr txBox="1"/>
          <p:nvPr/>
        </p:nvSpPr>
        <p:spPr>
          <a:xfrm>
            <a:off x="8432546" y="4304701"/>
            <a:ext cx="462928" cy="70788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109FE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066FBE-4E89-E511-5178-20F2A71620BF}"/>
              </a:ext>
            </a:extLst>
          </p:cNvPr>
          <p:cNvSpPr txBox="1"/>
          <p:nvPr/>
        </p:nvSpPr>
        <p:spPr>
          <a:xfrm>
            <a:off x="9204893" y="4279221"/>
            <a:ext cx="23784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</p:spTree>
    <p:extLst>
      <p:ext uri="{BB962C8B-B14F-4D97-AF65-F5344CB8AC3E}">
        <p14:creationId xmlns:p14="http://schemas.microsoft.com/office/powerpoint/2010/main" val="3583491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94BAAD94-A842-A957-311E-5F880C68FEEB}"/>
              </a:ext>
            </a:extLst>
          </p:cNvPr>
          <p:cNvSpPr/>
          <p:nvPr/>
        </p:nvSpPr>
        <p:spPr>
          <a:xfrm>
            <a:off x="490559" y="5235123"/>
            <a:ext cx="608953" cy="608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FF649D8-8473-E755-72DD-E97D2F9627EC}"/>
              </a:ext>
            </a:extLst>
          </p:cNvPr>
          <p:cNvSpPr/>
          <p:nvPr/>
        </p:nvSpPr>
        <p:spPr>
          <a:xfrm>
            <a:off x="3562372" y="5277986"/>
            <a:ext cx="608953" cy="608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9B2214-F791-ECE7-43A2-B1A1EA4247CA}"/>
              </a:ext>
            </a:extLst>
          </p:cNvPr>
          <p:cNvSpPr/>
          <p:nvPr/>
        </p:nvSpPr>
        <p:spPr>
          <a:xfrm>
            <a:off x="6548459" y="5277986"/>
            <a:ext cx="608953" cy="608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A45B6C-9CFB-C1CD-671A-AE8B01005B51}"/>
              </a:ext>
            </a:extLst>
          </p:cNvPr>
          <p:cNvSpPr/>
          <p:nvPr/>
        </p:nvSpPr>
        <p:spPr>
          <a:xfrm>
            <a:off x="9634559" y="5277986"/>
            <a:ext cx="608953" cy="60895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361803" y="289561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Statistical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3755502" y="351116"/>
            <a:ext cx="365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3CD02191-30B1-A195-B378-76CBC41533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6318676"/>
              </p:ext>
            </p:extLst>
          </p:nvPr>
        </p:nvGraphicFramePr>
        <p:xfrm>
          <a:off x="276580" y="1702355"/>
          <a:ext cx="11638839" cy="28038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1" name="TextBox 40">
            <a:extLst>
              <a:ext uri="{FF2B5EF4-FFF2-40B4-BE49-F238E27FC236}">
                <a16:creationId xmlns:a16="http://schemas.microsoft.com/office/drawing/2014/main" id="{25F3FC71-A4C0-EA07-5409-247C08191C2D}"/>
              </a:ext>
            </a:extLst>
          </p:cNvPr>
          <p:cNvSpPr txBox="1"/>
          <p:nvPr/>
        </p:nvSpPr>
        <p:spPr>
          <a:xfrm>
            <a:off x="276580" y="5155645"/>
            <a:ext cx="446371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45ED0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1D4B52-3394-0D0C-33F0-FFDE5CE12695}"/>
              </a:ext>
            </a:extLst>
          </p:cNvPr>
          <p:cNvSpPr txBox="1"/>
          <p:nvPr/>
        </p:nvSpPr>
        <p:spPr>
          <a:xfrm>
            <a:off x="1150909" y="5235123"/>
            <a:ext cx="1607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CC1A77E-4986-7648-44EB-174F07574434}"/>
              </a:ext>
            </a:extLst>
          </p:cNvPr>
          <p:cNvSpPr txBox="1"/>
          <p:nvPr/>
        </p:nvSpPr>
        <p:spPr>
          <a:xfrm>
            <a:off x="3336545" y="5155645"/>
            <a:ext cx="446371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109FE4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FFB5CDF-3467-7AC0-4B1A-2BA17615077A}"/>
              </a:ext>
            </a:extLst>
          </p:cNvPr>
          <p:cNvSpPr txBox="1"/>
          <p:nvPr/>
        </p:nvSpPr>
        <p:spPr>
          <a:xfrm>
            <a:off x="4210874" y="5235123"/>
            <a:ext cx="1607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FA59B9-7FB2-8B86-0696-593D06F7D18E}"/>
              </a:ext>
            </a:extLst>
          </p:cNvPr>
          <p:cNvSpPr txBox="1"/>
          <p:nvPr/>
        </p:nvSpPr>
        <p:spPr>
          <a:xfrm>
            <a:off x="6395648" y="5155645"/>
            <a:ext cx="446371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6EDD4D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AECE4D-4FB0-DCE9-07ED-4F2E0FF7B23C}"/>
              </a:ext>
            </a:extLst>
          </p:cNvPr>
          <p:cNvSpPr txBox="1"/>
          <p:nvPr/>
        </p:nvSpPr>
        <p:spPr>
          <a:xfrm>
            <a:off x="7269977" y="5235123"/>
            <a:ext cx="1607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0A7015-9A33-5E89-5E17-B1D0BD596EF7}"/>
              </a:ext>
            </a:extLst>
          </p:cNvPr>
          <p:cNvSpPr txBox="1"/>
          <p:nvPr/>
        </p:nvSpPr>
        <p:spPr>
          <a:xfrm>
            <a:off x="9424165" y="5155645"/>
            <a:ext cx="446371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6B3BC4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BD984D-0240-D506-0F3A-ABA00775244C}"/>
              </a:ext>
            </a:extLst>
          </p:cNvPr>
          <p:cNvSpPr txBox="1"/>
          <p:nvPr/>
        </p:nvSpPr>
        <p:spPr>
          <a:xfrm>
            <a:off x="10298494" y="5235123"/>
            <a:ext cx="1607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</p:spTree>
    <p:extLst>
      <p:ext uri="{BB962C8B-B14F-4D97-AF65-F5344CB8AC3E}">
        <p14:creationId xmlns:p14="http://schemas.microsoft.com/office/powerpoint/2010/main" val="3951677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361803" y="289561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Statistical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3755502" y="351116"/>
            <a:ext cx="365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B81C78EF-A244-194D-AF15-5EB9A84B39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579820"/>
              </p:ext>
            </p:extLst>
          </p:nvPr>
        </p:nvGraphicFramePr>
        <p:xfrm>
          <a:off x="475172" y="1654290"/>
          <a:ext cx="11241655" cy="26775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4C869CA5-D650-3681-9EF9-1DA6A1902115}"/>
              </a:ext>
            </a:extLst>
          </p:cNvPr>
          <p:cNvSpPr txBox="1"/>
          <p:nvPr/>
        </p:nvSpPr>
        <p:spPr>
          <a:xfrm>
            <a:off x="3558606" y="1204182"/>
            <a:ext cx="57270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FC3C63C-104A-E036-B0B9-8769426DA52E}"/>
              </a:ext>
            </a:extLst>
          </p:cNvPr>
          <p:cNvSpPr/>
          <p:nvPr/>
        </p:nvSpPr>
        <p:spPr>
          <a:xfrm>
            <a:off x="675861" y="5203710"/>
            <a:ext cx="2517913" cy="1289855"/>
          </a:xfrm>
          <a:prstGeom prst="roundRect">
            <a:avLst/>
          </a:prstGeom>
          <a:noFill/>
          <a:ln w="19050">
            <a:solidFill>
              <a:srgbClr val="109FE4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B8A6A91D-1149-1D2E-790F-316DF4D30B7E}"/>
              </a:ext>
            </a:extLst>
          </p:cNvPr>
          <p:cNvSpPr/>
          <p:nvPr/>
        </p:nvSpPr>
        <p:spPr>
          <a:xfrm>
            <a:off x="3379304" y="5203710"/>
            <a:ext cx="2517913" cy="1289855"/>
          </a:xfrm>
          <a:prstGeom prst="roundRect">
            <a:avLst/>
          </a:prstGeom>
          <a:noFill/>
          <a:ln w="19050">
            <a:solidFill>
              <a:srgbClr val="98DE9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436EF28D-8C4C-5A13-8BD1-9E69BDB7D6AE}"/>
              </a:ext>
            </a:extLst>
          </p:cNvPr>
          <p:cNvSpPr/>
          <p:nvPr/>
        </p:nvSpPr>
        <p:spPr>
          <a:xfrm>
            <a:off x="6095999" y="5203710"/>
            <a:ext cx="2517913" cy="1289855"/>
          </a:xfrm>
          <a:prstGeom prst="roundRect">
            <a:avLst/>
          </a:prstGeom>
          <a:noFill/>
          <a:ln w="19050">
            <a:solidFill>
              <a:srgbClr val="6EDD4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41237D40-4C11-A12C-DC53-E9FEE7904A81}"/>
              </a:ext>
            </a:extLst>
          </p:cNvPr>
          <p:cNvSpPr/>
          <p:nvPr/>
        </p:nvSpPr>
        <p:spPr>
          <a:xfrm>
            <a:off x="8854357" y="5203710"/>
            <a:ext cx="2517913" cy="1289855"/>
          </a:xfrm>
          <a:prstGeom prst="roundRect">
            <a:avLst/>
          </a:prstGeom>
          <a:noFill/>
          <a:ln w="19050">
            <a:solidFill>
              <a:srgbClr val="045ED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uadroTexto 364">
            <a:extLst>
              <a:ext uri="{FF2B5EF4-FFF2-40B4-BE49-F238E27FC236}">
                <a16:creationId xmlns:a16="http://schemas.microsoft.com/office/drawing/2014/main" id="{B4D51A65-E7E1-F6F6-F726-31E6B12FAFD4}"/>
              </a:ext>
            </a:extLst>
          </p:cNvPr>
          <p:cNvSpPr txBox="1"/>
          <p:nvPr/>
        </p:nvSpPr>
        <p:spPr>
          <a:xfrm>
            <a:off x="928943" y="5353222"/>
            <a:ext cx="201174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click.</a:t>
            </a:r>
          </a:p>
        </p:txBody>
      </p:sp>
      <p:sp>
        <p:nvSpPr>
          <p:cNvPr id="24" name="CuadroTexto 364">
            <a:extLst>
              <a:ext uri="{FF2B5EF4-FFF2-40B4-BE49-F238E27FC236}">
                <a16:creationId xmlns:a16="http://schemas.microsoft.com/office/drawing/2014/main" id="{D3BFE697-DF46-B0F3-2E75-44F8C0C8D628}"/>
              </a:ext>
            </a:extLst>
          </p:cNvPr>
          <p:cNvSpPr txBox="1"/>
          <p:nvPr/>
        </p:nvSpPr>
        <p:spPr>
          <a:xfrm>
            <a:off x="3619134" y="5353222"/>
            <a:ext cx="201174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click.</a:t>
            </a:r>
          </a:p>
        </p:txBody>
      </p:sp>
      <p:sp>
        <p:nvSpPr>
          <p:cNvPr id="25" name="CuadroTexto 364">
            <a:extLst>
              <a:ext uri="{FF2B5EF4-FFF2-40B4-BE49-F238E27FC236}">
                <a16:creationId xmlns:a16="http://schemas.microsoft.com/office/drawing/2014/main" id="{6C63D481-E907-0CF5-D211-2F9ED0439928}"/>
              </a:ext>
            </a:extLst>
          </p:cNvPr>
          <p:cNvSpPr txBox="1"/>
          <p:nvPr/>
        </p:nvSpPr>
        <p:spPr>
          <a:xfrm>
            <a:off x="6375587" y="5353222"/>
            <a:ext cx="201174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click.</a:t>
            </a:r>
          </a:p>
        </p:txBody>
      </p:sp>
      <p:sp>
        <p:nvSpPr>
          <p:cNvPr id="26" name="CuadroTexto 364">
            <a:extLst>
              <a:ext uri="{FF2B5EF4-FFF2-40B4-BE49-F238E27FC236}">
                <a16:creationId xmlns:a16="http://schemas.microsoft.com/office/drawing/2014/main" id="{06E52A5E-6913-14C4-CA25-E4FBAC01EB27}"/>
              </a:ext>
            </a:extLst>
          </p:cNvPr>
          <p:cNvSpPr txBox="1"/>
          <p:nvPr/>
        </p:nvSpPr>
        <p:spPr>
          <a:xfrm>
            <a:off x="9145291" y="5353222"/>
            <a:ext cx="2011747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click.</a:t>
            </a:r>
          </a:p>
        </p:txBody>
      </p:sp>
    </p:spTree>
    <p:extLst>
      <p:ext uri="{BB962C8B-B14F-4D97-AF65-F5344CB8AC3E}">
        <p14:creationId xmlns:p14="http://schemas.microsoft.com/office/powerpoint/2010/main" val="2415123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361803" y="289561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Statistical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3755502" y="351116"/>
            <a:ext cx="365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34480BE-2D14-1B5F-3894-00773DB6FC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8950223"/>
              </p:ext>
            </p:extLst>
          </p:nvPr>
        </p:nvGraphicFramePr>
        <p:xfrm>
          <a:off x="1000042" y="1518286"/>
          <a:ext cx="5480705" cy="29087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853069D9-B474-67E0-8BB7-55638CC8BB4E}"/>
              </a:ext>
            </a:extLst>
          </p:cNvPr>
          <p:cNvSpPr/>
          <p:nvPr/>
        </p:nvSpPr>
        <p:spPr>
          <a:xfrm>
            <a:off x="0" y="4732476"/>
            <a:ext cx="12192000" cy="2125523"/>
          </a:xfrm>
          <a:prstGeom prst="rect">
            <a:avLst/>
          </a:prstGeom>
          <a:solidFill>
            <a:schemeClr val="bg1">
              <a:lumMod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914372-EEF8-A1D5-F188-E9BAAA148A23}"/>
              </a:ext>
            </a:extLst>
          </p:cNvPr>
          <p:cNvSpPr txBox="1"/>
          <p:nvPr/>
        </p:nvSpPr>
        <p:spPr>
          <a:xfrm>
            <a:off x="9291075" y="1460188"/>
            <a:ext cx="20960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66FDAE1-50C6-2519-D591-25E2B7AD7BAC}"/>
              </a:ext>
            </a:extLst>
          </p:cNvPr>
          <p:cNvGrpSpPr/>
          <p:nvPr/>
        </p:nvGrpSpPr>
        <p:grpSpPr>
          <a:xfrm>
            <a:off x="7656042" y="1153569"/>
            <a:ext cx="1654693" cy="1551243"/>
            <a:chOff x="14417063" y="3622698"/>
            <a:chExt cx="3140611" cy="2944264"/>
          </a:xfrm>
        </p:grpSpPr>
        <p:graphicFrame>
          <p:nvGraphicFramePr>
            <p:cNvPr id="24" name="Chart 23">
              <a:extLst>
                <a:ext uri="{FF2B5EF4-FFF2-40B4-BE49-F238E27FC236}">
                  <a16:creationId xmlns:a16="http://schemas.microsoft.com/office/drawing/2014/main" id="{F586E2C7-ED97-BD49-915B-DDA451A7D44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4209776194"/>
                </p:ext>
              </p:extLst>
            </p:nvPr>
          </p:nvGraphicFramePr>
          <p:xfrm>
            <a:off x="14417063" y="3622698"/>
            <a:ext cx="3140611" cy="2944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1994C5-AE88-1A25-0636-7603AF01C70C}"/>
                </a:ext>
              </a:extLst>
            </p:cNvPr>
            <p:cNvSpPr txBox="1"/>
            <p:nvPr/>
          </p:nvSpPr>
          <p:spPr>
            <a:xfrm>
              <a:off x="15058337" y="4563336"/>
              <a:ext cx="1858063" cy="10629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60%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C25C886-92EC-0A83-A861-C11AB3D1240D}"/>
              </a:ext>
            </a:extLst>
          </p:cNvPr>
          <p:cNvSpPr txBox="1"/>
          <p:nvPr/>
        </p:nvSpPr>
        <p:spPr>
          <a:xfrm>
            <a:off x="9291075" y="3340097"/>
            <a:ext cx="2373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A4CCF70-DB16-BCB5-4D33-2B2989E6B869}"/>
              </a:ext>
            </a:extLst>
          </p:cNvPr>
          <p:cNvGrpSpPr/>
          <p:nvPr/>
        </p:nvGrpSpPr>
        <p:grpSpPr>
          <a:xfrm>
            <a:off x="7656042" y="2738639"/>
            <a:ext cx="1654693" cy="1551243"/>
            <a:chOff x="14417063" y="9091094"/>
            <a:chExt cx="3140611" cy="2944264"/>
          </a:xfrm>
        </p:grpSpPr>
        <p:graphicFrame>
          <p:nvGraphicFramePr>
            <p:cNvPr id="22" name="Chart 21">
              <a:extLst>
                <a:ext uri="{FF2B5EF4-FFF2-40B4-BE49-F238E27FC236}">
                  <a16:creationId xmlns:a16="http://schemas.microsoft.com/office/drawing/2014/main" id="{CF872988-5480-F7EF-336D-8C538423ED15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103694379"/>
                </p:ext>
              </p:extLst>
            </p:nvPr>
          </p:nvGraphicFramePr>
          <p:xfrm>
            <a:off x="14417063" y="9091094"/>
            <a:ext cx="3140611" cy="294426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13D61F4-EC59-DCDC-DE23-A5B01077D2A6}"/>
                </a:ext>
              </a:extLst>
            </p:cNvPr>
            <p:cNvSpPr txBox="1"/>
            <p:nvPr/>
          </p:nvSpPr>
          <p:spPr>
            <a:xfrm>
              <a:off x="15058337" y="10127754"/>
              <a:ext cx="1858063" cy="106298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tx2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Poppins Medium" pitchFamily="2" charset="77"/>
                </a:rPr>
                <a:t>45%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ACE36183-F258-C71F-19F5-967A6B8330B7}"/>
              </a:ext>
            </a:extLst>
          </p:cNvPr>
          <p:cNvSpPr txBox="1"/>
          <p:nvPr/>
        </p:nvSpPr>
        <p:spPr>
          <a:xfrm>
            <a:off x="7965495" y="5902047"/>
            <a:ext cx="34216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 you promote it in the right place.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CD240D-8E99-1015-0F1A-1F95B667C2A2}"/>
              </a:ext>
            </a:extLst>
          </p:cNvPr>
          <p:cNvSpPr/>
          <p:nvPr/>
        </p:nvSpPr>
        <p:spPr>
          <a:xfrm>
            <a:off x="7965495" y="5532715"/>
            <a:ext cx="25366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5400" dirty="0">
              <a:solidFill>
                <a:schemeClr val="tx2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5590125-B6DD-88C6-91FB-50628885FA20}"/>
              </a:ext>
            </a:extLst>
          </p:cNvPr>
          <p:cNvSpPr/>
          <p:nvPr/>
        </p:nvSpPr>
        <p:spPr>
          <a:xfrm>
            <a:off x="8322189" y="5068972"/>
            <a:ext cx="10960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Title 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192C240-ADF6-7C6D-2A05-F4A1ACC460AC}"/>
              </a:ext>
            </a:extLst>
          </p:cNvPr>
          <p:cNvSpPr/>
          <p:nvPr/>
        </p:nvSpPr>
        <p:spPr>
          <a:xfrm>
            <a:off x="8023307" y="5148778"/>
            <a:ext cx="153054" cy="153054"/>
          </a:xfrm>
          <a:prstGeom prst="rect">
            <a:avLst/>
          </a:prstGeom>
          <a:solidFill>
            <a:srgbClr val="045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B698F4-D753-BE47-E54D-2B6A373B79EC}"/>
              </a:ext>
            </a:extLst>
          </p:cNvPr>
          <p:cNvSpPr/>
          <p:nvPr/>
        </p:nvSpPr>
        <p:spPr>
          <a:xfrm>
            <a:off x="9862979" y="5068972"/>
            <a:ext cx="109608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Title 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F838B3B-2FC8-EEA5-B45E-6AD0D7DB0600}"/>
              </a:ext>
            </a:extLst>
          </p:cNvPr>
          <p:cNvSpPr/>
          <p:nvPr/>
        </p:nvSpPr>
        <p:spPr>
          <a:xfrm>
            <a:off x="9564097" y="5148778"/>
            <a:ext cx="153054" cy="153054"/>
          </a:xfrm>
          <a:prstGeom prst="rect">
            <a:avLst/>
          </a:prstGeom>
          <a:solidFill>
            <a:srgbClr val="6E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Roboto Medium" panose="02000000000000000000" pitchFamily="2" charset="0"/>
              <a:ea typeface="Roboto Medium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67F7A3-45D9-91C6-4DC0-F571507AE257}"/>
              </a:ext>
            </a:extLst>
          </p:cNvPr>
          <p:cNvSpPr txBox="1"/>
          <p:nvPr/>
        </p:nvSpPr>
        <p:spPr>
          <a:xfrm>
            <a:off x="1102574" y="5339714"/>
            <a:ext cx="52756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</p:spTree>
    <p:extLst>
      <p:ext uri="{BB962C8B-B14F-4D97-AF65-F5344CB8AC3E}">
        <p14:creationId xmlns:p14="http://schemas.microsoft.com/office/powerpoint/2010/main" val="215206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361803" y="289561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Statistical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3755502" y="351116"/>
            <a:ext cx="365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mc:AlternateContent xmlns:mc="http://schemas.openxmlformats.org/markup-compatibility/2006">
        <mc:Choice xmlns:cx1="http://schemas.microsoft.com/office/drawing/2015/9/8/chartex" Requires="cx1">
          <p:graphicFrame>
            <p:nvGraphicFramePr>
              <p:cNvPr id="3" name="Chart 2">
                <a:extLst>
                  <a:ext uri="{FF2B5EF4-FFF2-40B4-BE49-F238E27FC236}">
                    <a16:creationId xmlns:a16="http://schemas.microsoft.com/office/drawing/2014/main" id="{C1B547D9-A3F2-6DE2-27D3-F03434E332C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744623818"/>
                  </p:ext>
                </p:extLst>
              </p:nvPr>
            </p:nvGraphicFramePr>
            <p:xfrm>
              <a:off x="531571" y="1302654"/>
              <a:ext cx="11128858" cy="2768872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3" name="Chart 2">
                <a:extLst>
                  <a:ext uri="{FF2B5EF4-FFF2-40B4-BE49-F238E27FC236}">
                    <a16:creationId xmlns:a16="http://schemas.microsoft.com/office/drawing/2014/main" id="{C1B547D9-A3F2-6DE2-27D3-F03434E332C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1571" y="1302654"/>
                <a:ext cx="11128858" cy="2768872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FFD6B36-3FBE-3999-2A86-E4EE864DB98A}"/>
              </a:ext>
            </a:extLst>
          </p:cNvPr>
          <p:cNvSpPr txBox="1"/>
          <p:nvPr/>
        </p:nvSpPr>
        <p:spPr>
          <a:xfrm>
            <a:off x="825711" y="4961510"/>
            <a:ext cx="2760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073E430-65DF-F987-49CA-ABC2D6BC2992}"/>
              </a:ext>
            </a:extLst>
          </p:cNvPr>
          <p:cNvSpPr/>
          <p:nvPr/>
        </p:nvSpPr>
        <p:spPr>
          <a:xfrm>
            <a:off x="825711" y="4561399"/>
            <a:ext cx="27603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45ED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Yellow Color</a:t>
            </a:r>
            <a:endParaRPr lang="en-US" sz="6000" dirty="0">
              <a:solidFill>
                <a:srgbClr val="045ED0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868D1-C16A-A1B5-7F0B-BCF96FBC6895}"/>
              </a:ext>
            </a:extLst>
          </p:cNvPr>
          <p:cNvSpPr txBox="1"/>
          <p:nvPr/>
        </p:nvSpPr>
        <p:spPr>
          <a:xfrm>
            <a:off x="4682027" y="4961510"/>
            <a:ext cx="2760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7EE539-B5F9-3BB3-4484-3D37C76B67A7}"/>
              </a:ext>
            </a:extLst>
          </p:cNvPr>
          <p:cNvSpPr/>
          <p:nvPr/>
        </p:nvSpPr>
        <p:spPr>
          <a:xfrm>
            <a:off x="4682027" y="4561399"/>
            <a:ext cx="27603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EDD4D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Green Color</a:t>
            </a:r>
            <a:endParaRPr lang="en-US" sz="6000" dirty="0">
              <a:solidFill>
                <a:srgbClr val="6EDD4D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A8555C-D3D4-E2FE-27E0-3DD132C214D1}"/>
              </a:ext>
            </a:extLst>
          </p:cNvPr>
          <p:cNvSpPr txBox="1"/>
          <p:nvPr/>
        </p:nvSpPr>
        <p:spPr>
          <a:xfrm>
            <a:off x="8538344" y="4961510"/>
            <a:ext cx="27603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 sure.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E8FFF0-71F7-F6DF-0423-8B6D39409B02}"/>
              </a:ext>
            </a:extLst>
          </p:cNvPr>
          <p:cNvSpPr/>
          <p:nvPr/>
        </p:nvSpPr>
        <p:spPr>
          <a:xfrm>
            <a:off x="8538344" y="4561399"/>
            <a:ext cx="27603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B3BC4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Blue Color</a:t>
            </a:r>
            <a:endParaRPr lang="en-US" sz="6000" dirty="0">
              <a:solidFill>
                <a:srgbClr val="6B3BC4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4F37AC-E959-CC7C-3692-5BDED2072A25}"/>
              </a:ext>
            </a:extLst>
          </p:cNvPr>
          <p:cNvCxnSpPr>
            <a:cxnSpLocks/>
          </p:cNvCxnSpPr>
          <p:nvPr/>
        </p:nvCxnSpPr>
        <p:spPr>
          <a:xfrm>
            <a:off x="653143" y="4502639"/>
            <a:ext cx="0" cy="1433001"/>
          </a:xfrm>
          <a:prstGeom prst="line">
            <a:avLst/>
          </a:prstGeom>
          <a:ln w="63500" cap="sq">
            <a:solidFill>
              <a:srgbClr val="045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3F3DD9C-D63A-0BB7-2C11-15B7528CCCE5}"/>
              </a:ext>
            </a:extLst>
          </p:cNvPr>
          <p:cNvCxnSpPr>
            <a:cxnSpLocks/>
          </p:cNvCxnSpPr>
          <p:nvPr/>
        </p:nvCxnSpPr>
        <p:spPr>
          <a:xfrm>
            <a:off x="4513943" y="4502639"/>
            <a:ext cx="0" cy="1433001"/>
          </a:xfrm>
          <a:prstGeom prst="line">
            <a:avLst/>
          </a:prstGeom>
          <a:ln w="63500" cap="sq">
            <a:solidFill>
              <a:srgbClr val="6ED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CD63E5-14FA-19A5-9415-EDF221D3ACDE}"/>
              </a:ext>
            </a:extLst>
          </p:cNvPr>
          <p:cNvCxnSpPr>
            <a:cxnSpLocks/>
          </p:cNvCxnSpPr>
          <p:nvPr/>
        </p:nvCxnSpPr>
        <p:spPr>
          <a:xfrm>
            <a:off x="8403772" y="4502639"/>
            <a:ext cx="0" cy="1433001"/>
          </a:xfrm>
          <a:prstGeom prst="line">
            <a:avLst/>
          </a:prstGeom>
          <a:ln w="63500" cap="sq">
            <a:solidFill>
              <a:srgbClr val="6B3B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5295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Oval 26">
            <a:extLst>
              <a:ext uri="{FF2B5EF4-FFF2-40B4-BE49-F238E27FC236}">
                <a16:creationId xmlns:a16="http://schemas.microsoft.com/office/drawing/2014/main" id="{91BFE764-1C3A-FA39-47E6-16661C213CE6}"/>
              </a:ext>
            </a:extLst>
          </p:cNvPr>
          <p:cNvSpPr/>
          <p:nvPr/>
        </p:nvSpPr>
        <p:spPr>
          <a:xfrm>
            <a:off x="7622476" y="2101003"/>
            <a:ext cx="983694" cy="9836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5DD14EC-C470-269C-4320-33B6BEC8C9E1}"/>
              </a:ext>
            </a:extLst>
          </p:cNvPr>
          <p:cNvSpPr/>
          <p:nvPr/>
        </p:nvSpPr>
        <p:spPr>
          <a:xfrm>
            <a:off x="10108006" y="4016483"/>
            <a:ext cx="983694" cy="98369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361803" y="289561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Statistical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3755502" y="351116"/>
            <a:ext cx="365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DE2337-FC7C-81BF-9D7D-77AA88179A10}"/>
              </a:ext>
            </a:extLst>
          </p:cNvPr>
          <p:cNvSpPr txBox="1"/>
          <p:nvPr/>
        </p:nvSpPr>
        <p:spPr>
          <a:xfrm>
            <a:off x="7198687" y="2026504"/>
            <a:ext cx="11003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6EDD4D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11DA5-A93A-C54F-16F2-EE389D5B3353}"/>
              </a:ext>
            </a:extLst>
          </p:cNvPr>
          <p:cNvSpPr txBox="1"/>
          <p:nvPr/>
        </p:nvSpPr>
        <p:spPr>
          <a:xfrm flipH="1">
            <a:off x="8299102" y="2026504"/>
            <a:ext cx="26035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56615B-9C06-73C9-0B32-711992DAD302}"/>
              </a:ext>
            </a:extLst>
          </p:cNvPr>
          <p:cNvSpPr txBox="1"/>
          <p:nvPr/>
        </p:nvSpPr>
        <p:spPr>
          <a:xfrm>
            <a:off x="9629597" y="4000500"/>
            <a:ext cx="1100300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rgbClr val="045ED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A90BA-291B-C46C-ADCF-8EF9DF38E46A}"/>
              </a:ext>
            </a:extLst>
          </p:cNvPr>
          <p:cNvSpPr txBox="1"/>
          <p:nvPr/>
        </p:nvSpPr>
        <p:spPr>
          <a:xfrm flipH="1">
            <a:off x="7198687" y="4092832"/>
            <a:ext cx="23043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that let you choose. 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E90605A-3DCD-0281-7166-C7A32615A8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3935881"/>
              </p:ext>
            </p:extLst>
          </p:nvPr>
        </p:nvGraphicFramePr>
        <p:xfrm>
          <a:off x="361803" y="1416258"/>
          <a:ext cx="6120640" cy="509062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Oval Callout 25">
            <a:extLst>
              <a:ext uri="{FF2B5EF4-FFF2-40B4-BE49-F238E27FC236}">
                <a16:creationId xmlns:a16="http://schemas.microsoft.com/office/drawing/2014/main" id="{81B8D53B-CA01-B734-55B3-C05B70E58C38}"/>
              </a:ext>
            </a:extLst>
          </p:cNvPr>
          <p:cNvSpPr/>
          <p:nvPr/>
        </p:nvSpPr>
        <p:spPr>
          <a:xfrm>
            <a:off x="3144537" y="1420740"/>
            <a:ext cx="1884663" cy="1150403"/>
          </a:xfrm>
          <a:prstGeom prst="wedgeEllipseCallout">
            <a:avLst>
              <a:gd name="adj1" fmla="val -31230"/>
              <a:gd name="adj2" fmla="val 122114"/>
            </a:avLst>
          </a:prstGeom>
          <a:solidFill>
            <a:srgbClr val="6B3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Average ROAS</a:t>
            </a:r>
            <a:endParaRPr lang="en-US" sz="54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180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361803" y="289561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Statistical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3755502" y="351116"/>
            <a:ext cx="365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88853F-BBF6-6500-4E30-479A54FA00FB}"/>
              </a:ext>
            </a:extLst>
          </p:cNvPr>
          <p:cNvSpPr txBox="1"/>
          <p:nvPr/>
        </p:nvSpPr>
        <p:spPr>
          <a:xfrm flipH="1">
            <a:off x="1390893" y="4789010"/>
            <a:ext cx="2272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B6F865-CBFD-9DF1-DA49-A3CE6FDC76D4}"/>
              </a:ext>
            </a:extLst>
          </p:cNvPr>
          <p:cNvSpPr txBox="1"/>
          <p:nvPr/>
        </p:nvSpPr>
        <p:spPr>
          <a:xfrm flipH="1">
            <a:off x="4975055" y="4789009"/>
            <a:ext cx="2272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2BC3DB-4ACC-BA73-4629-81E85DDD0E0F}"/>
              </a:ext>
            </a:extLst>
          </p:cNvPr>
          <p:cNvSpPr txBox="1"/>
          <p:nvPr/>
        </p:nvSpPr>
        <p:spPr>
          <a:xfrm flipH="1">
            <a:off x="8576056" y="4789009"/>
            <a:ext cx="2272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6A9F57CB-9F20-295F-7E40-00E9452BC73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92591774"/>
              </p:ext>
            </p:extLst>
          </p:nvPr>
        </p:nvGraphicFramePr>
        <p:xfrm>
          <a:off x="361803" y="1257301"/>
          <a:ext cx="11397610" cy="490596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875F0E5-3730-425C-170A-846D2028F082}"/>
              </a:ext>
            </a:extLst>
          </p:cNvPr>
          <p:cNvSpPr txBox="1"/>
          <p:nvPr/>
        </p:nvSpPr>
        <p:spPr>
          <a:xfrm flipH="1">
            <a:off x="2118010" y="4726354"/>
            <a:ext cx="2272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A1F4EE-6928-8F11-CAB5-7FD05C4BEEDB}"/>
              </a:ext>
            </a:extLst>
          </p:cNvPr>
          <p:cNvSpPr txBox="1"/>
          <p:nvPr/>
        </p:nvSpPr>
        <p:spPr>
          <a:xfrm flipH="1">
            <a:off x="5529718" y="4726354"/>
            <a:ext cx="2272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145A2A-D39C-DE17-11DB-392CF6EDCC93}"/>
              </a:ext>
            </a:extLst>
          </p:cNvPr>
          <p:cNvSpPr txBox="1"/>
          <p:nvPr/>
        </p:nvSpPr>
        <p:spPr>
          <a:xfrm>
            <a:off x="1512204" y="4775821"/>
            <a:ext cx="4844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203C91-BF6D-F8D3-6C52-03CACD806D43}"/>
              </a:ext>
            </a:extLst>
          </p:cNvPr>
          <p:cNvSpPr txBox="1"/>
          <p:nvPr/>
        </p:nvSpPr>
        <p:spPr>
          <a:xfrm flipH="1">
            <a:off x="8825376" y="4730820"/>
            <a:ext cx="22721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F652213-D003-2916-0FFE-86E8AB48D224}"/>
              </a:ext>
            </a:extLst>
          </p:cNvPr>
          <p:cNvSpPr txBox="1"/>
          <p:nvPr/>
        </p:nvSpPr>
        <p:spPr>
          <a:xfrm>
            <a:off x="5105890" y="4755449"/>
            <a:ext cx="4844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64FF8F-C77D-1475-70B1-067DDBFB8D38}"/>
              </a:ext>
            </a:extLst>
          </p:cNvPr>
          <p:cNvSpPr txBox="1"/>
          <p:nvPr/>
        </p:nvSpPr>
        <p:spPr>
          <a:xfrm>
            <a:off x="8373783" y="4726354"/>
            <a:ext cx="484495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9878548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361803" y="289561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Statistical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3755502" y="351116"/>
            <a:ext cx="365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A400E84-F65A-13D5-55D4-D79BB78404A0}"/>
              </a:ext>
            </a:extLst>
          </p:cNvPr>
          <p:cNvCxnSpPr>
            <a:cxnSpLocks/>
          </p:cNvCxnSpPr>
          <p:nvPr/>
        </p:nvCxnSpPr>
        <p:spPr>
          <a:xfrm flipV="1">
            <a:off x="10234993" y="2188029"/>
            <a:ext cx="0" cy="1877785"/>
          </a:xfrm>
          <a:prstGeom prst="line">
            <a:avLst/>
          </a:prstGeom>
          <a:ln w="63500">
            <a:solidFill>
              <a:schemeClr val="bg1">
                <a:lumMod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2B87B9-87ED-F373-16DF-BF6082B0CB0E}"/>
              </a:ext>
            </a:extLst>
          </p:cNvPr>
          <p:cNvCxnSpPr>
            <a:cxnSpLocks/>
          </p:cNvCxnSpPr>
          <p:nvPr/>
        </p:nvCxnSpPr>
        <p:spPr>
          <a:xfrm flipV="1">
            <a:off x="7409024" y="2188029"/>
            <a:ext cx="0" cy="1812471"/>
          </a:xfrm>
          <a:prstGeom prst="line">
            <a:avLst/>
          </a:prstGeom>
          <a:ln w="63500">
            <a:solidFill>
              <a:schemeClr val="bg1">
                <a:lumMod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FF071E0-980C-1425-2360-7541AC1DE5B5}"/>
              </a:ext>
            </a:extLst>
          </p:cNvPr>
          <p:cNvCxnSpPr>
            <a:cxnSpLocks/>
          </p:cNvCxnSpPr>
          <p:nvPr/>
        </p:nvCxnSpPr>
        <p:spPr>
          <a:xfrm flipV="1">
            <a:off x="4656419" y="2188029"/>
            <a:ext cx="0" cy="1747157"/>
          </a:xfrm>
          <a:prstGeom prst="line">
            <a:avLst/>
          </a:prstGeom>
          <a:ln w="63500">
            <a:solidFill>
              <a:schemeClr val="bg1">
                <a:lumMod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BD75DF-EF25-5B02-8797-A7F139FDD8F3}"/>
              </a:ext>
            </a:extLst>
          </p:cNvPr>
          <p:cNvCxnSpPr>
            <a:cxnSpLocks/>
          </p:cNvCxnSpPr>
          <p:nvPr/>
        </p:nvCxnSpPr>
        <p:spPr>
          <a:xfrm flipV="1">
            <a:off x="2144669" y="2188029"/>
            <a:ext cx="0" cy="1730828"/>
          </a:xfrm>
          <a:prstGeom prst="line">
            <a:avLst/>
          </a:prstGeom>
          <a:ln w="63500">
            <a:solidFill>
              <a:schemeClr val="bg1">
                <a:lumMod val="50000"/>
                <a:alpha val="2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6" name="Chart 25">
            <a:extLst>
              <a:ext uri="{FF2B5EF4-FFF2-40B4-BE49-F238E27FC236}">
                <a16:creationId xmlns:a16="http://schemas.microsoft.com/office/drawing/2014/main" id="{CE86BCA0-069D-511C-6C9C-DEF1F23931A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8152662"/>
              </p:ext>
            </p:extLst>
          </p:nvPr>
        </p:nvGraphicFramePr>
        <p:xfrm>
          <a:off x="436205" y="2519482"/>
          <a:ext cx="11009950" cy="21722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64F420F-0241-BF69-CB7B-CD8DA7CE9E6F}"/>
              </a:ext>
            </a:extLst>
          </p:cNvPr>
          <p:cNvSpPr txBox="1"/>
          <p:nvPr/>
        </p:nvSpPr>
        <p:spPr>
          <a:xfrm>
            <a:off x="3276075" y="1239617"/>
            <a:ext cx="2397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B48265F-E10C-4024-6B4D-7363473123D9}"/>
              </a:ext>
            </a:extLst>
          </p:cNvPr>
          <p:cNvSpPr txBox="1"/>
          <p:nvPr/>
        </p:nvSpPr>
        <p:spPr>
          <a:xfrm>
            <a:off x="6526530" y="1239617"/>
            <a:ext cx="307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4A81775-05BB-1641-DC3A-99FE410E5138}"/>
              </a:ext>
            </a:extLst>
          </p:cNvPr>
          <p:cNvSpPr/>
          <p:nvPr/>
        </p:nvSpPr>
        <p:spPr>
          <a:xfrm>
            <a:off x="2887837" y="1354367"/>
            <a:ext cx="269761" cy="269758"/>
          </a:xfrm>
          <a:prstGeom prst="ellipse">
            <a:avLst/>
          </a:prstGeom>
          <a:solidFill>
            <a:srgbClr val="6E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B0BDF31-5D4C-6381-E9B1-2E82A9563702}"/>
              </a:ext>
            </a:extLst>
          </p:cNvPr>
          <p:cNvSpPr/>
          <p:nvPr/>
        </p:nvSpPr>
        <p:spPr>
          <a:xfrm>
            <a:off x="6159412" y="1354367"/>
            <a:ext cx="269761" cy="269758"/>
          </a:xfrm>
          <a:prstGeom prst="ellipse">
            <a:avLst/>
          </a:prstGeom>
          <a:solidFill>
            <a:srgbClr val="045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graphicFrame>
        <p:nvGraphicFramePr>
          <p:cNvPr id="16" name="Chart 15">
            <a:extLst>
              <a:ext uri="{FF2B5EF4-FFF2-40B4-BE49-F238E27FC236}">
                <a16:creationId xmlns:a16="http://schemas.microsoft.com/office/drawing/2014/main" id="{7E0DF5AD-ACF7-F945-86EC-83172F8E4F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7967853"/>
              </p:ext>
            </p:extLst>
          </p:nvPr>
        </p:nvGraphicFramePr>
        <p:xfrm>
          <a:off x="714591" y="4814620"/>
          <a:ext cx="1860608" cy="1744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F318DC5F-5CB5-ACE5-1C31-EF0ACAB9BF5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5909803"/>
              </p:ext>
            </p:extLst>
          </p:nvPr>
        </p:nvGraphicFramePr>
        <p:xfrm>
          <a:off x="6526530" y="4814620"/>
          <a:ext cx="1860608" cy="17442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74EFBCC3-A308-26B8-CC88-3569F8F2A1C3}"/>
              </a:ext>
            </a:extLst>
          </p:cNvPr>
          <p:cNvSpPr txBox="1"/>
          <p:nvPr/>
        </p:nvSpPr>
        <p:spPr>
          <a:xfrm>
            <a:off x="2575199" y="5417761"/>
            <a:ext cx="28152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E8B97B8-D139-4DCE-F5D4-EDF3C9EB7F33}"/>
              </a:ext>
            </a:extLst>
          </p:cNvPr>
          <p:cNvSpPr/>
          <p:nvPr/>
        </p:nvSpPr>
        <p:spPr>
          <a:xfrm>
            <a:off x="2575200" y="4995796"/>
            <a:ext cx="23895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6EDD4D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6000" dirty="0">
              <a:solidFill>
                <a:srgbClr val="6EDD4D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56C79D-D57B-E663-FF66-556D4ECBA728}"/>
              </a:ext>
            </a:extLst>
          </p:cNvPr>
          <p:cNvSpPr txBox="1"/>
          <p:nvPr/>
        </p:nvSpPr>
        <p:spPr>
          <a:xfrm>
            <a:off x="8387138" y="5417761"/>
            <a:ext cx="28152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645A32-2BA1-71AB-9F33-37971B04A209}"/>
              </a:ext>
            </a:extLst>
          </p:cNvPr>
          <p:cNvSpPr/>
          <p:nvPr/>
        </p:nvSpPr>
        <p:spPr>
          <a:xfrm>
            <a:off x="8387139" y="4995796"/>
            <a:ext cx="23895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45ED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Write Your Title</a:t>
            </a:r>
            <a:endParaRPr lang="en-US" sz="6000" dirty="0">
              <a:solidFill>
                <a:srgbClr val="045ED0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855ED0-651B-613C-AFE3-C94FD94E4F3C}"/>
              </a:ext>
            </a:extLst>
          </p:cNvPr>
          <p:cNvSpPr txBox="1"/>
          <p:nvPr/>
        </p:nvSpPr>
        <p:spPr>
          <a:xfrm>
            <a:off x="1118215" y="5363596"/>
            <a:ext cx="1100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6EDD4D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60%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64FE489-C4B3-1585-61FE-9A364E4776A9}"/>
              </a:ext>
            </a:extLst>
          </p:cNvPr>
          <p:cNvSpPr txBox="1"/>
          <p:nvPr/>
        </p:nvSpPr>
        <p:spPr>
          <a:xfrm>
            <a:off x="6957060" y="5363596"/>
            <a:ext cx="110078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rgbClr val="045ED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45%</a:t>
            </a:r>
          </a:p>
        </p:txBody>
      </p:sp>
    </p:spTree>
    <p:extLst>
      <p:ext uri="{BB962C8B-B14F-4D97-AF65-F5344CB8AC3E}">
        <p14:creationId xmlns:p14="http://schemas.microsoft.com/office/powerpoint/2010/main" val="25529191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FD194AAC-B3BC-92B3-24D7-6E1F9D19D2AB}"/>
              </a:ext>
            </a:extLst>
          </p:cNvPr>
          <p:cNvSpPr/>
          <p:nvPr/>
        </p:nvSpPr>
        <p:spPr>
          <a:xfrm>
            <a:off x="528769" y="4960369"/>
            <a:ext cx="2655929" cy="1567791"/>
          </a:xfrm>
          <a:prstGeom prst="rect">
            <a:avLst/>
          </a:prstGeom>
          <a:solidFill>
            <a:srgbClr val="045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7534F14-D47A-6C0C-4C63-8BF68651B1FD}"/>
              </a:ext>
            </a:extLst>
          </p:cNvPr>
          <p:cNvSpPr/>
          <p:nvPr/>
        </p:nvSpPr>
        <p:spPr>
          <a:xfrm>
            <a:off x="3350691" y="4960369"/>
            <a:ext cx="2655929" cy="1567791"/>
          </a:xfrm>
          <a:prstGeom prst="rect">
            <a:avLst/>
          </a:prstGeom>
          <a:solidFill>
            <a:srgbClr val="6E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7EF8C84-6AA6-1CE0-EBFA-422E0DDE07A8}"/>
              </a:ext>
            </a:extLst>
          </p:cNvPr>
          <p:cNvSpPr/>
          <p:nvPr/>
        </p:nvSpPr>
        <p:spPr>
          <a:xfrm>
            <a:off x="6218178" y="4960369"/>
            <a:ext cx="2655929" cy="1567791"/>
          </a:xfrm>
          <a:prstGeom prst="rect">
            <a:avLst/>
          </a:prstGeom>
          <a:solidFill>
            <a:srgbClr val="109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670ABFF-1F2E-3B36-D034-020289B4FF84}"/>
              </a:ext>
            </a:extLst>
          </p:cNvPr>
          <p:cNvSpPr/>
          <p:nvPr/>
        </p:nvSpPr>
        <p:spPr>
          <a:xfrm>
            <a:off x="9017699" y="4960369"/>
            <a:ext cx="2655929" cy="1567791"/>
          </a:xfrm>
          <a:prstGeom prst="rect">
            <a:avLst/>
          </a:prstGeom>
          <a:solidFill>
            <a:srgbClr val="6B3BC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361803" y="289561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Statistical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3755502" y="351116"/>
            <a:ext cx="365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C9533D2E-A157-9156-8377-5D128E90D9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5114286"/>
              </p:ext>
            </p:extLst>
          </p:nvPr>
        </p:nvGraphicFramePr>
        <p:xfrm>
          <a:off x="528769" y="1330989"/>
          <a:ext cx="11134461" cy="32287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401C3E0-1AEE-7551-A266-8C40E55DA3EA}"/>
              </a:ext>
            </a:extLst>
          </p:cNvPr>
          <p:cNvSpPr txBox="1"/>
          <p:nvPr/>
        </p:nvSpPr>
        <p:spPr>
          <a:xfrm>
            <a:off x="829927" y="5594830"/>
            <a:ext cx="2174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023ABB-2C6F-4FFE-0F39-A5705292C5A2}"/>
              </a:ext>
            </a:extLst>
          </p:cNvPr>
          <p:cNvSpPr/>
          <p:nvPr/>
        </p:nvSpPr>
        <p:spPr>
          <a:xfrm>
            <a:off x="829927" y="5190930"/>
            <a:ext cx="15183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6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8CDC14-3EF6-DB12-ADFF-E4C5C26809B5}"/>
              </a:ext>
            </a:extLst>
          </p:cNvPr>
          <p:cNvSpPr txBox="1"/>
          <p:nvPr/>
        </p:nvSpPr>
        <p:spPr>
          <a:xfrm>
            <a:off x="3706360" y="5594830"/>
            <a:ext cx="2174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66321C-B979-0347-1E56-91A31BEC2932}"/>
              </a:ext>
            </a:extLst>
          </p:cNvPr>
          <p:cNvSpPr/>
          <p:nvPr/>
        </p:nvSpPr>
        <p:spPr>
          <a:xfrm>
            <a:off x="3706360" y="5190930"/>
            <a:ext cx="15183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6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1E3466-BE51-963B-5FB9-7BB7B588C7B4}"/>
              </a:ext>
            </a:extLst>
          </p:cNvPr>
          <p:cNvSpPr txBox="1"/>
          <p:nvPr/>
        </p:nvSpPr>
        <p:spPr>
          <a:xfrm>
            <a:off x="6641293" y="5623134"/>
            <a:ext cx="2174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F51ABE-E55C-2E54-DAC7-E1F8E63CFE98}"/>
              </a:ext>
            </a:extLst>
          </p:cNvPr>
          <p:cNvSpPr/>
          <p:nvPr/>
        </p:nvSpPr>
        <p:spPr>
          <a:xfrm>
            <a:off x="6641293" y="5219234"/>
            <a:ext cx="15183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6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4C3CF6-0A93-D4E8-D609-8C73D7F32C97}"/>
              </a:ext>
            </a:extLst>
          </p:cNvPr>
          <p:cNvSpPr txBox="1"/>
          <p:nvPr/>
        </p:nvSpPr>
        <p:spPr>
          <a:xfrm>
            <a:off x="9476820" y="5623134"/>
            <a:ext cx="217461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9F4AB8-2F55-1891-BD49-1D14DBB66331}"/>
              </a:ext>
            </a:extLst>
          </p:cNvPr>
          <p:cNvSpPr/>
          <p:nvPr/>
        </p:nvSpPr>
        <p:spPr>
          <a:xfrm>
            <a:off x="9476820" y="5219234"/>
            <a:ext cx="15183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6000" dirty="0">
              <a:solidFill>
                <a:schemeClr val="bg1"/>
              </a:solidFill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1077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361803" y="289561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Statistical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3755502" y="351116"/>
            <a:ext cx="365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185D89FF-DFC6-F75D-7BCF-E55B81F4578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5663003"/>
              </p:ext>
            </p:extLst>
          </p:nvPr>
        </p:nvGraphicFramePr>
        <p:xfrm>
          <a:off x="247982" y="1581657"/>
          <a:ext cx="11696036" cy="44635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70929EC-7C5C-D287-E591-D2A5FFF3F0B7}"/>
              </a:ext>
            </a:extLst>
          </p:cNvPr>
          <p:cNvSpPr txBox="1"/>
          <p:nvPr/>
        </p:nvSpPr>
        <p:spPr>
          <a:xfrm>
            <a:off x="1225942" y="4983955"/>
            <a:ext cx="8314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D6179B-AF11-9BE7-6FAF-5C410B7B6676}"/>
              </a:ext>
            </a:extLst>
          </p:cNvPr>
          <p:cNvSpPr txBox="1"/>
          <p:nvPr/>
        </p:nvSpPr>
        <p:spPr>
          <a:xfrm>
            <a:off x="3825943" y="4983955"/>
            <a:ext cx="8314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8B2212-F940-C496-514B-554811C20742}"/>
              </a:ext>
            </a:extLst>
          </p:cNvPr>
          <p:cNvSpPr txBox="1"/>
          <p:nvPr/>
        </p:nvSpPr>
        <p:spPr>
          <a:xfrm>
            <a:off x="6666932" y="4983955"/>
            <a:ext cx="8314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09364-4D30-E521-7156-CAFC10B0D84D}"/>
              </a:ext>
            </a:extLst>
          </p:cNvPr>
          <p:cNvSpPr txBox="1"/>
          <p:nvPr/>
        </p:nvSpPr>
        <p:spPr>
          <a:xfrm>
            <a:off x="9507921" y="4983955"/>
            <a:ext cx="83145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6558687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361803" y="289561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Statistical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3755502" y="351116"/>
            <a:ext cx="365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5FA671-7D89-DEFC-E795-64E2B4D3F5F0}"/>
              </a:ext>
            </a:extLst>
          </p:cNvPr>
          <p:cNvSpPr txBox="1"/>
          <p:nvPr/>
        </p:nvSpPr>
        <p:spPr>
          <a:xfrm>
            <a:off x="853530" y="5367357"/>
            <a:ext cx="43962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25400">
                  <a:solidFill>
                    <a:schemeClr val="bg1"/>
                  </a:solidFill>
                </a:ln>
                <a:solidFill>
                  <a:srgbClr val="6B3BC4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20DA5C-EE9A-0C9E-C8A1-D34DD7EE12D2}"/>
              </a:ext>
            </a:extLst>
          </p:cNvPr>
          <p:cNvSpPr txBox="1"/>
          <p:nvPr/>
        </p:nvSpPr>
        <p:spPr>
          <a:xfrm>
            <a:off x="1344332" y="5413523"/>
            <a:ext cx="1582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22BEE9-DCD4-956D-7752-92C361895BD6}"/>
              </a:ext>
            </a:extLst>
          </p:cNvPr>
          <p:cNvSpPr txBox="1"/>
          <p:nvPr/>
        </p:nvSpPr>
        <p:spPr>
          <a:xfrm>
            <a:off x="3666749" y="5367357"/>
            <a:ext cx="43962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25400">
                  <a:solidFill>
                    <a:schemeClr val="bg1"/>
                  </a:solidFill>
                </a:ln>
                <a:solidFill>
                  <a:srgbClr val="109FE4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42330FE-C743-7661-D07D-476EBE16989D}"/>
              </a:ext>
            </a:extLst>
          </p:cNvPr>
          <p:cNvSpPr txBox="1"/>
          <p:nvPr/>
        </p:nvSpPr>
        <p:spPr>
          <a:xfrm>
            <a:off x="4246256" y="5413523"/>
            <a:ext cx="1582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F4D40B-689D-9CFC-E18A-B590FB8F0308}"/>
              </a:ext>
            </a:extLst>
          </p:cNvPr>
          <p:cNvSpPr txBox="1"/>
          <p:nvPr/>
        </p:nvSpPr>
        <p:spPr>
          <a:xfrm>
            <a:off x="6684003" y="5367357"/>
            <a:ext cx="43962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25400">
                  <a:solidFill>
                    <a:schemeClr val="bg1"/>
                  </a:solidFill>
                </a:ln>
                <a:solidFill>
                  <a:srgbClr val="6EDD4D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BBEDB2-ECCC-C0ED-9994-DA683FE51B4C}"/>
              </a:ext>
            </a:extLst>
          </p:cNvPr>
          <p:cNvSpPr txBox="1"/>
          <p:nvPr/>
        </p:nvSpPr>
        <p:spPr>
          <a:xfrm>
            <a:off x="7259122" y="5413523"/>
            <a:ext cx="1582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23EB1E-D78A-B899-7F5C-044BDDC10D3C}"/>
              </a:ext>
            </a:extLst>
          </p:cNvPr>
          <p:cNvSpPr txBox="1"/>
          <p:nvPr/>
        </p:nvSpPr>
        <p:spPr>
          <a:xfrm>
            <a:off x="9671925" y="5367357"/>
            <a:ext cx="439624" cy="92333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ln w="25400">
                  <a:solidFill>
                    <a:schemeClr val="bg1"/>
                  </a:solidFill>
                </a:ln>
                <a:solidFill>
                  <a:srgbClr val="045ED0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  <a:reflection blurRad="6350" stA="60000" endA="900" endPos="60000" dist="29997" dir="5400000" sy="-100000" algn="bl" rotWithShape="0"/>
                </a:effectLst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6DC39E-996D-CF8A-5698-60C33194FB6F}"/>
              </a:ext>
            </a:extLst>
          </p:cNvPr>
          <p:cNvSpPr txBox="1"/>
          <p:nvPr/>
        </p:nvSpPr>
        <p:spPr>
          <a:xfrm>
            <a:off x="10241862" y="5413523"/>
            <a:ext cx="1582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433C10C-9C33-4AD6-C14D-76E9C063FB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23037887"/>
              </p:ext>
            </p:extLst>
          </p:nvPr>
        </p:nvGraphicFramePr>
        <p:xfrm>
          <a:off x="781132" y="1531100"/>
          <a:ext cx="10624262" cy="29647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663021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AE46E389-C765-1460-EBF8-9AD550AEDB7E}"/>
              </a:ext>
            </a:extLst>
          </p:cNvPr>
          <p:cNvSpPr/>
          <p:nvPr/>
        </p:nvSpPr>
        <p:spPr>
          <a:xfrm>
            <a:off x="8382000" y="1163997"/>
            <a:ext cx="3810000" cy="590255"/>
          </a:xfrm>
          <a:prstGeom prst="rect">
            <a:avLst/>
          </a:prstGeom>
          <a:solidFill>
            <a:srgbClr val="045ED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6B2F674-78F1-2152-A096-702F711FF552}"/>
              </a:ext>
            </a:extLst>
          </p:cNvPr>
          <p:cNvSpPr/>
          <p:nvPr/>
        </p:nvSpPr>
        <p:spPr>
          <a:xfrm>
            <a:off x="8382000" y="2203088"/>
            <a:ext cx="3810000" cy="590255"/>
          </a:xfrm>
          <a:prstGeom prst="rect">
            <a:avLst/>
          </a:prstGeom>
          <a:solidFill>
            <a:srgbClr val="6EDD4D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9D86E41-9128-A2C5-9B14-750E3B176842}"/>
              </a:ext>
            </a:extLst>
          </p:cNvPr>
          <p:cNvSpPr/>
          <p:nvPr/>
        </p:nvSpPr>
        <p:spPr>
          <a:xfrm>
            <a:off x="8382000" y="3269888"/>
            <a:ext cx="3810000" cy="590255"/>
          </a:xfrm>
          <a:prstGeom prst="rect">
            <a:avLst/>
          </a:prstGeom>
          <a:solidFill>
            <a:srgbClr val="6B3BC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9715735-096A-2DA9-B5EA-C52690D2AA21}"/>
              </a:ext>
            </a:extLst>
          </p:cNvPr>
          <p:cNvSpPr/>
          <p:nvPr/>
        </p:nvSpPr>
        <p:spPr>
          <a:xfrm>
            <a:off x="8382000" y="4392106"/>
            <a:ext cx="3810000" cy="590255"/>
          </a:xfrm>
          <a:prstGeom prst="rect">
            <a:avLst/>
          </a:prstGeom>
          <a:solidFill>
            <a:srgbClr val="109FE4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786D840-8C5D-0C38-CC4F-B993D3005C10}"/>
              </a:ext>
            </a:extLst>
          </p:cNvPr>
          <p:cNvSpPr/>
          <p:nvPr/>
        </p:nvSpPr>
        <p:spPr>
          <a:xfrm>
            <a:off x="8382000" y="5389634"/>
            <a:ext cx="3810000" cy="590255"/>
          </a:xfrm>
          <a:prstGeom prst="rect">
            <a:avLst/>
          </a:prstGeom>
          <a:solidFill>
            <a:srgbClr val="00206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4DABB41-75A6-0DD0-34BB-5E3DCD86259A}"/>
              </a:ext>
            </a:extLst>
          </p:cNvPr>
          <p:cNvSpPr/>
          <p:nvPr/>
        </p:nvSpPr>
        <p:spPr>
          <a:xfrm>
            <a:off x="7770144" y="1011858"/>
            <a:ext cx="825581" cy="825581"/>
          </a:xfrm>
          <a:prstGeom prst="ellipse">
            <a:avLst/>
          </a:prstGeom>
          <a:solidFill>
            <a:srgbClr val="045ED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3AFB721-C742-359A-D970-A98342C647C7}"/>
              </a:ext>
            </a:extLst>
          </p:cNvPr>
          <p:cNvSpPr/>
          <p:nvPr/>
        </p:nvSpPr>
        <p:spPr>
          <a:xfrm>
            <a:off x="7770144" y="2134076"/>
            <a:ext cx="825581" cy="825581"/>
          </a:xfrm>
          <a:prstGeom prst="ellipse">
            <a:avLst/>
          </a:prstGeom>
          <a:solidFill>
            <a:srgbClr val="6EDD4D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B2CC964-F8CA-1875-0D74-20C24A547289}"/>
              </a:ext>
            </a:extLst>
          </p:cNvPr>
          <p:cNvSpPr/>
          <p:nvPr/>
        </p:nvSpPr>
        <p:spPr>
          <a:xfrm>
            <a:off x="7770144" y="3200876"/>
            <a:ext cx="825581" cy="825581"/>
          </a:xfrm>
          <a:prstGeom prst="ellipse">
            <a:avLst/>
          </a:prstGeom>
          <a:solidFill>
            <a:srgbClr val="6B3BC4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BF1C28E-FD84-8622-1D9D-BE6AE50A09F7}"/>
              </a:ext>
            </a:extLst>
          </p:cNvPr>
          <p:cNvSpPr/>
          <p:nvPr/>
        </p:nvSpPr>
        <p:spPr>
          <a:xfrm>
            <a:off x="7770144" y="4295385"/>
            <a:ext cx="825581" cy="825581"/>
          </a:xfrm>
          <a:prstGeom prst="ellipse">
            <a:avLst/>
          </a:prstGeom>
          <a:solidFill>
            <a:srgbClr val="109FE4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89E6237-F260-0DB9-FBA0-572D11D6FEC5}"/>
              </a:ext>
            </a:extLst>
          </p:cNvPr>
          <p:cNvSpPr/>
          <p:nvPr/>
        </p:nvSpPr>
        <p:spPr>
          <a:xfrm>
            <a:off x="7770144" y="5320622"/>
            <a:ext cx="825581" cy="825581"/>
          </a:xfrm>
          <a:prstGeom prst="ellipse">
            <a:avLst/>
          </a:prstGeom>
          <a:solidFill>
            <a:srgbClr val="002060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361803" y="289561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Statistical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3755502" y="351116"/>
            <a:ext cx="365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9B272E81-F076-0A6C-16D1-D7756935AB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0485074"/>
              </p:ext>
            </p:extLst>
          </p:nvPr>
        </p:nvGraphicFramePr>
        <p:xfrm>
          <a:off x="361803" y="1198546"/>
          <a:ext cx="6274524" cy="50285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76DE69C2-AFF0-E6A5-2788-00443DC76934}"/>
              </a:ext>
            </a:extLst>
          </p:cNvPr>
          <p:cNvSpPr txBox="1"/>
          <p:nvPr/>
        </p:nvSpPr>
        <p:spPr>
          <a:xfrm>
            <a:off x="7941929" y="1087049"/>
            <a:ext cx="4807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7ED4FA-2900-09BF-CFF1-1ACC37194D46}"/>
              </a:ext>
            </a:extLst>
          </p:cNvPr>
          <p:cNvSpPr txBox="1"/>
          <p:nvPr/>
        </p:nvSpPr>
        <p:spPr>
          <a:xfrm>
            <a:off x="8793767" y="1191707"/>
            <a:ext cx="246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5AA4328-D663-B807-29AF-066FB21D4435}"/>
              </a:ext>
            </a:extLst>
          </p:cNvPr>
          <p:cNvSpPr txBox="1"/>
          <p:nvPr/>
        </p:nvSpPr>
        <p:spPr>
          <a:xfrm>
            <a:off x="7941929" y="2228433"/>
            <a:ext cx="4807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E4D61E-34BF-98C6-4290-75C57647A62B}"/>
              </a:ext>
            </a:extLst>
          </p:cNvPr>
          <p:cNvSpPr txBox="1"/>
          <p:nvPr/>
        </p:nvSpPr>
        <p:spPr>
          <a:xfrm>
            <a:off x="8793767" y="2250100"/>
            <a:ext cx="246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F51C72E-63DA-653E-0C48-0EFF191CE9DD}"/>
              </a:ext>
            </a:extLst>
          </p:cNvPr>
          <p:cNvSpPr txBox="1"/>
          <p:nvPr/>
        </p:nvSpPr>
        <p:spPr>
          <a:xfrm>
            <a:off x="7941929" y="3290500"/>
            <a:ext cx="4807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7D6B7B-E748-1B1C-2BBE-35B54532A25F}"/>
              </a:ext>
            </a:extLst>
          </p:cNvPr>
          <p:cNvSpPr txBox="1"/>
          <p:nvPr/>
        </p:nvSpPr>
        <p:spPr>
          <a:xfrm>
            <a:off x="8793767" y="3308494"/>
            <a:ext cx="246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1457E7-CED5-8EFE-7669-7AE6771A27CA}"/>
              </a:ext>
            </a:extLst>
          </p:cNvPr>
          <p:cNvSpPr txBox="1"/>
          <p:nvPr/>
        </p:nvSpPr>
        <p:spPr>
          <a:xfrm>
            <a:off x="7941929" y="4366886"/>
            <a:ext cx="4807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B3734B-DD4C-0C3B-7F36-6E130126DD3E}"/>
              </a:ext>
            </a:extLst>
          </p:cNvPr>
          <p:cNvSpPr txBox="1"/>
          <p:nvPr/>
        </p:nvSpPr>
        <p:spPr>
          <a:xfrm>
            <a:off x="8793767" y="4446565"/>
            <a:ext cx="246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4E3DFC-B6C1-CDB0-4939-A98B0E47E1E8}"/>
              </a:ext>
            </a:extLst>
          </p:cNvPr>
          <p:cNvSpPr txBox="1"/>
          <p:nvPr/>
        </p:nvSpPr>
        <p:spPr>
          <a:xfrm>
            <a:off x="7941929" y="5389634"/>
            <a:ext cx="48070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28F0432-0353-9E08-6A35-9C20D956B04D}"/>
              </a:ext>
            </a:extLst>
          </p:cNvPr>
          <p:cNvSpPr txBox="1"/>
          <p:nvPr/>
        </p:nvSpPr>
        <p:spPr>
          <a:xfrm>
            <a:off x="8793767" y="5425280"/>
            <a:ext cx="24697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entury Gothic" panose="020B0502020202020204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</p:spTree>
    <p:extLst>
      <p:ext uri="{BB962C8B-B14F-4D97-AF65-F5344CB8AC3E}">
        <p14:creationId xmlns:p14="http://schemas.microsoft.com/office/powerpoint/2010/main" val="1149340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ound Same-side Corner of Rectangle 17">
            <a:extLst>
              <a:ext uri="{FF2B5EF4-FFF2-40B4-BE49-F238E27FC236}">
                <a16:creationId xmlns:a16="http://schemas.microsoft.com/office/drawing/2014/main" id="{3B0EAE26-0E8B-092A-7F8D-867CB01940D8}"/>
              </a:ext>
            </a:extLst>
          </p:cNvPr>
          <p:cNvSpPr/>
          <p:nvPr/>
        </p:nvSpPr>
        <p:spPr>
          <a:xfrm>
            <a:off x="290786" y="427903"/>
            <a:ext cx="4443984" cy="6430097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952043" y="1316142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Statistical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952043" y="1793259"/>
            <a:ext cx="36535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C3DBF-A84F-E59E-3639-22D59E7A7B1F}"/>
              </a:ext>
            </a:extLst>
          </p:cNvPr>
          <p:cNvSpPr txBox="1"/>
          <p:nvPr/>
        </p:nvSpPr>
        <p:spPr>
          <a:xfrm>
            <a:off x="544011" y="2645317"/>
            <a:ext cx="81606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25400">
                  <a:solidFill>
                    <a:srgbClr val="045ED0"/>
                  </a:solidFill>
                </a:ln>
                <a:noFill/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9D0D6FE-DA8A-EF58-6A25-9E400967CF98}"/>
              </a:ext>
            </a:extLst>
          </p:cNvPr>
          <p:cNvSpPr txBox="1"/>
          <p:nvPr/>
        </p:nvSpPr>
        <p:spPr>
          <a:xfrm>
            <a:off x="1415494" y="2645317"/>
            <a:ext cx="300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3A970C-A12F-8345-B48D-9096CD450885}"/>
              </a:ext>
            </a:extLst>
          </p:cNvPr>
          <p:cNvSpPr txBox="1"/>
          <p:nvPr/>
        </p:nvSpPr>
        <p:spPr>
          <a:xfrm>
            <a:off x="571720" y="3654629"/>
            <a:ext cx="81606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25400">
                  <a:solidFill>
                    <a:srgbClr val="6EDD4D"/>
                  </a:solidFill>
                </a:ln>
                <a:noFill/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37F1C08-24A3-C8A1-E460-ACF91A569FE6}"/>
              </a:ext>
            </a:extLst>
          </p:cNvPr>
          <p:cNvSpPr txBox="1"/>
          <p:nvPr/>
        </p:nvSpPr>
        <p:spPr>
          <a:xfrm>
            <a:off x="1387785" y="3654629"/>
            <a:ext cx="300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D0B9AF-9D12-44A1-7619-D96A9EA6D226}"/>
              </a:ext>
            </a:extLst>
          </p:cNvPr>
          <p:cNvSpPr txBox="1"/>
          <p:nvPr/>
        </p:nvSpPr>
        <p:spPr>
          <a:xfrm>
            <a:off x="571720" y="4660318"/>
            <a:ext cx="81606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25400">
                  <a:solidFill>
                    <a:srgbClr val="109FE4"/>
                  </a:solidFill>
                </a:ln>
                <a:noFill/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4D51C-2B6F-AF49-3F20-A70A244EFC09}"/>
              </a:ext>
            </a:extLst>
          </p:cNvPr>
          <p:cNvSpPr txBox="1"/>
          <p:nvPr/>
        </p:nvSpPr>
        <p:spPr>
          <a:xfrm>
            <a:off x="1415494" y="4660318"/>
            <a:ext cx="300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920253F-BFCF-6EB1-B549-581E36B972CE}"/>
              </a:ext>
            </a:extLst>
          </p:cNvPr>
          <p:cNvSpPr txBox="1"/>
          <p:nvPr/>
        </p:nvSpPr>
        <p:spPr>
          <a:xfrm>
            <a:off x="571720" y="5722211"/>
            <a:ext cx="81606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n w="25400">
                  <a:solidFill>
                    <a:srgbClr val="98DE91"/>
                  </a:solidFill>
                </a:ln>
                <a:noFill/>
                <a:latin typeface="Century Gothic" panose="020B0502020202020204" pitchFamily="34" charset="0"/>
                <a:ea typeface="Roboto Medium" panose="02000000000000000000" pitchFamily="2" charset="0"/>
                <a:cs typeface="Poppins Medium" pitchFamily="2" charset="77"/>
              </a:rPr>
              <a:t>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9E083F-8DFB-0742-BD3A-E1B01633E748}"/>
              </a:ext>
            </a:extLst>
          </p:cNvPr>
          <p:cNvSpPr txBox="1"/>
          <p:nvPr/>
        </p:nvSpPr>
        <p:spPr>
          <a:xfrm>
            <a:off x="1443203" y="5722211"/>
            <a:ext cx="30030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graphicFrame>
        <p:nvGraphicFramePr>
          <p:cNvPr id="17" name="Chart 16">
            <a:extLst>
              <a:ext uri="{FF2B5EF4-FFF2-40B4-BE49-F238E27FC236}">
                <a16:creationId xmlns:a16="http://schemas.microsoft.com/office/drawing/2014/main" id="{1687918B-73B0-705F-9457-1C462F4B4E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129609"/>
              </p:ext>
            </p:extLst>
          </p:nvPr>
        </p:nvGraphicFramePr>
        <p:xfrm>
          <a:off x="4935844" y="679737"/>
          <a:ext cx="7051435" cy="59497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4349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361803" y="289561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Statistical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3755502" y="351116"/>
            <a:ext cx="365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7A11FB9-7FC0-8A36-100F-0E81C870A511}"/>
              </a:ext>
            </a:extLst>
          </p:cNvPr>
          <p:cNvGrpSpPr/>
          <p:nvPr/>
        </p:nvGrpSpPr>
        <p:grpSpPr>
          <a:xfrm>
            <a:off x="625932" y="1611661"/>
            <a:ext cx="10603083" cy="2999995"/>
            <a:chOff x="2345635" y="4564059"/>
            <a:chExt cx="20344548" cy="7292956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352EE36-3101-A3CA-FACA-4746D7BA25F7}"/>
                </a:ext>
              </a:extLst>
            </p:cNvPr>
            <p:cNvCxnSpPr>
              <a:cxnSpLocks/>
            </p:cNvCxnSpPr>
            <p:nvPr/>
          </p:nvCxnSpPr>
          <p:spPr>
            <a:xfrm>
              <a:off x="2345635" y="5625548"/>
              <a:ext cx="20344548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C60FEB-C18E-1570-2EA2-EC3CD6484586}"/>
                </a:ext>
              </a:extLst>
            </p:cNvPr>
            <p:cNvCxnSpPr>
              <a:cxnSpLocks/>
            </p:cNvCxnSpPr>
            <p:nvPr/>
          </p:nvCxnSpPr>
          <p:spPr>
            <a:xfrm>
              <a:off x="2345635" y="6675414"/>
              <a:ext cx="20344548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4E07E24-C494-9D73-7945-4B111DA21614}"/>
                </a:ext>
              </a:extLst>
            </p:cNvPr>
            <p:cNvCxnSpPr>
              <a:cxnSpLocks/>
            </p:cNvCxnSpPr>
            <p:nvPr/>
          </p:nvCxnSpPr>
          <p:spPr>
            <a:xfrm>
              <a:off x="2345635" y="7708348"/>
              <a:ext cx="20344548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B99F32-DF4D-E9BA-00CA-A92C9EA9579F}"/>
                </a:ext>
              </a:extLst>
            </p:cNvPr>
            <p:cNvCxnSpPr>
              <a:cxnSpLocks/>
            </p:cNvCxnSpPr>
            <p:nvPr/>
          </p:nvCxnSpPr>
          <p:spPr>
            <a:xfrm>
              <a:off x="2345635" y="8758215"/>
              <a:ext cx="20344548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91EFB8C-BCF5-9953-B484-BFDD5CA68238}"/>
                </a:ext>
              </a:extLst>
            </p:cNvPr>
            <p:cNvCxnSpPr>
              <a:cxnSpLocks/>
            </p:cNvCxnSpPr>
            <p:nvPr/>
          </p:nvCxnSpPr>
          <p:spPr>
            <a:xfrm>
              <a:off x="2345635" y="9808082"/>
              <a:ext cx="20344548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2DCC8A-4878-8488-7272-9657F6E13532}"/>
                </a:ext>
              </a:extLst>
            </p:cNvPr>
            <p:cNvCxnSpPr>
              <a:cxnSpLocks/>
            </p:cNvCxnSpPr>
            <p:nvPr/>
          </p:nvCxnSpPr>
          <p:spPr>
            <a:xfrm>
              <a:off x="2345635" y="10824082"/>
              <a:ext cx="20344548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93092D2-6CD0-848C-6CF2-F8369C4A9D65}"/>
                </a:ext>
              </a:extLst>
            </p:cNvPr>
            <p:cNvCxnSpPr>
              <a:cxnSpLocks/>
            </p:cNvCxnSpPr>
            <p:nvPr/>
          </p:nvCxnSpPr>
          <p:spPr>
            <a:xfrm>
              <a:off x="2345635" y="11857015"/>
              <a:ext cx="20344548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8803B6B-DA1C-C836-58CE-5BF898C56A17}"/>
                </a:ext>
              </a:extLst>
            </p:cNvPr>
            <p:cNvCxnSpPr>
              <a:cxnSpLocks/>
            </p:cNvCxnSpPr>
            <p:nvPr/>
          </p:nvCxnSpPr>
          <p:spPr>
            <a:xfrm>
              <a:off x="2345635" y="4564059"/>
              <a:ext cx="20344548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7FDB516A-366B-80E3-7553-0AF63FB9486E}"/>
              </a:ext>
            </a:extLst>
          </p:cNvPr>
          <p:cNvSpPr/>
          <p:nvPr/>
        </p:nvSpPr>
        <p:spPr>
          <a:xfrm>
            <a:off x="1230930" y="3129098"/>
            <a:ext cx="1436458" cy="15034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F88BE6-0A4D-8504-6AB7-B2521BC841BB}"/>
              </a:ext>
            </a:extLst>
          </p:cNvPr>
          <p:cNvSpPr/>
          <p:nvPr/>
        </p:nvSpPr>
        <p:spPr>
          <a:xfrm>
            <a:off x="3345040" y="2779159"/>
            <a:ext cx="1436458" cy="18533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E47B022-1E1D-A537-6F6F-88E14B6626D2}"/>
              </a:ext>
            </a:extLst>
          </p:cNvPr>
          <p:cNvSpPr/>
          <p:nvPr/>
        </p:nvSpPr>
        <p:spPr>
          <a:xfrm>
            <a:off x="5495138" y="3421988"/>
            <a:ext cx="1436458" cy="12105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B6A29F9-F093-91B5-D067-4F8EED0C4EC9}"/>
              </a:ext>
            </a:extLst>
          </p:cNvPr>
          <p:cNvSpPr/>
          <p:nvPr/>
        </p:nvSpPr>
        <p:spPr>
          <a:xfrm>
            <a:off x="7603958" y="2869275"/>
            <a:ext cx="1436458" cy="17632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D2751C-1260-6024-3746-B9C33D5F7564}"/>
              </a:ext>
            </a:extLst>
          </p:cNvPr>
          <p:cNvSpPr/>
          <p:nvPr/>
        </p:nvSpPr>
        <p:spPr>
          <a:xfrm>
            <a:off x="9754056" y="2196923"/>
            <a:ext cx="1436458" cy="24356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B8FBC2E9-D07A-CD1C-0E97-C30A0B96A05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8124536"/>
              </p:ext>
            </p:extLst>
          </p:nvPr>
        </p:nvGraphicFramePr>
        <p:xfrm>
          <a:off x="756280" y="2491137"/>
          <a:ext cx="10809788" cy="22849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D7BB7FE6-A231-7E61-8C22-15E99C115207}"/>
              </a:ext>
            </a:extLst>
          </p:cNvPr>
          <p:cNvSpPr txBox="1"/>
          <p:nvPr/>
        </p:nvSpPr>
        <p:spPr>
          <a:xfrm>
            <a:off x="1086884" y="5599311"/>
            <a:ext cx="164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1D5D60B-A7C1-3E17-B316-8D977E4FB857}"/>
              </a:ext>
            </a:extLst>
          </p:cNvPr>
          <p:cNvSpPr/>
          <p:nvPr/>
        </p:nvSpPr>
        <p:spPr>
          <a:xfrm>
            <a:off x="1086884" y="5212540"/>
            <a:ext cx="1229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3200" dirty="0"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1724E9A-EC87-1943-0F8F-B4A43593721E}"/>
              </a:ext>
            </a:extLst>
          </p:cNvPr>
          <p:cNvSpPr/>
          <p:nvPr/>
        </p:nvSpPr>
        <p:spPr>
          <a:xfrm>
            <a:off x="3553000" y="5212540"/>
            <a:ext cx="1229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3200" dirty="0"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31AB1CB-BB8D-AA86-800F-DE41D9F8DC51}"/>
              </a:ext>
            </a:extLst>
          </p:cNvPr>
          <p:cNvSpPr/>
          <p:nvPr/>
        </p:nvSpPr>
        <p:spPr>
          <a:xfrm>
            <a:off x="5672469" y="5212540"/>
            <a:ext cx="1229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3200" dirty="0"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E17382-17D9-B2BE-A75E-135010E46F6F}"/>
              </a:ext>
            </a:extLst>
          </p:cNvPr>
          <p:cNvSpPr/>
          <p:nvPr/>
        </p:nvSpPr>
        <p:spPr>
          <a:xfrm>
            <a:off x="7839104" y="5212540"/>
            <a:ext cx="1229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3200" dirty="0"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FFAEC3-7D67-14A7-E9A2-D8C99F8CB465}"/>
              </a:ext>
            </a:extLst>
          </p:cNvPr>
          <p:cNvSpPr/>
          <p:nvPr/>
        </p:nvSpPr>
        <p:spPr>
          <a:xfrm>
            <a:off x="9939455" y="5212540"/>
            <a:ext cx="12293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rPr>
              <a:t>Your Title</a:t>
            </a:r>
            <a:endParaRPr lang="en-US" sz="3200" dirty="0">
              <a:latin typeface="Roboto Medium" panose="02000000000000000000" pitchFamily="2" charset="0"/>
              <a:ea typeface="Roboto Medium" panose="02000000000000000000" pitchFamily="2" charset="0"/>
              <a:cs typeface="Montserrat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7334F9C-2465-AA1B-3C7B-BA14A4325B76}"/>
              </a:ext>
            </a:extLst>
          </p:cNvPr>
          <p:cNvSpPr txBox="1"/>
          <p:nvPr/>
        </p:nvSpPr>
        <p:spPr>
          <a:xfrm>
            <a:off x="3345040" y="5599311"/>
            <a:ext cx="164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F31F8D-7408-4DF7-229E-F1EA455CD690}"/>
              </a:ext>
            </a:extLst>
          </p:cNvPr>
          <p:cNvSpPr txBox="1"/>
          <p:nvPr/>
        </p:nvSpPr>
        <p:spPr>
          <a:xfrm>
            <a:off x="5464104" y="5599311"/>
            <a:ext cx="164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F942E1D-DC9B-DA2F-C276-691C61CED5E1}"/>
              </a:ext>
            </a:extLst>
          </p:cNvPr>
          <p:cNvSpPr txBox="1"/>
          <p:nvPr/>
        </p:nvSpPr>
        <p:spPr>
          <a:xfrm>
            <a:off x="7630537" y="5599311"/>
            <a:ext cx="164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9AEB42-0D1E-CF46-391D-750382915BAE}"/>
              </a:ext>
            </a:extLst>
          </p:cNvPr>
          <p:cNvSpPr txBox="1"/>
          <p:nvPr/>
        </p:nvSpPr>
        <p:spPr>
          <a:xfrm>
            <a:off x="9731495" y="5599311"/>
            <a:ext cx="1645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ED3F9D2-C44D-2116-E444-A235A5BB9F84}"/>
              </a:ext>
            </a:extLst>
          </p:cNvPr>
          <p:cNvCxnSpPr>
            <a:cxnSpLocks/>
          </p:cNvCxnSpPr>
          <p:nvPr/>
        </p:nvCxnSpPr>
        <p:spPr>
          <a:xfrm>
            <a:off x="989351" y="5276538"/>
            <a:ext cx="0" cy="944381"/>
          </a:xfrm>
          <a:prstGeom prst="line">
            <a:avLst/>
          </a:prstGeom>
          <a:ln w="82550" cap="sq">
            <a:solidFill>
              <a:srgbClr val="045ED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63753D1-BCB6-C642-4125-D9FF096C44DF}"/>
              </a:ext>
            </a:extLst>
          </p:cNvPr>
          <p:cNvCxnSpPr>
            <a:cxnSpLocks/>
          </p:cNvCxnSpPr>
          <p:nvPr/>
        </p:nvCxnSpPr>
        <p:spPr>
          <a:xfrm>
            <a:off x="3297837" y="5276538"/>
            <a:ext cx="0" cy="944381"/>
          </a:xfrm>
          <a:prstGeom prst="line">
            <a:avLst/>
          </a:prstGeom>
          <a:ln w="82550" cap="sq">
            <a:solidFill>
              <a:srgbClr val="6EDD4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D5A2E4-6EDF-A332-B480-9C7E7F98C614}"/>
              </a:ext>
            </a:extLst>
          </p:cNvPr>
          <p:cNvCxnSpPr>
            <a:cxnSpLocks/>
          </p:cNvCxnSpPr>
          <p:nvPr/>
        </p:nvCxnSpPr>
        <p:spPr>
          <a:xfrm>
            <a:off x="5411450" y="5276538"/>
            <a:ext cx="0" cy="944381"/>
          </a:xfrm>
          <a:prstGeom prst="line">
            <a:avLst/>
          </a:prstGeom>
          <a:ln w="82550" cap="sq">
            <a:solidFill>
              <a:srgbClr val="109FE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9E66AB70-3727-A9C6-AE77-381962D10A2D}"/>
              </a:ext>
            </a:extLst>
          </p:cNvPr>
          <p:cNvCxnSpPr>
            <a:cxnSpLocks/>
          </p:cNvCxnSpPr>
          <p:nvPr/>
        </p:nvCxnSpPr>
        <p:spPr>
          <a:xfrm>
            <a:off x="7570034" y="5276538"/>
            <a:ext cx="0" cy="944381"/>
          </a:xfrm>
          <a:prstGeom prst="line">
            <a:avLst/>
          </a:prstGeom>
          <a:ln w="82550" cap="sq">
            <a:solidFill>
              <a:srgbClr val="98DE9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F058796-653E-2E23-F199-0B49197EB11F}"/>
              </a:ext>
            </a:extLst>
          </p:cNvPr>
          <p:cNvCxnSpPr>
            <a:cxnSpLocks/>
          </p:cNvCxnSpPr>
          <p:nvPr/>
        </p:nvCxnSpPr>
        <p:spPr>
          <a:xfrm>
            <a:off x="9713627" y="5276538"/>
            <a:ext cx="0" cy="944381"/>
          </a:xfrm>
          <a:prstGeom prst="line">
            <a:avLst/>
          </a:prstGeom>
          <a:ln w="82550" cap="sq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129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ound Same-side Corner of Rectangle 26">
            <a:extLst>
              <a:ext uri="{FF2B5EF4-FFF2-40B4-BE49-F238E27FC236}">
                <a16:creationId xmlns:a16="http://schemas.microsoft.com/office/drawing/2014/main" id="{04CF358B-C654-4622-DBC5-AF74EADCA4E7}"/>
              </a:ext>
            </a:extLst>
          </p:cNvPr>
          <p:cNvSpPr/>
          <p:nvPr/>
        </p:nvSpPr>
        <p:spPr>
          <a:xfrm>
            <a:off x="408990" y="5493444"/>
            <a:ext cx="3510430" cy="1198472"/>
          </a:xfrm>
          <a:prstGeom prst="round2SameRect">
            <a:avLst/>
          </a:prstGeom>
          <a:solidFill>
            <a:srgbClr val="045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 Same-side Corner of Rectangle 27">
            <a:extLst>
              <a:ext uri="{FF2B5EF4-FFF2-40B4-BE49-F238E27FC236}">
                <a16:creationId xmlns:a16="http://schemas.microsoft.com/office/drawing/2014/main" id="{96B88170-1C31-9502-3C48-AAEA57A2BD94}"/>
              </a:ext>
            </a:extLst>
          </p:cNvPr>
          <p:cNvSpPr/>
          <p:nvPr/>
        </p:nvSpPr>
        <p:spPr>
          <a:xfrm>
            <a:off x="4276140" y="5493444"/>
            <a:ext cx="3510430" cy="1198472"/>
          </a:xfrm>
          <a:prstGeom prst="round2SameRect">
            <a:avLst/>
          </a:prstGeom>
          <a:solidFill>
            <a:srgbClr val="109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 Same-side Corner of Rectangle 28">
            <a:extLst>
              <a:ext uri="{FF2B5EF4-FFF2-40B4-BE49-F238E27FC236}">
                <a16:creationId xmlns:a16="http://schemas.microsoft.com/office/drawing/2014/main" id="{E2EEBF89-AB92-2336-E5B7-C4E2D41AC296}"/>
              </a:ext>
            </a:extLst>
          </p:cNvPr>
          <p:cNvSpPr/>
          <p:nvPr/>
        </p:nvSpPr>
        <p:spPr>
          <a:xfrm>
            <a:off x="8143290" y="5493444"/>
            <a:ext cx="3510430" cy="1198472"/>
          </a:xfrm>
          <a:prstGeom prst="round2SameRect">
            <a:avLst/>
          </a:prstGeom>
          <a:solidFill>
            <a:srgbClr val="6E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361803" y="289561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Six-Month Report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3755502" y="351116"/>
            <a:ext cx="365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84FE7192-4462-5381-0EF6-ADC99CF003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5284500"/>
              </p:ext>
            </p:extLst>
          </p:nvPr>
        </p:nvGraphicFramePr>
        <p:xfrm>
          <a:off x="420683" y="1266460"/>
          <a:ext cx="11350632" cy="37733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3" name="Subtitle 2">
            <a:extLst>
              <a:ext uri="{FF2B5EF4-FFF2-40B4-BE49-F238E27FC236}">
                <a16:creationId xmlns:a16="http://schemas.microsoft.com/office/drawing/2014/main" id="{B52115E3-38AC-5FEB-46FA-88632C674459}"/>
              </a:ext>
            </a:extLst>
          </p:cNvPr>
          <p:cNvSpPr txBox="1">
            <a:spLocks/>
          </p:cNvSpPr>
          <p:nvPr/>
        </p:nvSpPr>
        <p:spPr>
          <a:xfrm>
            <a:off x="538280" y="5547767"/>
            <a:ext cx="3042802" cy="105055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B527979D-C12A-1488-0E49-6A2D10759DAC}"/>
              </a:ext>
            </a:extLst>
          </p:cNvPr>
          <p:cNvSpPr txBox="1">
            <a:spLocks/>
          </p:cNvSpPr>
          <p:nvPr/>
        </p:nvSpPr>
        <p:spPr>
          <a:xfrm>
            <a:off x="8377104" y="5567402"/>
            <a:ext cx="3042802" cy="105055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5305B407-A48C-3367-8CA1-173A918AE89B}"/>
              </a:ext>
            </a:extLst>
          </p:cNvPr>
          <p:cNvSpPr txBox="1">
            <a:spLocks/>
          </p:cNvSpPr>
          <p:nvPr/>
        </p:nvSpPr>
        <p:spPr>
          <a:xfrm>
            <a:off x="4568602" y="5547767"/>
            <a:ext cx="3042802" cy="1050556"/>
          </a:xfrm>
          <a:prstGeom prst="rect">
            <a:avLst/>
          </a:prstGeom>
        </p:spPr>
        <p:txBody>
          <a:bodyPr vert="horz" wrap="square" lIns="217433" tIns="108718" rIns="217433" bIns="108718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18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get your company’s name out there, you need to make.</a:t>
            </a:r>
          </a:p>
        </p:txBody>
      </p:sp>
      <p:sp>
        <p:nvSpPr>
          <p:cNvPr id="18" name="CuadroTexto 4">
            <a:extLst>
              <a:ext uri="{FF2B5EF4-FFF2-40B4-BE49-F238E27FC236}">
                <a16:creationId xmlns:a16="http://schemas.microsoft.com/office/drawing/2014/main" id="{D85D8FA2-C022-72A5-E041-10536C44507D}"/>
              </a:ext>
            </a:extLst>
          </p:cNvPr>
          <p:cNvSpPr txBox="1"/>
          <p:nvPr/>
        </p:nvSpPr>
        <p:spPr>
          <a:xfrm>
            <a:off x="1071377" y="1441488"/>
            <a:ext cx="78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45ED0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Lato Semibold" panose="020F0502020204030203" pitchFamily="34" charset="0"/>
              </a:rPr>
              <a:t>A</a:t>
            </a:r>
          </a:p>
        </p:txBody>
      </p:sp>
      <p:sp>
        <p:nvSpPr>
          <p:cNvPr id="15" name="CuadroTexto 4">
            <a:extLst>
              <a:ext uri="{FF2B5EF4-FFF2-40B4-BE49-F238E27FC236}">
                <a16:creationId xmlns:a16="http://schemas.microsoft.com/office/drawing/2014/main" id="{FC5EAE60-8653-70BD-6D63-65603D9E4C46}"/>
              </a:ext>
            </a:extLst>
          </p:cNvPr>
          <p:cNvSpPr txBox="1"/>
          <p:nvPr/>
        </p:nvSpPr>
        <p:spPr>
          <a:xfrm>
            <a:off x="3007455" y="2368956"/>
            <a:ext cx="78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109FE4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Lato Semibold" panose="020F0502020204030203" pitchFamily="34" charset="0"/>
              </a:rPr>
              <a:t>B</a:t>
            </a:r>
          </a:p>
        </p:txBody>
      </p:sp>
      <p:sp>
        <p:nvSpPr>
          <p:cNvPr id="13" name="CuadroTexto 4">
            <a:extLst>
              <a:ext uri="{FF2B5EF4-FFF2-40B4-BE49-F238E27FC236}">
                <a16:creationId xmlns:a16="http://schemas.microsoft.com/office/drawing/2014/main" id="{19ABE804-0EF9-85E9-BB1C-512E6FF48BF9}"/>
              </a:ext>
            </a:extLst>
          </p:cNvPr>
          <p:cNvSpPr txBox="1"/>
          <p:nvPr/>
        </p:nvSpPr>
        <p:spPr>
          <a:xfrm>
            <a:off x="10314754" y="751226"/>
            <a:ext cx="7858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C00000"/>
                </a:solidFill>
                <a:latin typeface="Century Gothic" panose="020B0502020202020204" pitchFamily="34" charset="0"/>
                <a:ea typeface="Roboto Medium" panose="02000000000000000000" pitchFamily="2" charset="0"/>
                <a:cs typeface="Lato Semibold" panose="020F0502020204030203" pitchFamily="34" charset="0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5668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361803" y="289561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Statistical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3755502" y="351116"/>
            <a:ext cx="365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538727C4-16C7-84CF-111B-793A7C72F26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51460706"/>
              </p:ext>
            </p:extLst>
          </p:nvPr>
        </p:nvGraphicFramePr>
        <p:xfrm>
          <a:off x="553734" y="1110978"/>
          <a:ext cx="6059717" cy="53447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25" name="Group 24">
            <a:extLst>
              <a:ext uri="{FF2B5EF4-FFF2-40B4-BE49-F238E27FC236}">
                <a16:creationId xmlns:a16="http://schemas.microsoft.com/office/drawing/2014/main" id="{C17BA25E-B577-572F-7CF2-79967F9B7CC0}"/>
              </a:ext>
            </a:extLst>
          </p:cNvPr>
          <p:cNvGrpSpPr/>
          <p:nvPr/>
        </p:nvGrpSpPr>
        <p:grpSpPr>
          <a:xfrm>
            <a:off x="6929392" y="941116"/>
            <a:ext cx="4701325" cy="1058265"/>
            <a:chOff x="6929392" y="941116"/>
            <a:chExt cx="4701325" cy="105826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2B317A8-5FAC-BC66-6C5A-6460F19F2E7D}"/>
                </a:ext>
              </a:extLst>
            </p:cNvPr>
            <p:cNvSpPr txBox="1"/>
            <p:nvPr/>
          </p:nvSpPr>
          <p:spPr>
            <a:xfrm>
              <a:off x="7788161" y="1353050"/>
              <a:ext cx="384255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85B157-9305-E65F-B151-4DC464EB074F}"/>
                </a:ext>
              </a:extLst>
            </p:cNvPr>
            <p:cNvSpPr/>
            <p:nvPr/>
          </p:nvSpPr>
          <p:spPr>
            <a:xfrm>
              <a:off x="7788161" y="941116"/>
              <a:ext cx="2236781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dirty="0">
                  <a:solidFill>
                    <a:srgbClr val="045ED0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6000" dirty="0">
                <a:solidFill>
                  <a:srgbClr val="045ED0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D5B98A1-8F76-5495-4047-60CE7DF0C287}"/>
                </a:ext>
              </a:extLst>
            </p:cNvPr>
            <p:cNvSpPr txBox="1"/>
            <p:nvPr/>
          </p:nvSpPr>
          <p:spPr>
            <a:xfrm>
              <a:off x="6929392" y="941116"/>
              <a:ext cx="7585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045ED0"/>
                  </a:solidFill>
                  <a:latin typeface="Century Gothic" panose="020B0502020202020204" pitchFamily="34" charset="0"/>
                </a:rPr>
                <a:t>01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A71490B-CB20-9592-C2F1-7D61B3B00F30}"/>
              </a:ext>
            </a:extLst>
          </p:cNvPr>
          <p:cNvGrpSpPr/>
          <p:nvPr/>
        </p:nvGrpSpPr>
        <p:grpSpPr>
          <a:xfrm>
            <a:off x="7788161" y="2956563"/>
            <a:ext cx="4088013" cy="1079583"/>
            <a:chOff x="7810338" y="2898955"/>
            <a:chExt cx="4088013" cy="107958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B6781A8-81B6-7B1C-4914-609A80AF0E81}"/>
                </a:ext>
              </a:extLst>
            </p:cNvPr>
            <p:cNvSpPr txBox="1"/>
            <p:nvPr/>
          </p:nvSpPr>
          <p:spPr>
            <a:xfrm>
              <a:off x="8602204" y="3332207"/>
              <a:ext cx="3296147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1E28AFA-75C8-7E2C-CFAF-55D1714B1FFE}"/>
                </a:ext>
              </a:extLst>
            </p:cNvPr>
            <p:cNvSpPr/>
            <p:nvPr/>
          </p:nvSpPr>
          <p:spPr>
            <a:xfrm>
              <a:off x="8602202" y="2898955"/>
              <a:ext cx="2236781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dirty="0">
                  <a:solidFill>
                    <a:srgbClr val="6EDD4D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6000" dirty="0">
                <a:solidFill>
                  <a:srgbClr val="6EDD4D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F9A496-C448-DFEE-65D8-7F3B0998D463}"/>
                </a:ext>
              </a:extLst>
            </p:cNvPr>
            <p:cNvSpPr txBox="1"/>
            <p:nvPr/>
          </p:nvSpPr>
          <p:spPr>
            <a:xfrm>
              <a:off x="7810338" y="2898955"/>
              <a:ext cx="7585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6EDD4D"/>
                  </a:solidFill>
                  <a:latin typeface="Century Gothic" panose="020B0502020202020204" pitchFamily="34" charset="0"/>
                </a:rPr>
                <a:t>02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9FAD335-1EC9-F384-BB37-D671B7B80F12}"/>
              </a:ext>
            </a:extLst>
          </p:cNvPr>
          <p:cNvGrpSpPr/>
          <p:nvPr/>
        </p:nvGrpSpPr>
        <p:grpSpPr>
          <a:xfrm>
            <a:off x="6929392" y="4993328"/>
            <a:ext cx="4701325" cy="1058265"/>
            <a:chOff x="6929392" y="4993328"/>
            <a:chExt cx="4701325" cy="105826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D1F614-8866-2C6D-1194-0305E323515D}"/>
                </a:ext>
              </a:extLst>
            </p:cNvPr>
            <p:cNvSpPr txBox="1"/>
            <p:nvPr/>
          </p:nvSpPr>
          <p:spPr>
            <a:xfrm>
              <a:off x="7788161" y="5405262"/>
              <a:ext cx="3842556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dirty="0"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That’s why we provide point and click solutions.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762DA9D-C958-B229-4EB7-4EFADEEEF114}"/>
                </a:ext>
              </a:extLst>
            </p:cNvPr>
            <p:cNvSpPr/>
            <p:nvPr/>
          </p:nvSpPr>
          <p:spPr>
            <a:xfrm>
              <a:off x="7788161" y="4993328"/>
              <a:ext cx="2236781" cy="400110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r>
                <a:rPr lang="en-US" sz="2000" dirty="0">
                  <a:solidFill>
                    <a:srgbClr val="98DE91"/>
                  </a:solidFill>
                  <a:latin typeface="Roboto Medium" panose="02000000000000000000" pitchFamily="2" charset="0"/>
                  <a:ea typeface="Roboto Medium" panose="02000000000000000000" pitchFamily="2" charset="0"/>
                  <a:cs typeface="Montserrat" charset="0"/>
                </a:rPr>
                <a:t>Write Your Title</a:t>
              </a:r>
              <a:endParaRPr lang="en-US" sz="6000" dirty="0">
                <a:solidFill>
                  <a:srgbClr val="98DE91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Montserrat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429F8C1-3C61-58B6-75F3-AFD516D4A1DA}"/>
                </a:ext>
              </a:extLst>
            </p:cNvPr>
            <p:cNvSpPr txBox="1"/>
            <p:nvPr/>
          </p:nvSpPr>
          <p:spPr>
            <a:xfrm>
              <a:off x="6929392" y="4993328"/>
              <a:ext cx="75854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b="1" dirty="0">
                  <a:solidFill>
                    <a:srgbClr val="98DE91"/>
                  </a:solidFill>
                  <a:latin typeface="Century Gothic" panose="020B0502020202020204" pitchFamily="34" charset="0"/>
                </a:rPr>
                <a:t>03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3394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A907169-D41F-4D88-940E-52103E308BD0}"/>
              </a:ext>
            </a:extLst>
          </p:cNvPr>
          <p:cNvSpPr/>
          <p:nvPr/>
        </p:nvSpPr>
        <p:spPr>
          <a:xfrm>
            <a:off x="6819901" y="0"/>
            <a:ext cx="5372100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361803" y="289561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Statistical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361803" y="812781"/>
            <a:ext cx="365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F566977E-1E22-8C48-D492-4A9C0BB0DF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96038020"/>
              </p:ext>
            </p:extLst>
          </p:nvPr>
        </p:nvGraphicFramePr>
        <p:xfrm>
          <a:off x="228601" y="1418405"/>
          <a:ext cx="6349999" cy="51500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E555FDB-E1B0-8E01-DEC1-7D1C181491D1}"/>
              </a:ext>
            </a:extLst>
          </p:cNvPr>
          <p:cNvSpPr txBox="1"/>
          <p:nvPr/>
        </p:nvSpPr>
        <p:spPr>
          <a:xfrm>
            <a:off x="10085129" y="1720313"/>
            <a:ext cx="1840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03FBF2-1B57-8289-7129-89ADCD706EBC}"/>
              </a:ext>
            </a:extLst>
          </p:cNvPr>
          <p:cNvSpPr txBox="1"/>
          <p:nvPr/>
        </p:nvSpPr>
        <p:spPr>
          <a:xfrm>
            <a:off x="7862629" y="1720313"/>
            <a:ext cx="1680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5551BB3-7702-2E15-0E00-AA654CDE7630}"/>
              </a:ext>
            </a:extLst>
          </p:cNvPr>
          <p:cNvSpPr txBox="1"/>
          <p:nvPr/>
        </p:nvSpPr>
        <p:spPr>
          <a:xfrm>
            <a:off x="7862629" y="2863589"/>
            <a:ext cx="1680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065A26-48E7-1297-E09F-20BC4B66E660}"/>
              </a:ext>
            </a:extLst>
          </p:cNvPr>
          <p:cNvSpPr txBox="1"/>
          <p:nvPr/>
        </p:nvSpPr>
        <p:spPr>
          <a:xfrm>
            <a:off x="10085129" y="2863589"/>
            <a:ext cx="1840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A78648-EFB6-C7D1-38B3-EB9603E4BB98}"/>
              </a:ext>
            </a:extLst>
          </p:cNvPr>
          <p:cNvSpPr txBox="1"/>
          <p:nvPr/>
        </p:nvSpPr>
        <p:spPr>
          <a:xfrm>
            <a:off x="10085129" y="4015974"/>
            <a:ext cx="18401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8E0059-63AA-B41D-39EA-323C15C35F24}"/>
              </a:ext>
            </a:extLst>
          </p:cNvPr>
          <p:cNvSpPr txBox="1"/>
          <p:nvPr/>
        </p:nvSpPr>
        <p:spPr>
          <a:xfrm>
            <a:off x="7862629" y="4015974"/>
            <a:ext cx="1680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532C35-1219-1140-849C-AD74262B9205}"/>
              </a:ext>
            </a:extLst>
          </p:cNvPr>
          <p:cNvSpPr txBox="1"/>
          <p:nvPr/>
        </p:nvSpPr>
        <p:spPr>
          <a:xfrm>
            <a:off x="7862629" y="5175239"/>
            <a:ext cx="16804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07F3CD-C137-349E-94C6-461B30BD185F}"/>
              </a:ext>
            </a:extLst>
          </p:cNvPr>
          <p:cNvSpPr txBox="1"/>
          <p:nvPr/>
        </p:nvSpPr>
        <p:spPr>
          <a:xfrm>
            <a:off x="7243923" y="1689535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045ED0"/>
                </a:solidFill>
                <a:latin typeface="Century Gothic" panose="020B0502020202020204" pitchFamily="34" charset="0"/>
              </a:rPr>
              <a:t>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D8C407-EEBE-4DFC-AF74-A9389FFB6ED8}"/>
              </a:ext>
            </a:extLst>
          </p:cNvPr>
          <p:cNvSpPr txBox="1"/>
          <p:nvPr/>
        </p:nvSpPr>
        <p:spPr>
          <a:xfrm>
            <a:off x="7243923" y="2832811"/>
            <a:ext cx="585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6EDD4D"/>
                </a:solidFill>
                <a:latin typeface="Century Gothic" panose="020B0502020202020204" pitchFamily="34" charset="0"/>
              </a:rPr>
              <a:t>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D47426F-9C99-8910-DB3F-DA603D103A96}"/>
              </a:ext>
            </a:extLst>
          </p:cNvPr>
          <p:cNvSpPr txBox="1"/>
          <p:nvPr/>
        </p:nvSpPr>
        <p:spPr>
          <a:xfrm>
            <a:off x="9631523" y="1689535"/>
            <a:ext cx="4828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109FE4"/>
                </a:solidFill>
                <a:latin typeface="Century Gothic" panose="020B0502020202020204" pitchFamily="34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D8F861-9650-86AA-3E16-5570BACEA126}"/>
              </a:ext>
            </a:extLst>
          </p:cNvPr>
          <p:cNvSpPr txBox="1"/>
          <p:nvPr/>
        </p:nvSpPr>
        <p:spPr>
          <a:xfrm>
            <a:off x="9631523" y="2832811"/>
            <a:ext cx="5645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98DE91"/>
                </a:solidFill>
                <a:latin typeface="Century Gothic" panose="020B0502020202020204" pitchFamily="34" charset="0"/>
              </a:rPr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361137-9517-6456-84B3-CFE86B1D5EE3}"/>
              </a:ext>
            </a:extLst>
          </p:cNvPr>
          <p:cNvSpPr txBox="1"/>
          <p:nvPr/>
        </p:nvSpPr>
        <p:spPr>
          <a:xfrm>
            <a:off x="9631523" y="3985196"/>
            <a:ext cx="4315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E38CB1-04C1-1E6C-2B3F-BB710871D915}"/>
              </a:ext>
            </a:extLst>
          </p:cNvPr>
          <p:cNvSpPr txBox="1"/>
          <p:nvPr/>
        </p:nvSpPr>
        <p:spPr>
          <a:xfrm>
            <a:off x="7243923" y="3985196"/>
            <a:ext cx="45076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C00000"/>
                </a:solidFill>
                <a:latin typeface="Century Gothic" panose="020B0502020202020204" pitchFamily="34" charset="0"/>
              </a:rPr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13CA13-DE43-80B6-ABA2-5207E65F4D40}"/>
              </a:ext>
            </a:extLst>
          </p:cNvPr>
          <p:cNvSpPr txBox="1"/>
          <p:nvPr/>
        </p:nvSpPr>
        <p:spPr>
          <a:xfrm>
            <a:off x="7243923" y="5159250"/>
            <a:ext cx="6158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olidFill>
                  <a:srgbClr val="7030A0"/>
                </a:solidFill>
                <a:latin typeface="Century Gothic" panose="020B0502020202020204" pitchFamily="34" charset="0"/>
              </a:rPr>
              <a:t>G</a:t>
            </a:r>
          </a:p>
        </p:txBody>
      </p:sp>
    </p:spTree>
    <p:extLst>
      <p:ext uri="{BB962C8B-B14F-4D97-AF65-F5344CB8AC3E}">
        <p14:creationId xmlns:p14="http://schemas.microsoft.com/office/powerpoint/2010/main" val="34365220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19547883-B4FB-4F80-69D9-BC106981B11F}"/>
              </a:ext>
            </a:extLst>
          </p:cNvPr>
          <p:cNvSpPr/>
          <p:nvPr/>
        </p:nvSpPr>
        <p:spPr>
          <a:xfrm>
            <a:off x="1" y="5164667"/>
            <a:ext cx="3840114" cy="1320800"/>
          </a:xfrm>
          <a:prstGeom prst="rect">
            <a:avLst/>
          </a:prstGeom>
          <a:solidFill>
            <a:srgbClr val="045ED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3D05DF-AA42-8465-25E1-DEAE2E10AADD}"/>
              </a:ext>
            </a:extLst>
          </p:cNvPr>
          <p:cNvSpPr/>
          <p:nvPr/>
        </p:nvSpPr>
        <p:spPr>
          <a:xfrm>
            <a:off x="4064000" y="5164667"/>
            <a:ext cx="3840115" cy="1320800"/>
          </a:xfrm>
          <a:prstGeom prst="rect">
            <a:avLst/>
          </a:prstGeom>
          <a:solidFill>
            <a:srgbClr val="6EDD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6E2A5A0-C2FE-81D0-36C2-A93A67F353E0}"/>
              </a:ext>
            </a:extLst>
          </p:cNvPr>
          <p:cNvSpPr/>
          <p:nvPr/>
        </p:nvSpPr>
        <p:spPr>
          <a:xfrm>
            <a:off x="8144933" y="5164667"/>
            <a:ext cx="4047067" cy="1320800"/>
          </a:xfrm>
          <a:prstGeom prst="rect">
            <a:avLst/>
          </a:prstGeom>
          <a:solidFill>
            <a:srgbClr val="109F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361803" y="289561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Statistical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3755502" y="351116"/>
            <a:ext cx="365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FFD44DD-B86A-FBDB-50BB-F348C819A6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51245946"/>
              </p:ext>
            </p:extLst>
          </p:nvPr>
        </p:nvGraphicFramePr>
        <p:xfrm>
          <a:off x="0" y="1517954"/>
          <a:ext cx="12201625" cy="3225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516F14E-FCF0-EDD0-97DB-F4F2AD123651}"/>
              </a:ext>
            </a:extLst>
          </p:cNvPr>
          <p:cNvSpPr txBox="1"/>
          <p:nvPr/>
        </p:nvSpPr>
        <p:spPr>
          <a:xfrm flipH="1">
            <a:off x="1029193" y="5340045"/>
            <a:ext cx="2371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43575E-9966-EBF9-25AE-5AAC34F15E35}"/>
              </a:ext>
            </a:extLst>
          </p:cNvPr>
          <p:cNvSpPr txBox="1"/>
          <p:nvPr/>
        </p:nvSpPr>
        <p:spPr>
          <a:xfrm flipH="1">
            <a:off x="5224645" y="5334651"/>
            <a:ext cx="2371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CAF9C2C-F921-1369-0BF2-EE504138D2E2}"/>
              </a:ext>
            </a:extLst>
          </p:cNvPr>
          <p:cNvSpPr txBox="1"/>
          <p:nvPr/>
        </p:nvSpPr>
        <p:spPr>
          <a:xfrm flipH="1">
            <a:off x="9317297" y="5334651"/>
            <a:ext cx="237145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8FFCE0-EDE0-CDB4-C9B2-130DC945BD11}"/>
              </a:ext>
            </a:extLst>
          </p:cNvPr>
          <p:cNvSpPr txBox="1"/>
          <p:nvPr/>
        </p:nvSpPr>
        <p:spPr>
          <a:xfrm>
            <a:off x="143842" y="5457763"/>
            <a:ext cx="816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9622B0-26AA-6FC4-9BD3-0B6985C3FE1B}"/>
              </a:ext>
            </a:extLst>
          </p:cNvPr>
          <p:cNvSpPr txBox="1"/>
          <p:nvPr/>
        </p:nvSpPr>
        <p:spPr>
          <a:xfrm>
            <a:off x="4236198" y="5440345"/>
            <a:ext cx="816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9F03D9-9875-0E78-C71D-3175E27059F7}"/>
              </a:ext>
            </a:extLst>
          </p:cNvPr>
          <p:cNvSpPr txBox="1"/>
          <p:nvPr/>
        </p:nvSpPr>
        <p:spPr>
          <a:xfrm>
            <a:off x="8405926" y="5440346"/>
            <a:ext cx="8162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Century Gothic" panose="020B0502020202020204" pitchFamily="34" charset="0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051787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D1ADA0-8BCC-B768-94CE-6270EDE9CC0F}"/>
              </a:ext>
            </a:extLst>
          </p:cNvPr>
          <p:cNvSpPr txBox="1"/>
          <p:nvPr/>
        </p:nvSpPr>
        <p:spPr>
          <a:xfrm>
            <a:off x="361803" y="289561"/>
            <a:ext cx="3220979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/>
                </a:solidFill>
                <a:latin typeface="Roboto Medium" panose="02000000000000000000" pitchFamily="2" charset="0"/>
                <a:ea typeface="Roboto Medium" panose="02000000000000000000" pitchFamily="2" charset="0"/>
                <a:cs typeface="Poppins Medium" pitchFamily="2" charset="77"/>
              </a:rPr>
              <a:t>Statistical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6F6540-9CB5-4B5C-5736-E47A7001CD9F}"/>
              </a:ext>
            </a:extLst>
          </p:cNvPr>
          <p:cNvSpPr txBox="1"/>
          <p:nvPr/>
        </p:nvSpPr>
        <p:spPr>
          <a:xfrm>
            <a:off x="3755502" y="351116"/>
            <a:ext cx="3653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Lato Medium" panose="020F0502020204030203" pitchFamily="34" charset="0"/>
                <a:cs typeface="Lato Medium" panose="020F0502020204030203" pitchFamily="34" charset="0"/>
              </a:rPr>
              <a:t>Write Something Here</a:t>
            </a:r>
          </a:p>
        </p:txBody>
      </p:sp>
      <p:graphicFrame>
        <p:nvGraphicFramePr>
          <p:cNvPr id="13" name="Chart 12">
            <a:extLst>
              <a:ext uri="{FF2B5EF4-FFF2-40B4-BE49-F238E27FC236}">
                <a16:creationId xmlns:a16="http://schemas.microsoft.com/office/drawing/2014/main" id="{C40B9AE2-914E-0FC1-2803-EAF8FEB070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38511206"/>
              </p:ext>
            </p:extLst>
          </p:nvPr>
        </p:nvGraphicFramePr>
        <p:xfrm>
          <a:off x="394261" y="1125838"/>
          <a:ext cx="5701739" cy="48756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4" name="Round Same-side Corner of Rectangle 13">
            <a:extLst>
              <a:ext uri="{FF2B5EF4-FFF2-40B4-BE49-F238E27FC236}">
                <a16:creationId xmlns:a16="http://schemas.microsoft.com/office/drawing/2014/main" id="{0C999361-11B7-0AAE-C754-7C7313B547E5}"/>
              </a:ext>
            </a:extLst>
          </p:cNvPr>
          <p:cNvSpPr/>
          <p:nvPr/>
        </p:nvSpPr>
        <p:spPr>
          <a:xfrm>
            <a:off x="6913641" y="351116"/>
            <a:ext cx="4916556" cy="6506884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uadroTexto 4">
            <a:extLst>
              <a:ext uri="{FF2B5EF4-FFF2-40B4-BE49-F238E27FC236}">
                <a16:creationId xmlns:a16="http://schemas.microsoft.com/office/drawing/2014/main" id="{8B4979D8-40D0-02A2-DD4A-B64E0D1F9F28}"/>
              </a:ext>
            </a:extLst>
          </p:cNvPr>
          <p:cNvSpPr txBox="1"/>
          <p:nvPr/>
        </p:nvSpPr>
        <p:spPr>
          <a:xfrm>
            <a:off x="7600097" y="1771805"/>
            <a:ext cx="36535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marketers must link the price to the real.</a:t>
            </a:r>
          </a:p>
        </p:txBody>
      </p:sp>
      <p:sp>
        <p:nvSpPr>
          <p:cNvPr id="7" name="CuadroTexto 4">
            <a:extLst>
              <a:ext uri="{FF2B5EF4-FFF2-40B4-BE49-F238E27FC236}">
                <a16:creationId xmlns:a16="http://schemas.microsoft.com/office/drawing/2014/main" id="{9D8A669E-3F16-FD30-941F-FD0BF959C086}"/>
              </a:ext>
            </a:extLst>
          </p:cNvPr>
          <p:cNvSpPr txBox="1"/>
          <p:nvPr/>
        </p:nvSpPr>
        <p:spPr>
          <a:xfrm>
            <a:off x="7600097" y="3038951"/>
            <a:ext cx="36535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marketers must link the price to the real.</a:t>
            </a:r>
          </a:p>
        </p:txBody>
      </p:sp>
      <p:sp>
        <p:nvSpPr>
          <p:cNvPr id="9" name="CuadroTexto 4">
            <a:extLst>
              <a:ext uri="{FF2B5EF4-FFF2-40B4-BE49-F238E27FC236}">
                <a16:creationId xmlns:a16="http://schemas.microsoft.com/office/drawing/2014/main" id="{22EF3C4B-5766-461D-694E-C634C234E309}"/>
              </a:ext>
            </a:extLst>
          </p:cNvPr>
          <p:cNvSpPr txBox="1"/>
          <p:nvPr/>
        </p:nvSpPr>
        <p:spPr>
          <a:xfrm>
            <a:off x="7600097" y="4372458"/>
            <a:ext cx="36535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marketers must link the price to the real.</a:t>
            </a:r>
          </a:p>
        </p:txBody>
      </p:sp>
      <p:sp>
        <p:nvSpPr>
          <p:cNvPr id="11" name="CuadroTexto 4">
            <a:extLst>
              <a:ext uri="{FF2B5EF4-FFF2-40B4-BE49-F238E27FC236}">
                <a16:creationId xmlns:a16="http://schemas.microsoft.com/office/drawing/2014/main" id="{C7D161A7-C08A-2D87-46A1-146300932220}"/>
              </a:ext>
            </a:extLst>
          </p:cNvPr>
          <p:cNvSpPr txBox="1"/>
          <p:nvPr/>
        </p:nvSpPr>
        <p:spPr>
          <a:xfrm>
            <a:off x="7600097" y="5645110"/>
            <a:ext cx="365352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That’s why we provide point and click solutions marketers must link the price to the real.</a:t>
            </a:r>
          </a:p>
        </p:txBody>
      </p:sp>
    </p:spTree>
    <p:extLst>
      <p:ext uri="{BB962C8B-B14F-4D97-AF65-F5344CB8AC3E}">
        <p14:creationId xmlns:p14="http://schemas.microsoft.com/office/powerpoint/2010/main" val="2623039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1288</Words>
  <Application>Microsoft Macintosh PowerPoint</Application>
  <PresentationFormat>Widescreen</PresentationFormat>
  <Paragraphs>253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Century Gothic</vt:lpstr>
      <vt:lpstr>Lato Light</vt:lpstr>
      <vt:lpstr>Roboto Light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Fadhlin Sakina</dc:creator>
  <cp:lastModifiedBy>Fadhlin Sakina</cp:lastModifiedBy>
  <cp:revision>2</cp:revision>
  <dcterms:created xsi:type="dcterms:W3CDTF">2023-04-05T06:59:33Z</dcterms:created>
  <dcterms:modified xsi:type="dcterms:W3CDTF">2023-04-06T07:31:20Z</dcterms:modified>
</cp:coreProperties>
</file>