
<file path=[Content_Types].xml><?xml version="1.0" encoding="utf-8"?>
<Types xmlns="http://schemas.openxmlformats.org/package/2006/content-types">
  <Default Extension="jpeg" ContentType="image/jpe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8EBD"/>
    <a:srgbClr val="09D054"/>
    <a:srgbClr val="04A7A2"/>
    <a:srgbClr val="00BD7D"/>
    <a:srgbClr val="A0E970"/>
    <a:srgbClr val="73E019"/>
    <a:srgbClr val="BDF09A"/>
    <a:srgbClr val="D7F6C4"/>
    <a:srgbClr val="F3FD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56"/>
    <p:restoredTop sz="96255"/>
  </p:normalViewPr>
  <p:slideViewPr>
    <p:cSldViewPr snapToGrid="0">
      <p:cViewPr>
        <p:scale>
          <a:sx n="93" d="100"/>
          <a:sy n="93" d="100"/>
        </p:scale>
        <p:origin x="392"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3.xml"/><Relationship Id="rId1" Type="http://schemas.microsoft.com/office/2011/relationships/chartStyle" Target="style2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48EBD"/>
            </a:solidFill>
            <a:ln w="9525" cap="flat" cmpd="sng" algn="ctr">
              <a:no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Customer</c:v>
                </c:pt>
                <c:pt idx="1">
                  <c:v>Product</c:v>
                </c:pt>
                <c:pt idx="2">
                  <c:v>Marketing</c:v>
                </c:pt>
                <c:pt idx="3">
                  <c:v>Sales</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DAC-DF4A-9636-57256D4E20C0}"/>
            </c:ext>
          </c:extLst>
        </c:ser>
        <c:ser>
          <c:idx val="1"/>
          <c:order val="1"/>
          <c:tx>
            <c:strRef>
              <c:f>Sheet1!$C$1</c:f>
              <c:strCache>
                <c:ptCount val="1"/>
                <c:pt idx="0">
                  <c:v>Series 2</c:v>
                </c:pt>
              </c:strCache>
            </c:strRef>
          </c:tx>
          <c:spPr>
            <a:pattFill prst="solidDmnd">
              <a:fgClr>
                <a:srgbClr val="00BD7D"/>
              </a:fgClr>
              <a:bgClr>
                <a:schemeClr val="bg1"/>
              </a:bgClr>
            </a:pattFill>
            <a:ln w="9525" cap="flat" cmpd="sng" algn="ctr">
              <a:no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Customer</c:v>
                </c:pt>
                <c:pt idx="1">
                  <c:v>Product</c:v>
                </c:pt>
                <c:pt idx="2">
                  <c:v>Marketing</c:v>
                </c:pt>
                <c:pt idx="3">
                  <c:v>Sales</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DAC-DF4A-9636-57256D4E20C0}"/>
            </c:ext>
          </c:extLst>
        </c:ser>
        <c:dLbls>
          <c:dLblPos val="outEnd"/>
          <c:showLegendKey val="0"/>
          <c:showVal val="1"/>
          <c:showCatName val="0"/>
          <c:showSerName val="0"/>
          <c:showPercent val="0"/>
          <c:showBubbleSize val="0"/>
        </c:dLbls>
        <c:gapWidth val="100"/>
        <c:overlap val="-24"/>
        <c:axId val="1590885216"/>
        <c:axId val="1591157168"/>
      </c:barChart>
      <c:catAx>
        <c:axId val="1590885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1"/>
          <a:lstStyle/>
          <a:p>
            <a:pPr>
              <a:defRPr sz="1600" b="1" i="0" u="none" strike="noStrike" kern="1200" baseline="0">
                <a:solidFill>
                  <a:schemeClr val="tx1">
                    <a:lumMod val="50000"/>
                    <a:lumOff val="50000"/>
                  </a:schemeClr>
                </a:solidFill>
                <a:latin typeface="+mn-lt"/>
                <a:ea typeface="+mn-ea"/>
                <a:cs typeface="+mn-cs"/>
              </a:defRPr>
            </a:pPr>
            <a:endParaRPr lang="en-US"/>
          </a:p>
        </c:txPr>
        <c:crossAx val="1591157168"/>
        <c:crosses val="autoZero"/>
        <c:auto val="1"/>
        <c:lblAlgn val="ctr"/>
        <c:lblOffset val="100"/>
        <c:noMultiLvlLbl val="0"/>
      </c:catAx>
      <c:valAx>
        <c:axId val="1591157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59088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04A7A2"/>
            </a:solidFill>
            <a:ln>
              <a:noFill/>
            </a:ln>
            <a:effectLst/>
          </c:spPr>
          <c:invertIfNegative val="0"/>
          <c:cat>
            <c:strRef>
              <c:f>Sheet1!$A$2:$A$5</c:f>
              <c:strCache>
                <c:ptCount val="4"/>
                <c:pt idx="0">
                  <c:v>Math</c:v>
                </c:pt>
                <c:pt idx="1">
                  <c:v>Science</c:v>
                </c:pt>
                <c:pt idx="2">
                  <c:v>History</c:v>
                </c:pt>
                <c:pt idx="3">
                  <c:v>Grammar</c:v>
                </c:pt>
              </c:strCache>
            </c:strRef>
          </c:cat>
          <c:val>
            <c:numRef>
              <c:f>Sheet1!$B$2:$B$5</c:f>
              <c:numCache>
                <c:formatCode>General</c:formatCode>
                <c:ptCount val="4"/>
                <c:pt idx="0">
                  <c:v>1.7</c:v>
                </c:pt>
                <c:pt idx="1">
                  <c:v>2.5</c:v>
                </c:pt>
                <c:pt idx="2">
                  <c:v>3.5</c:v>
                </c:pt>
                <c:pt idx="3">
                  <c:v>5.7</c:v>
                </c:pt>
              </c:numCache>
            </c:numRef>
          </c:val>
          <c:extLst>
            <c:ext xmlns:c16="http://schemas.microsoft.com/office/drawing/2014/chart" uri="{C3380CC4-5D6E-409C-BE32-E72D297353CC}">
              <c16:uniqueId val="{00000000-200A-E645-891E-587C5AC97501}"/>
            </c:ext>
          </c:extLst>
        </c:ser>
        <c:ser>
          <c:idx val="1"/>
          <c:order val="1"/>
          <c:tx>
            <c:strRef>
              <c:f>Sheet1!$C$1</c:f>
              <c:strCache>
                <c:ptCount val="1"/>
                <c:pt idx="0">
                  <c:v>Series 2</c:v>
                </c:pt>
              </c:strCache>
            </c:strRef>
          </c:tx>
          <c:spPr>
            <a:solidFill>
              <a:srgbClr val="73E019"/>
            </a:solidFill>
            <a:ln>
              <a:noFill/>
            </a:ln>
            <a:effectLst/>
          </c:spPr>
          <c:invertIfNegative val="0"/>
          <c:dPt>
            <c:idx val="0"/>
            <c:invertIfNegative val="0"/>
            <c:bubble3D val="0"/>
            <c:spPr>
              <a:solidFill>
                <a:srgbClr val="73E019"/>
              </a:solidFill>
              <a:ln>
                <a:noFill/>
              </a:ln>
              <a:effectLst/>
            </c:spPr>
            <c:extLst>
              <c:ext xmlns:c16="http://schemas.microsoft.com/office/drawing/2014/chart" uri="{C3380CC4-5D6E-409C-BE32-E72D297353CC}">
                <c16:uniqueId val="{00000002-200A-E645-891E-587C5AC97501}"/>
              </c:ext>
            </c:extLst>
          </c:dPt>
          <c:dPt>
            <c:idx val="1"/>
            <c:invertIfNegative val="0"/>
            <c:bubble3D val="0"/>
            <c:spPr>
              <a:solidFill>
                <a:srgbClr val="73E019"/>
              </a:solidFill>
              <a:ln>
                <a:noFill/>
              </a:ln>
              <a:effectLst/>
            </c:spPr>
            <c:extLst>
              <c:ext xmlns:c16="http://schemas.microsoft.com/office/drawing/2014/chart" uri="{C3380CC4-5D6E-409C-BE32-E72D297353CC}">
                <c16:uniqueId val="{00000004-200A-E645-891E-587C5AC97501}"/>
              </c:ext>
            </c:extLst>
          </c:dPt>
          <c:dPt>
            <c:idx val="2"/>
            <c:invertIfNegative val="0"/>
            <c:bubble3D val="0"/>
            <c:spPr>
              <a:solidFill>
                <a:srgbClr val="73E019"/>
              </a:solidFill>
              <a:ln>
                <a:noFill/>
              </a:ln>
              <a:effectLst/>
            </c:spPr>
            <c:extLst>
              <c:ext xmlns:c16="http://schemas.microsoft.com/office/drawing/2014/chart" uri="{C3380CC4-5D6E-409C-BE32-E72D297353CC}">
                <c16:uniqueId val="{00000006-200A-E645-891E-587C5AC97501}"/>
              </c:ext>
            </c:extLst>
          </c:dPt>
          <c:dPt>
            <c:idx val="3"/>
            <c:invertIfNegative val="0"/>
            <c:bubble3D val="0"/>
            <c:spPr>
              <a:solidFill>
                <a:srgbClr val="73E019"/>
              </a:solidFill>
              <a:ln>
                <a:noFill/>
              </a:ln>
              <a:effectLst/>
            </c:spPr>
            <c:extLst>
              <c:ext xmlns:c16="http://schemas.microsoft.com/office/drawing/2014/chart" uri="{C3380CC4-5D6E-409C-BE32-E72D297353CC}">
                <c16:uniqueId val="{00000008-200A-E645-891E-587C5AC97501}"/>
              </c:ext>
            </c:extLst>
          </c:dPt>
          <c:cat>
            <c:strRef>
              <c:f>Sheet1!$A$2:$A$5</c:f>
              <c:strCache>
                <c:ptCount val="4"/>
                <c:pt idx="0">
                  <c:v>Math</c:v>
                </c:pt>
                <c:pt idx="1">
                  <c:v>Science</c:v>
                </c:pt>
                <c:pt idx="2">
                  <c:v>History</c:v>
                </c:pt>
                <c:pt idx="3">
                  <c:v>Grammar</c:v>
                </c:pt>
              </c:strCache>
            </c:strRef>
          </c:cat>
          <c:val>
            <c:numRef>
              <c:f>Sheet1!$C$2:$C$5</c:f>
              <c:numCache>
                <c:formatCode>General</c:formatCode>
                <c:ptCount val="4"/>
                <c:pt idx="0">
                  <c:v>2.1</c:v>
                </c:pt>
                <c:pt idx="1">
                  <c:v>3.2</c:v>
                </c:pt>
                <c:pt idx="2">
                  <c:v>4.4000000000000004</c:v>
                </c:pt>
                <c:pt idx="3">
                  <c:v>6.3</c:v>
                </c:pt>
              </c:numCache>
            </c:numRef>
          </c:val>
          <c:extLst>
            <c:ext xmlns:c16="http://schemas.microsoft.com/office/drawing/2014/chart" uri="{C3380CC4-5D6E-409C-BE32-E72D297353CC}">
              <c16:uniqueId val="{00000009-200A-E645-891E-587C5AC97501}"/>
            </c:ext>
          </c:extLst>
        </c:ser>
        <c:dLbls>
          <c:showLegendKey val="0"/>
          <c:showVal val="0"/>
          <c:showCatName val="0"/>
          <c:showSerName val="0"/>
          <c:showPercent val="0"/>
          <c:showBubbleSize val="0"/>
        </c:dLbls>
        <c:gapWidth val="27"/>
        <c:overlap val="100"/>
        <c:axId val="2045607216"/>
        <c:axId val="2045613152"/>
      </c:barChart>
      <c:catAx>
        <c:axId val="204560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13152"/>
        <c:crosses val="autoZero"/>
        <c:auto val="1"/>
        <c:lblAlgn val="ctr"/>
        <c:lblOffset val="100"/>
        <c:noMultiLvlLbl val="0"/>
      </c:catAx>
      <c:valAx>
        <c:axId val="204561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0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4.5839026282174823E-2"/>
          <c:y val="3.5597805928366338E-2"/>
          <c:w val="0.95416097371782516"/>
          <c:h val="0.90208934553303188"/>
        </c:manualLayout>
      </c:layout>
      <c:lineChart>
        <c:grouping val="standard"/>
        <c:varyColors val="0"/>
        <c:ser>
          <c:idx val="0"/>
          <c:order val="0"/>
          <c:tx>
            <c:strRef>
              <c:f>Sheet1!$B$1</c:f>
              <c:strCache>
                <c:ptCount val="1"/>
                <c:pt idx="0">
                  <c:v>Series 1</c:v>
                </c:pt>
              </c:strCache>
            </c:strRef>
          </c:tx>
          <c:spPr>
            <a:ln w="63500" cap="rnd" cmpd="sng" algn="ctr">
              <a:solidFill>
                <a:srgbClr val="A0E970"/>
              </a:solidFill>
              <a:round/>
            </a:ln>
            <a:effectLst/>
          </c:spPr>
          <c:marker>
            <c:symbol val="circle"/>
            <c:size val="20"/>
            <c:spPr>
              <a:solidFill>
                <a:srgbClr val="BDF09A"/>
              </a:solidFill>
              <a:ln w="9525" cap="flat" cmpd="sng" algn="ctr">
                <a:solidFill>
                  <a:schemeClr val="accent1">
                    <a:shade val="76000"/>
                  </a:schemeClr>
                </a:solidFill>
                <a:round/>
              </a:ln>
              <a:effectLst/>
            </c:spPr>
          </c:marker>
          <c:dLbls>
            <c:delete val="1"/>
          </c:dLbls>
          <c:cat>
            <c:strRef>
              <c:f>Sheet1!$A$2:$A$13</c:f>
              <c:strCache>
                <c:ptCount val="12"/>
                <c:pt idx="0">
                  <c:v>Jan</c:v>
                </c:pt>
                <c:pt idx="1">
                  <c:v>Feb</c:v>
                </c:pt>
                <c:pt idx="2">
                  <c:v>March</c:v>
                </c:pt>
                <c:pt idx="3">
                  <c:v>April</c:v>
                </c:pt>
                <c:pt idx="4">
                  <c:v>May</c:v>
                </c:pt>
                <c:pt idx="5">
                  <c:v>June</c:v>
                </c:pt>
                <c:pt idx="6">
                  <c:v>July</c:v>
                </c:pt>
                <c:pt idx="7">
                  <c:v>Aug</c:v>
                </c:pt>
                <c:pt idx="8">
                  <c:v>Sept</c:v>
                </c:pt>
                <c:pt idx="9">
                  <c:v>Oct</c:v>
                </c:pt>
                <c:pt idx="10">
                  <c:v>Nov</c:v>
                </c:pt>
                <c:pt idx="11">
                  <c:v>Dec</c:v>
                </c:pt>
              </c:strCache>
            </c:strRef>
          </c:cat>
          <c:val>
            <c:numRef>
              <c:f>Sheet1!$B$2:$B$13</c:f>
              <c:numCache>
                <c:formatCode>General</c:formatCode>
                <c:ptCount val="12"/>
                <c:pt idx="0">
                  <c:v>1.4</c:v>
                </c:pt>
                <c:pt idx="1">
                  <c:v>2</c:v>
                </c:pt>
                <c:pt idx="2">
                  <c:v>3.2</c:v>
                </c:pt>
                <c:pt idx="3">
                  <c:v>4</c:v>
                </c:pt>
                <c:pt idx="4">
                  <c:v>3.8</c:v>
                </c:pt>
                <c:pt idx="5">
                  <c:v>5</c:v>
                </c:pt>
                <c:pt idx="6">
                  <c:v>6</c:v>
                </c:pt>
                <c:pt idx="7">
                  <c:v>5.4</c:v>
                </c:pt>
                <c:pt idx="8">
                  <c:v>7</c:v>
                </c:pt>
                <c:pt idx="9">
                  <c:v>7.8</c:v>
                </c:pt>
                <c:pt idx="10">
                  <c:v>9</c:v>
                </c:pt>
                <c:pt idx="11">
                  <c:v>12.5</c:v>
                </c:pt>
              </c:numCache>
            </c:numRef>
          </c:val>
          <c:smooth val="0"/>
          <c:extLst>
            <c:ext xmlns:c16="http://schemas.microsoft.com/office/drawing/2014/chart" uri="{C3380CC4-5D6E-409C-BE32-E72D297353CC}">
              <c16:uniqueId val="{00000000-275F-4549-B03F-D109FB50E57C}"/>
            </c:ext>
          </c:extLst>
        </c:ser>
        <c:dLbls>
          <c:dLblPos val="ctr"/>
          <c:showLegendKey val="0"/>
          <c:showVal val="1"/>
          <c:showCatName val="0"/>
          <c:showSerName val="0"/>
          <c:showPercent val="0"/>
          <c:showBubbleSize val="0"/>
        </c:dLbls>
        <c:dropLines>
          <c:spPr>
            <a:ln w="25400" cap="flat" cmpd="sng" algn="ctr">
              <a:solidFill>
                <a:schemeClr val="tx1"/>
              </a:solidFill>
              <a:prstDash val="sysDot"/>
              <a:round/>
            </a:ln>
            <a:effectLst/>
          </c:spPr>
        </c:dropLines>
        <c:marker val="1"/>
        <c:smooth val="0"/>
        <c:axId val="336702528"/>
        <c:axId val="336703312"/>
      </c:lineChart>
      <c:catAx>
        <c:axId val="3367025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000" b="0" i="0" u="none" strike="noStrike" kern="1200" spc="2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336703312"/>
        <c:crosses val="autoZero"/>
        <c:auto val="1"/>
        <c:lblAlgn val="ctr"/>
        <c:lblOffset val="100"/>
        <c:noMultiLvlLbl val="0"/>
      </c:catAx>
      <c:valAx>
        <c:axId val="336703312"/>
        <c:scaling>
          <c:orientation val="minMax"/>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336702528"/>
        <c:crosses val="autoZero"/>
        <c:crossBetween val="between"/>
      </c:valAx>
      <c:spPr>
        <a:noFill/>
        <a:ln>
          <a:noFill/>
        </a:ln>
        <a:effectLst/>
      </c:spPr>
    </c:plotArea>
    <c:plotVisOnly val="1"/>
    <c:dispBlanksAs val="gap"/>
    <c:showDLblsOverMax val="0"/>
  </c:chart>
  <c:spPr>
    <a:noFill/>
    <a:ln>
      <a:noFill/>
    </a:ln>
    <a:effectLst/>
  </c:spPr>
  <c:txPr>
    <a:bodyPr/>
    <a:lstStyle/>
    <a:p>
      <a:pPr>
        <a:defRPr sz="20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percentStacked"/>
        <c:varyColors val="0"/>
        <c:ser>
          <c:idx val="0"/>
          <c:order val="0"/>
          <c:tx>
            <c:strRef>
              <c:f>Sheet1!$B$1</c:f>
              <c:strCache>
                <c:ptCount val="1"/>
                <c:pt idx="0">
                  <c:v>Series 1</c:v>
                </c:pt>
              </c:strCache>
            </c:strRef>
          </c:tx>
          <c:spPr>
            <a:solidFill>
              <a:srgbClr val="048EBD"/>
            </a:solidFill>
            <a:ln>
              <a:noFill/>
            </a:ln>
            <a:effectLst/>
          </c:spPr>
          <c:cat>
            <c:numRef>
              <c:f>Sheet1!$A$2:$A$6</c:f>
              <c:numCache>
                <c:formatCode>m/d/yy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458B-6B4E-8B71-1120CB58DFAD}"/>
            </c:ext>
          </c:extLst>
        </c:ser>
        <c:ser>
          <c:idx val="1"/>
          <c:order val="1"/>
          <c:tx>
            <c:strRef>
              <c:f>Sheet1!$C$1</c:f>
              <c:strCache>
                <c:ptCount val="1"/>
                <c:pt idx="0">
                  <c:v>Series 2</c:v>
                </c:pt>
              </c:strCache>
            </c:strRef>
          </c:tx>
          <c:spPr>
            <a:solidFill>
              <a:srgbClr val="73E019"/>
            </a:solidFill>
            <a:ln>
              <a:noFill/>
            </a:ln>
            <a:effectLst/>
          </c:spPr>
          <c:cat>
            <c:numRef>
              <c:f>Sheet1!$A$2:$A$6</c:f>
              <c:numCache>
                <c:formatCode>m/d/yy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458B-6B4E-8B71-1120CB58DFAD}"/>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axId val="2051316944"/>
        <c:axId val="97274879"/>
      </c:areaChart>
      <c:catAx>
        <c:axId val="2051316944"/>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97274879"/>
        <c:crosses val="autoZero"/>
        <c:auto val="0"/>
        <c:lblAlgn val="ctr"/>
        <c:lblOffset val="100"/>
        <c:noMultiLvlLbl val="0"/>
      </c:catAx>
      <c:valAx>
        <c:axId val="972748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51316944"/>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48EBD"/>
              </a:solidFill>
              <a:ln w="19050">
                <a:solidFill>
                  <a:schemeClr val="lt1"/>
                </a:solidFill>
              </a:ln>
              <a:effectLst/>
            </c:spPr>
            <c:extLst>
              <c:ext xmlns:c16="http://schemas.microsoft.com/office/drawing/2014/chart" uri="{C3380CC4-5D6E-409C-BE32-E72D297353CC}">
                <c16:uniqueId val="{00000001-785C-1E42-A163-AF98C68A91CA}"/>
              </c:ext>
            </c:extLst>
          </c:dPt>
          <c:dPt>
            <c:idx val="1"/>
            <c:bubble3D val="0"/>
            <c:spPr>
              <a:solidFill>
                <a:srgbClr val="04A7A2"/>
              </a:solidFill>
              <a:ln w="19050">
                <a:solidFill>
                  <a:schemeClr val="lt1"/>
                </a:solidFill>
              </a:ln>
              <a:effectLst/>
            </c:spPr>
            <c:extLst>
              <c:ext xmlns:c16="http://schemas.microsoft.com/office/drawing/2014/chart" uri="{C3380CC4-5D6E-409C-BE32-E72D297353CC}">
                <c16:uniqueId val="{00000003-785C-1E42-A163-AF98C68A91CA}"/>
              </c:ext>
            </c:extLst>
          </c:dPt>
          <c:dPt>
            <c:idx val="2"/>
            <c:bubble3D val="0"/>
            <c:spPr>
              <a:solidFill>
                <a:srgbClr val="A0E970"/>
              </a:solidFill>
              <a:ln w="19050">
                <a:solidFill>
                  <a:schemeClr val="lt1"/>
                </a:solidFill>
              </a:ln>
              <a:effectLst/>
            </c:spPr>
            <c:extLst>
              <c:ext xmlns:c16="http://schemas.microsoft.com/office/drawing/2014/chart" uri="{C3380CC4-5D6E-409C-BE32-E72D297353CC}">
                <c16:uniqueId val="{00000005-785C-1E42-A163-AF98C68A91CA}"/>
              </c:ext>
            </c:extLst>
          </c:dPt>
          <c:cat>
            <c:strRef>
              <c:f>Sheet1!$A$2:$A$4</c:f>
              <c:strCache>
                <c:ptCount val="3"/>
                <c:pt idx="0">
                  <c:v>Math</c:v>
                </c:pt>
                <c:pt idx="1">
                  <c:v>Science</c:v>
                </c:pt>
                <c:pt idx="2">
                  <c:v>Grammar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785C-1E42-A163-AF98C68A91CA}"/>
            </c:ext>
          </c:extLst>
        </c:ser>
        <c:dLbls>
          <c:showLegendKey val="0"/>
          <c:showVal val="0"/>
          <c:showCatName val="0"/>
          <c:showSerName val="0"/>
          <c:showPercent val="0"/>
          <c:showBubbleSize val="0"/>
          <c:showLeaderLines val="1"/>
        </c:dLbls>
        <c:firstSliceAng val="0"/>
        <c:holeSize val="59"/>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0"/>
            <c:invertIfNegative val="0"/>
            <c:bubble3D val="0"/>
            <c:spPr>
              <a:solidFill>
                <a:srgbClr val="A0E970"/>
              </a:solidFill>
              <a:ln>
                <a:noFill/>
              </a:ln>
              <a:effectLst/>
            </c:spPr>
            <c:extLst>
              <c:ext xmlns:c16="http://schemas.microsoft.com/office/drawing/2014/chart" uri="{C3380CC4-5D6E-409C-BE32-E72D297353CC}">
                <c16:uniqueId val="{00000011-6F7D-DB4C-9E2C-863A6D4533F1}"/>
              </c:ext>
            </c:extLst>
          </c:dPt>
          <c:dPt>
            <c:idx val="1"/>
            <c:invertIfNegative val="0"/>
            <c:bubble3D val="0"/>
            <c:spPr>
              <a:solidFill>
                <a:srgbClr val="A0E970"/>
              </a:solidFill>
              <a:ln>
                <a:noFill/>
              </a:ln>
              <a:effectLst/>
            </c:spPr>
            <c:extLst>
              <c:ext xmlns:c16="http://schemas.microsoft.com/office/drawing/2014/chart" uri="{C3380CC4-5D6E-409C-BE32-E72D297353CC}">
                <c16:uniqueId val="{00000001-6F7D-DB4C-9E2C-863A6D4533F1}"/>
              </c:ext>
            </c:extLst>
          </c:dPt>
          <c:dPt>
            <c:idx val="2"/>
            <c:invertIfNegative val="0"/>
            <c:bubble3D val="0"/>
            <c:spPr>
              <a:solidFill>
                <a:srgbClr val="A0E970"/>
              </a:solidFill>
              <a:ln>
                <a:noFill/>
              </a:ln>
              <a:effectLst/>
            </c:spPr>
            <c:extLst>
              <c:ext xmlns:c16="http://schemas.microsoft.com/office/drawing/2014/chart" uri="{C3380CC4-5D6E-409C-BE32-E72D297353CC}">
                <c16:uniqueId val="{00000003-6F7D-DB4C-9E2C-863A6D4533F1}"/>
              </c:ext>
            </c:extLst>
          </c:dPt>
          <c:dPt>
            <c:idx val="3"/>
            <c:invertIfNegative val="0"/>
            <c:bubble3D val="0"/>
            <c:spPr>
              <a:solidFill>
                <a:srgbClr val="A0E970"/>
              </a:solidFill>
              <a:ln>
                <a:noFill/>
              </a:ln>
              <a:effectLst/>
            </c:spPr>
            <c:extLst>
              <c:ext xmlns:c16="http://schemas.microsoft.com/office/drawing/2014/chart" uri="{C3380CC4-5D6E-409C-BE32-E72D297353CC}">
                <c16:uniqueId val="{00000005-6F7D-DB4C-9E2C-863A6D4533F1}"/>
              </c:ext>
            </c:extLst>
          </c:dPt>
          <c:dPt>
            <c:idx val="4"/>
            <c:invertIfNegative val="0"/>
            <c:bubble3D val="0"/>
            <c:spPr>
              <a:solidFill>
                <a:srgbClr val="A0E970"/>
              </a:solidFill>
              <a:ln>
                <a:noFill/>
              </a:ln>
              <a:effectLst/>
            </c:spPr>
            <c:extLst>
              <c:ext xmlns:c16="http://schemas.microsoft.com/office/drawing/2014/chart" uri="{C3380CC4-5D6E-409C-BE32-E72D297353CC}">
                <c16:uniqueId val="{00000007-6F7D-DB4C-9E2C-863A6D4533F1}"/>
              </c:ext>
            </c:extLst>
          </c:dPt>
          <c:dPt>
            <c:idx val="5"/>
            <c:invertIfNegative val="0"/>
            <c:bubble3D val="0"/>
            <c:spPr>
              <a:solidFill>
                <a:srgbClr val="048EBD"/>
              </a:solidFill>
              <a:ln>
                <a:noFill/>
              </a:ln>
              <a:effectLst/>
            </c:spPr>
            <c:extLst>
              <c:ext xmlns:c16="http://schemas.microsoft.com/office/drawing/2014/chart" uri="{C3380CC4-5D6E-409C-BE32-E72D297353CC}">
                <c16:uniqueId val="{00000009-6F7D-DB4C-9E2C-863A6D4533F1}"/>
              </c:ext>
            </c:extLst>
          </c:dPt>
          <c:dPt>
            <c:idx val="6"/>
            <c:invertIfNegative val="0"/>
            <c:bubble3D val="0"/>
            <c:spPr>
              <a:solidFill>
                <a:srgbClr val="A0E970"/>
              </a:solidFill>
              <a:ln>
                <a:noFill/>
              </a:ln>
              <a:effectLst/>
            </c:spPr>
            <c:extLst>
              <c:ext xmlns:c16="http://schemas.microsoft.com/office/drawing/2014/chart" uri="{C3380CC4-5D6E-409C-BE32-E72D297353CC}">
                <c16:uniqueId val="{00000012-6F7D-DB4C-9E2C-863A6D4533F1}"/>
              </c:ext>
            </c:extLst>
          </c:dPt>
          <c:dPt>
            <c:idx val="7"/>
            <c:invertIfNegative val="0"/>
            <c:bubble3D val="0"/>
            <c:spPr>
              <a:solidFill>
                <a:srgbClr val="A0E970"/>
              </a:solidFill>
              <a:ln>
                <a:noFill/>
              </a:ln>
              <a:effectLst/>
            </c:spPr>
            <c:extLst>
              <c:ext xmlns:c16="http://schemas.microsoft.com/office/drawing/2014/chart" uri="{C3380CC4-5D6E-409C-BE32-E72D297353CC}">
                <c16:uniqueId val="{0000000B-6F7D-DB4C-9E2C-863A6D4533F1}"/>
              </c:ext>
            </c:extLst>
          </c:dPt>
          <c:dPt>
            <c:idx val="8"/>
            <c:invertIfNegative val="0"/>
            <c:bubble3D val="0"/>
            <c:spPr>
              <a:solidFill>
                <a:srgbClr val="A0E970"/>
              </a:solidFill>
              <a:ln>
                <a:noFill/>
              </a:ln>
              <a:effectLst/>
            </c:spPr>
            <c:extLst>
              <c:ext xmlns:c16="http://schemas.microsoft.com/office/drawing/2014/chart" uri="{C3380CC4-5D6E-409C-BE32-E72D297353CC}">
                <c16:uniqueId val="{0000000D-6F7D-DB4C-9E2C-863A6D4533F1}"/>
              </c:ext>
            </c:extLst>
          </c:dPt>
          <c:dPt>
            <c:idx val="9"/>
            <c:invertIfNegative val="0"/>
            <c:bubble3D val="0"/>
            <c:spPr>
              <a:solidFill>
                <a:srgbClr val="A0E970"/>
              </a:solidFill>
              <a:ln>
                <a:noFill/>
              </a:ln>
              <a:effectLst/>
            </c:spPr>
            <c:extLst>
              <c:ext xmlns:c16="http://schemas.microsoft.com/office/drawing/2014/chart" uri="{C3380CC4-5D6E-409C-BE32-E72D297353CC}">
                <c16:uniqueId val="{0000000F-6F7D-DB4C-9E2C-863A6D4533F1}"/>
              </c:ext>
            </c:extLst>
          </c:dPt>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10-6F7D-DB4C-9E2C-863A6D4533F1}"/>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0"/>
            <c:invertIfNegative val="0"/>
            <c:bubble3D val="0"/>
            <c:spPr>
              <a:solidFill>
                <a:srgbClr val="D7F6C4"/>
              </a:solidFill>
              <a:ln>
                <a:noFill/>
              </a:ln>
              <a:effectLst/>
            </c:spPr>
            <c:extLst>
              <c:ext xmlns:c16="http://schemas.microsoft.com/office/drawing/2014/chart" uri="{C3380CC4-5D6E-409C-BE32-E72D297353CC}">
                <c16:uniqueId val="{00000011-95FB-384B-980D-66AEF97A5DC4}"/>
              </c:ext>
            </c:extLst>
          </c:dPt>
          <c:dPt>
            <c:idx val="1"/>
            <c:invertIfNegative val="0"/>
            <c:bubble3D val="0"/>
            <c:spPr>
              <a:solidFill>
                <a:srgbClr val="D7F6C4"/>
              </a:solidFill>
              <a:ln>
                <a:noFill/>
              </a:ln>
              <a:effectLst/>
            </c:spPr>
            <c:extLst>
              <c:ext xmlns:c16="http://schemas.microsoft.com/office/drawing/2014/chart" uri="{C3380CC4-5D6E-409C-BE32-E72D297353CC}">
                <c16:uniqueId val="{00000001-95FB-384B-980D-66AEF97A5DC4}"/>
              </c:ext>
            </c:extLst>
          </c:dPt>
          <c:dPt>
            <c:idx val="2"/>
            <c:invertIfNegative val="0"/>
            <c:bubble3D val="0"/>
            <c:spPr>
              <a:solidFill>
                <a:srgbClr val="D7F6C4"/>
              </a:solidFill>
              <a:ln>
                <a:noFill/>
              </a:ln>
              <a:effectLst/>
            </c:spPr>
            <c:extLst>
              <c:ext xmlns:c16="http://schemas.microsoft.com/office/drawing/2014/chart" uri="{C3380CC4-5D6E-409C-BE32-E72D297353CC}">
                <c16:uniqueId val="{00000003-95FB-384B-980D-66AEF97A5DC4}"/>
              </c:ext>
            </c:extLst>
          </c:dPt>
          <c:dPt>
            <c:idx val="3"/>
            <c:invertIfNegative val="0"/>
            <c:bubble3D val="0"/>
            <c:spPr>
              <a:solidFill>
                <a:srgbClr val="D7F6C4"/>
              </a:solidFill>
              <a:ln>
                <a:noFill/>
              </a:ln>
              <a:effectLst/>
            </c:spPr>
            <c:extLst>
              <c:ext xmlns:c16="http://schemas.microsoft.com/office/drawing/2014/chart" uri="{C3380CC4-5D6E-409C-BE32-E72D297353CC}">
                <c16:uniqueId val="{00000005-95FB-384B-980D-66AEF97A5DC4}"/>
              </c:ext>
            </c:extLst>
          </c:dPt>
          <c:dPt>
            <c:idx val="4"/>
            <c:invertIfNegative val="0"/>
            <c:bubble3D val="0"/>
            <c:spPr>
              <a:solidFill>
                <a:srgbClr val="D7F6C4"/>
              </a:solidFill>
              <a:ln>
                <a:noFill/>
              </a:ln>
              <a:effectLst/>
            </c:spPr>
            <c:extLst>
              <c:ext xmlns:c16="http://schemas.microsoft.com/office/drawing/2014/chart" uri="{C3380CC4-5D6E-409C-BE32-E72D297353CC}">
                <c16:uniqueId val="{00000007-95FB-384B-980D-66AEF97A5DC4}"/>
              </c:ext>
            </c:extLst>
          </c:dPt>
          <c:dPt>
            <c:idx val="5"/>
            <c:invertIfNegative val="0"/>
            <c:bubble3D val="0"/>
            <c:spPr>
              <a:solidFill>
                <a:srgbClr val="048EBD"/>
              </a:solidFill>
              <a:ln>
                <a:noFill/>
              </a:ln>
              <a:effectLst/>
            </c:spPr>
            <c:extLst>
              <c:ext xmlns:c16="http://schemas.microsoft.com/office/drawing/2014/chart" uri="{C3380CC4-5D6E-409C-BE32-E72D297353CC}">
                <c16:uniqueId val="{00000009-95FB-384B-980D-66AEF97A5DC4}"/>
              </c:ext>
            </c:extLst>
          </c:dPt>
          <c:dPt>
            <c:idx val="6"/>
            <c:invertIfNegative val="0"/>
            <c:bubble3D val="0"/>
            <c:spPr>
              <a:solidFill>
                <a:srgbClr val="D7F6C4"/>
              </a:solidFill>
              <a:ln>
                <a:noFill/>
              </a:ln>
              <a:effectLst/>
            </c:spPr>
            <c:extLst>
              <c:ext xmlns:c16="http://schemas.microsoft.com/office/drawing/2014/chart" uri="{C3380CC4-5D6E-409C-BE32-E72D297353CC}">
                <c16:uniqueId val="{00000012-95FB-384B-980D-66AEF97A5DC4}"/>
              </c:ext>
            </c:extLst>
          </c:dPt>
          <c:dPt>
            <c:idx val="7"/>
            <c:invertIfNegative val="0"/>
            <c:bubble3D val="0"/>
            <c:spPr>
              <a:solidFill>
                <a:srgbClr val="D7F6C4"/>
              </a:solidFill>
              <a:ln>
                <a:noFill/>
              </a:ln>
              <a:effectLst/>
            </c:spPr>
            <c:extLst>
              <c:ext xmlns:c16="http://schemas.microsoft.com/office/drawing/2014/chart" uri="{C3380CC4-5D6E-409C-BE32-E72D297353CC}">
                <c16:uniqueId val="{0000000B-95FB-384B-980D-66AEF97A5DC4}"/>
              </c:ext>
            </c:extLst>
          </c:dPt>
          <c:dPt>
            <c:idx val="8"/>
            <c:invertIfNegative val="0"/>
            <c:bubble3D val="0"/>
            <c:spPr>
              <a:solidFill>
                <a:srgbClr val="04A7A2"/>
              </a:solidFill>
              <a:ln>
                <a:noFill/>
              </a:ln>
              <a:effectLst/>
            </c:spPr>
            <c:extLst>
              <c:ext xmlns:c16="http://schemas.microsoft.com/office/drawing/2014/chart" uri="{C3380CC4-5D6E-409C-BE32-E72D297353CC}">
                <c16:uniqueId val="{0000000D-95FB-384B-980D-66AEF97A5DC4}"/>
              </c:ext>
            </c:extLst>
          </c:dPt>
          <c:dPt>
            <c:idx val="9"/>
            <c:invertIfNegative val="0"/>
            <c:bubble3D val="0"/>
            <c:spPr>
              <a:solidFill>
                <a:srgbClr val="D7F6C4"/>
              </a:solidFill>
              <a:ln>
                <a:noFill/>
              </a:ln>
              <a:effectLst/>
            </c:spPr>
            <c:extLst>
              <c:ext xmlns:c16="http://schemas.microsoft.com/office/drawing/2014/chart" uri="{C3380CC4-5D6E-409C-BE32-E72D297353CC}">
                <c16:uniqueId val="{0000000F-95FB-384B-980D-66AEF97A5DC4}"/>
              </c:ext>
            </c:extLst>
          </c:dPt>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10-95FB-384B-980D-66AEF97A5DC4}"/>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375119840"/>
        <c:crosses val="autoZero"/>
        <c:auto val="1"/>
        <c:lblAlgn val="ctr"/>
        <c:lblOffset val="100"/>
        <c:noMultiLvlLbl val="0"/>
      </c:catAx>
      <c:valAx>
        <c:axId val="1375119840"/>
        <c:scaling>
          <c:orientation val="minMax"/>
          <c:max val="7"/>
        </c:scaling>
        <c:delete val="0"/>
        <c:axPos val="l"/>
        <c:majorGridlines>
          <c:spPr>
            <a:ln w="9525" cap="rnd" cmpd="sng" algn="ctr">
              <a:solidFill>
                <a:schemeClr val="tx1">
                  <a:lumMod val="15000"/>
                  <a:lumOff val="85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494714192"/>
        <c:crosses val="autoZero"/>
        <c:crossBetween val="between"/>
      </c:valAx>
      <c:spPr>
        <a:noFill/>
        <a:ln w="508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8.7725471601745972E-2"/>
          <c:w val="0.92562513848602002"/>
          <c:h val="0.81244802966292273"/>
        </c:manualLayout>
      </c:layout>
      <c:barChart>
        <c:barDir val="col"/>
        <c:grouping val="clustered"/>
        <c:varyColors val="0"/>
        <c:ser>
          <c:idx val="0"/>
          <c:order val="0"/>
          <c:tx>
            <c:strRef>
              <c:f>Sheet1!$B$1</c:f>
              <c:strCache>
                <c:ptCount val="1"/>
                <c:pt idx="0">
                  <c:v>NASDAQ</c:v>
                </c:pt>
              </c:strCache>
            </c:strRef>
          </c:tx>
          <c:spPr>
            <a:solidFill>
              <a:srgbClr val="73E019"/>
            </a:solidFill>
            <a:ln>
              <a:noFill/>
            </a:ln>
            <a:effectLst/>
          </c:spPr>
          <c:invertIfNegative val="0"/>
          <c:cat>
            <c:strRef>
              <c:f>Sheet1!$A$2:$A$7</c:f>
              <c:strCache>
                <c:ptCount val="6"/>
                <c:pt idx="0">
                  <c:v>January</c:v>
                </c:pt>
                <c:pt idx="1">
                  <c:v>February</c:v>
                </c:pt>
                <c:pt idx="2">
                  <c:v>March </c:v>
                </c:pt>
                <c:pt idx="3">
                  <c:v>April</c:v>
                </c:pt>
                <c:pt idx="4">
                  <c:v>May</c:v>
                </c:pt>
                <c:pt idx="5">
                  <c:v>June</c:v>
                </c:pt>
              </c:strCache>
            </c:strRef>
          </c:cat>
          <c:val>
            <c:numRef>
              <c:f>Sheet1!$B$2:$B$7</c:f>
              <c:numCache>
                <c:formatCode>General</c:formatCode>
                <c:ptCount val="6"/>
                <c:pt idx="0">
                  <c:v>4.3</c:v>
                </c:pt>
                <c:pt idx="1">
                  <c:v>2.5</c:v>
                </c:pt>
                <c:pt idx="2">
                  <c:v>3.5</c:v>
                </c:pt>
                <c:pt idx="3">
                  <c:v>4.5</c:v>
                </c:pt>
                <c:pt idx="4">
                  <c:v>4.3</c:v>
                </c:pt>
                <c:pt idx="5">
                  <c:v>4.4000000000000004</c:v>
                </c:pt>
              </c:numCache>
            </c:numRef>
          </c:val>
          <c:extLst>
            <c:ext xmlns:c16="http://schemas.microsoft.com/office/drawing/2014/chart" uri="{C3380CC4-5D6E-409C-BE32-E72D297353CC}">
              <c16:uniqueId val="{00000000-CBD2-F44E-B33C-18F2F6F30959}"/>
            </c:ext>
          </c:extLst>
        </c:ser>
        <c:ser>
          <c:idx val="1"/>
          <c:order val="1"/>
          <c:tx>
            <c:strRef>
              <c:f>Sheet1!$C$1</c:f>
              <c:strCache>
                <c:ptCount val="1"/>
                <c:pt idx="0">
                  <c:v>NYSE</c:v>
                </c:pt>
              </c:strCache>
            </c:strRef>
          </c:tx>
          <c:spPr>
            <a:solidFill>
              <a:srgbClr val="048EBD"/>
            </a:solidFill>
            <a:ln>
              <a:noFill/>
            </a:ln>
            <a:effectLst/>
          </c:spPr>
          <c:invertIfNegative val="0"/>
          <c:cat>
            <c:strRef>
              <c:f>Sheet1!$A$2:$A$7</c:f>
              <c:strCache>
                <c:ptCount val="6"/>
                <c:pt idx="0">
                  <c:v>January</c:v>
                </c:pt>
                <c:pt idx="1">
                  <c:v>February</c:v>
                </c:pt>
                <c:pt idx="2">
                  <c:v>March </c:v>
                </c:pt>
                <c:pt idx="3">
                  <c:v>April</c:v>
                </c:pt>
                <c:pt idx="4">
                  <c:v>May</c:v>
                </c:pt>
                <c:pt idx="5">
                  <c:v>June</c:v>
                </c:pt>
              </c:strCache>
            </c:strRef>
          </c:cat>
          <c:val>
            <c:numRef>
              <c:f>Sheet1!$C$2:$C$7</c:f>
              <c:numCache>
                <c:formatCode>General</c:formatCode>
                <c:ptCount val="6"/>
                <c:pt idx="0">
                  <c:v>4.4000000000000004</c:v>
                </c:pt>
                <c:pt idx="1">
                  <c:v>4.4000000000000004</c:v>
                </c:pt>
                <c:pt idx="2">
                  <c:v>1.8</c:v>
                </c:pt>
                <c:pt idx="3">
                  <c:v>4.3</c:v>
                </c:pt>
                <c:pt idx="4">
                  <c:v>2.5</c:v>
                </c:pt>
                <c:pt idx="5">
                  <c:v>4.4000000000000004</c:v>
                </c:pt>
              </c:numCache>
            </c:numRef>
          </c:val>
          <c:extLst>
            <c:ext xmlns:c16="http://schemas.microsoft.com/office/drawing/2014/chart" uri="{C3380CC4-5D6E-409C-BE32-E72D297353CC}">
              <c16:uniqueId val="{00000001-CBD2-F44E-B33C-18F2F6F30959}"/>
            </c:ext>
          </c:extLst>
        </c:ser>
        <c:ser>
          <c:idx val="2"/>
          <c:order val="2"/>
          <c:tx>
            <c:strRef>
              <c:f>Sheet1!$D$1</c:f>
              <c:strCache>
                <c:ptCount val="1"/>
                <c:pt idx="0">
                  <c:v>DOWN JONES</c:v>
                </c:pt>
              </c:strCache>
            </c:strRef>
          </c:tx>
          <c:spPr>
            <a:solidFill>
              <a:srgbClr val="04A7A2"/>
            </a:solidFill>
            <a:ln>
              <a:noFill/>
            </a:ln>
            <a:effectLst/>
          </c:spPr>
          <c:invertIfNegative val="0"/>
          <c:cat>
            <c:strRef>
              <c:f>Sheet1!$A$2:$A$7</c:f>
              <c:strCache>
                <c:ptCount val="6"/>
                <c:pt idx="0">
                  <c:v>January</c:v>
                </c:pt>
                <c:pt idx="1">
                  <c:v>February</c:v>
                </c:pt>
                <c:pt idx="2">
                  <c:v>March </c:v>
                </c:pt>
                <c:pt idx="3">
                  <c:v>April</c:v>
                </c:pt>
                <c:pt idx="4">
                  <c:v>May</c:v>
                </c:pt>
                <c:pt idx="5">
                  <c:v>June</c:v>
                </c:pt>
              </c:strCache>
            </c:strRef>
          </c:cat>
          <c:val>
            <c:numRef>
              <c:f>Sheet1!$D$2:$D$7</c:f>
              <c:numCache>
                <c:formatCode>General</c:formatCode>
                <c:ptCount val="6"/>
                <c:pt idx="0">
                  <c:v>5</c:v>
                </c:pt>
                <c:pt idx="1">
                  <c:v>2</c:v>
                </c:pt>
                <c:pt idx="2">
                  <c:v>2</c:v>
                </c:pt>
                <c:pt idx="3">
                  <c:v>3</c:v>
                </c:pt>
                <c:pt idx="4">
                  <c:v>5</c:v>
                </c:pt>
                <c:pt idx="5">
                  <c:v>2</c:v>
                </c:pt>
              </c:numCache>
            </c:numRef>
          </c:val>
          <c:extLst>
            <c:ext xmlns:c16="http://schemas.microsoft.com/office/drawing/2014/chart" uri="{C3380CC4-5D6E-409C-BE32-E72D297353CC}">
              <c16:uniqueId val="{00000002-CBD2-F44E-B33C-18F2F6F30959}"/>
            </c:ext>
          </c:extLst>
        </c:ser>
        <c:dLbls>
          <c:showLegendKey val="0"/>
          <c:showVal val="0"/>
          <c:showCatName val="0"/>
          <c:showSerName val="0"/>
          <c:showPercent val="0"/>
          <c:showBubbleSize val="0"/>
        </c:dLbls>
        <c:gapWidth val="219"/>
        <c:overlap val="-27"/>
        <c:axId val="2129750800"/>
        <c:axId val="2129754496"/>
      </c:barChart>
      <c:catAx>
        <c:axId val="212975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2129754496"/>
        <c:crosses val="autoZero"/>
        <c:auto val="1"/>
        <c:lblAlgn val="ctr"/>
        <c:lblOffset val="100"/>
        <c:noMultiLvlLbl val="0"/>
      </c:catAx>
      <c:valAx>
        <c:axId val="2129754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9750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dPt>
            <c:idx val="0"/>
            <c:bubble3D val="0"/>
            <c:spPr>
              <a:solidFill>
                <a:srgbClr val="048EBD"/>
              </a:solidFill>
              <a:ln w="19050">
                <a:solidFill>
                  <a:schemeClr val="lt1"/>
                </a:solidFill>
              </a:ln>
              <a:effectLst/>
            </c:spPr>
            <c:extLst>
              <c:ext xmlns:c16="http://schemas.microsoft.com/office/drawing/2014/chart" uri="{C3380CC4-5D6E-409C-BE32-E72D297353CC}">
                <c16:uniqueId val="{00000001-5601-6A45-932D-1A0BA219EB6C}"/>
              </c:ext>
            </c:extLst>
          </c:dPt>
          <c:dPt>
            <c:idx val="1"/>
            <c:bubble3D val="0"/>
            <c:spPr>
              <a:solidFill>
                <a:srgbClr val="04A7A2"/>
              </a:solidFill>
              <a:ln w="19050">
                <a:solidFill>
                  <a:schemeClr val="lt1"/>
                </a:solidFill>
              </a:ln>
              <a:effectLst/>
            </c:spPr>
            <c:extLst>
              <c:ext xmlns:c16="http://schemas.microsoft.com/office/drawing/2014/chart" uri="{C3380CC4-5D6E-409C-BE32-E72D297353CC}">
                <c16:uniqueId val="{00000003-5601-6A45-932D-1A0BA219EB6C}"/>
              </c:ext>
            </c:extLst>
          </c:dPt>
          <c:dPt>
            <c:idx val="2"/>
            <c:bubble3D val="0"/>
            <c:spPr>
              <a:solidFill>
                <a:srgbClr val="00BD7D"/>
              </a:solidFill>
              <a:ln w="19050">
                <a:solidFill>
                  <a:schemeClr val="lt1"/>
                </a:solidFill>
              </a:ln>
              <a:effectLst/>
            </c:spPr>
            <c:extLst>
              <c:ext xmlns:c16="http://schemas.microsoft.com/office/drawing/2014/chart" uri="{C3380CC4-5D6E-409C-BE32-E72D297353CC}">
                <c16:uniqueId val="{00000005-5601-6A45-932D-1A0BA219EB6C}"/>
              </c:ext>
            </c:extLst>
          </c:dPt>
          <c:dPt>
            <c:idx val="3"/>
            <c:bubble3D val="0"/>
            <c:spPr>
              <a:solidFill>
                <a:srgbClr val="09D054"/>
              </a:solidFill>
              <a:ln w="19050">
                <a:solidFill>
                  <a:schemeClr val="lt1"/>
                </a:solidFill>
              </a:ln>
              <a:effectLst/>
            </c:spPr>
            <c:extLst>
              <c:ext xmlns:c16="http://schemas.microsoft.com/office/drawing/2014/chart" uri="{C3380CC4-5D6E-409C-BE32-E72D297353CC}">
                <c16:uniqueId val="{00000007-5601-6A45-932D-1A0BA219EB6C}"/>
              </c:ext>
            </c:extLst>
          </c:dPt>
          <c:dPt>
            <c:idx val="4"/>
            <c:bubble3D val="0"/>
            <c:spPr>
              <a:solidFill>
                <a:srgbClr val="73E019"/>
              </a:solidFill>
              <a:ln w="19050">
                <a:solidFill>
                  <a:schemeClr val="lt1"/>
                </a:solidFill>
              </a:ln>
              <a:effectLst/>
            </c:spPr>
            <c:extLst>
              <c:ext xmlns:c16="http://schemas.microsoft.com/office/drawing/2014/chart" uri="{C3380CC4-5D6E-409C-BE32-E72D297353CC}">
                <c16:uniqueId val="{00000009-5601-6A45-932D-1A0BA219EB6C}"/>
              </c:ext>
            </c:extLst>
          </c:dPt>
          <c:cat>
            <c:strRef>
              <c:f>Sheet1!$A$2:$A$6</c:f>
              <c:strCache>
                <c:ptCount val="5"/>
                <c:pt idx="0">
                  <c:v>Math</c:v>
                </c:pt>
                <c:pt idx="1">
                  <c:v>Science</c:v>
                </c:pt>
                <c:pt idx="2">
                  <c:v>Grammar</c:v>
                </c:pt>
                <c:pt idx="3">
                  <c:v>History</c:v>
                </c:pt>
                <c:pt idx="4">
                  <c:v>Philosophy</c:v>
                </c:pt>
              </c:strCache>
            </c:strRef>
          </c:cat>
          <c:val>
            <c:numRef>
              <c:f>Sheet1!$B$2:$B$6</c:f>
              <c:numCache>
                <c:formatCode>General</c:formatCode>
                <c:ptCount val="5"/>
                <c:pt idx="0">
                  <c:v>8.1999999999999993</c:v>
                </c:pt>
                <c:pt idx="1">
                  <c:v>3.2</c:v>
                </c:pt>
                <c:pt idx="2">
                  <c:v>1.4</c:v>
                </c:pt>
                <c:pt idx="3">
                  <c:v>4.5999999999999996</c:v>
                </c:pt>
                <c:pt idx="4">
                  <c:v>2.7</c:v>
                </c:pt>
              </c:numCache>
            </c:numRef>
          </c:val>
          <c:extLst>
            <c:ext xmlns:c16="http://schemas.microsoft.com/office/drawing/2014/chart" uri="{C3380CC4-5D6E-409C-BE32-E72D297353CC}">
              <c16:uniqueId val="{0000000A-5601-6A45-932D-1A0BA219EB6C}"/>
            </c:ext>
          </c:extLst>
        </c:ser>
        <c:dLbls>
          <c:showLegendKey val="0"/>
          <c:showVal val="0"/>
          <c:showCatName val="0"/>
          <c:showSerName val="0"/>
          <c:showPercent val="0"/>
          <c:showBubbleSize val="0"/>
          <c:showLeaderLines val="1"/>
        </c:dLbls>
        <c:firstSliceAng val="0"/>
        <c:holeSize val="71"/>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122536976748"/>
          <c:y val="4.0687398342444704E-2"/>
          <c:w val="0.75140711978779517"/>
          <c:h val="0.81244627654588086"/>
        </c:manualLayout>
      </c:layout>
      <c:doughnutChart>
        <c:varyColors val="1"/>
        <c:ser>
          <c:idx val="0"/>
          <c:order val="0"/>
          <c:tx>
            <c:strRef>
              <c:f>Sheet1!$B$1</c:f>
              <c:strCache>
                <c:ptCount val="1"/>
                <c:pt idx="0">
                  <c:v>Sales</c:v>
                </c:pt>
              </c:strCache>
            </c:strRef>
          </c:tx>
          <c:spPr>
            <a:ln>
              <a:solidFill>
                <a:schemeClr val="bg1">
                  <a:alpha val="81000"/>
                </a:schemeClr>
              </a:solidFill>
            </a:ln>
          </c:spPr>
          <c:dPt>
            <c:idx val="0"/>
            <c:bubble3D val="0"/>
            <c:spPr>
              <a:solidFill>
                <a:srgbClr val="048EBD"/>
              </a:solidFill>
              <a:ln w="19050">
                <a:solidFill>
                  <a:schemeClr val="bg1">
                    <a:alpha val="81000"/>
                  </a:schemeClr>
                </a:solidFill>
              </a:ln>
              <a:effectLst/>
            </c:spPr>
            <c:extLst>
              <c:ext xmlns:c16="http://schemas.microsoft.com/office/drawing/2014/chart" uri="{C3380CC4-5D6E-409C-BE32-E72D297353CC}">
                <c16:uniqueId val="{00000001-1FF1-D040-B073-FAF59A50D9B8}"/>
              </c:ext>
            </c:extLst>
          </c:dPt>
          <c:dPt>
            <c:idx val="1"/>
            <c:bubble3D val="0"/>
            <c:spPr>
              <a:solidFill>
                <a:srgbClr val="04A7A2"/>
              </a:solidFill>
              <a:ln w="19050">
                <a:solidFill>
                  <a:schemeClr val="bg1">
                    <a:alpha val="81000"/>
                  </a:schemeClr>
                </a:solidFill>
              </a:ln>
              <a:effectLst/>
            </c:spPr>
            <c:extLst>
              <c:ext xmlns:c16="http://schemas.microsoft.com/office/drawing/2014/chart" uri="{C3380CC4-5D6E-409C-BE32-E72D297353CC}">
                <c16:uniqueId val="{00000003-1FF1-D040-B073-FAF59A50D9B8}"/>
              </c:ext>
            </c:extLst>
          </c:dPt>
          <c:dPt>
            <c:idx val="2"/>
            <c:bubble3D val="0"/>
            <c:spPr>
              <a:solidFill>
                <a:srgbClr val="00BD7D"/>
              </a:solidFill>
              <a:ln w="19050">
                <a:solidFill>
                  <a:schemeClr val="bg1">
                    <a:alpha val="81000"/>
                  </a:schemeClr>
                </a:solidFill>
              </a:ln>
              <a:effectLst/>
            </c:spPr>
            <c:extLst>
              <c:ext xmlns:c16="http://schemas.microsoft.com/office/drawing/2014/chart" uri="{C3380CC4-5D6E-409C-BE32-E72D297353CC}">
                <c16:uniqueId val="{00000005-1FF1-D040-B073-FAF59A50D9B8}"/>
              </c:ext>
            </c:extLst>
          </c:dPt>
          <c:dPt>
            <c:idx val="3"/>
            <c:bubble3D val="0"/>
            <c:spPr>
              <a:solidFill>
                <a:srgbClr val="09D054"/>
              </a:solidFill>
              <a:ln w="19050">
                <a:solidFill>
                  <a:schemeClr val="bg1">
                    <a:alpha val="81000"/>
                  </a:schemeClr>
                </a:solidFill>
              </a:ln>
              <a:effectLst/>
            </c:spPr>
            <c:extLst>
              <c:ext xmlns:c16="http://schemas.microsoft.com/office/drawing/2014/chart" uri="{C3380CC4-5D6E-409C-BE32-E72D297353CC}">
                <c16:uniqueId val="{00000007-1FF1-D040-B073-FAF59A50D9B8}"/>
              </c:ext>
            </c:extLst>
          </c:dPt>
          <c:dPt>
            <c:idx val="4"/>
            <c:bubble3D val="0"/>
            <c:spPr>
              <a:solidFill>
                <a:srgbClr val="73E019"/>
              </a:solidFill>
              <a:ln w="19050">
                <a:solidFill>
                  <a:schemeClr val="bg1">
                    <a:alpha val="81000"/>
                  </a:schemeClr>
                </a:solidFill>
              </a:ln>
              <a:effectLst/>
            </c:spPr>
            <c:extLst>
              <c:ext xmlns:c16="http://schemas.microsoft.com/office/drawing/2014/chart" uri="{C3380CC4-5D6E-409C-BE32-E72D297353CC}">
                <c16:uniqueId val="{00000009-1FF1-D040-B073-FAF59A50D9B8}"/>
              </c:ext>
            </c:extLst>
          </c:dPt>
          <c:cat>
            <c:strRef>
              <c:f>Sheet1!$A$2:$A$6</c:f>
              <c:strCache>
                <c:ptCount val="5"/>
                <c:pt idx="0">
                  <c:v>Math</c:v>
                </c:pt>
                <c:pt idx="1">
                  <c:v>Science</c:v>
                </c:pt>
                <c:pt idx="2">
                  <c:v>Grammar</c:v>
                </c:pt>
                <c:pt idx="3">
                  <c:v>History</c:v>
                </c:pt>
                <c:pt idx="4">
                  <c:v>Philosophy</c:v>
                </c:pt>
              </c:strCache>
            </c:strRef>
          </c:cat>
          <c:val>
            <c:numRef>
              <c:f>Sheet1!$B$2:$B$6</c:f>
              <c:numCache>
                <c:formatCode>General</c:formatCode>
                <c:ptCount val="5"/>
                <c:pt idx="0">
                  <c:v>8.1999999999999993</c:v>
                </c:pt>
                <c:pt idx="1">
                  <c:v>3.2</c:v>
                </c:pt>
                <c:pt idx="2">
                  <c:v>1.4</c:v>
                </c:pt>
                <c:pt idx="3">
                  <c:v>4.5999999999999996</c:v>
                </c:pt>
                <c:pt idx="4">
                  <c:v>2.7</c:v>
                </c:pt>
              </c:numCache>
            </c:numRef>
          </c:val>
          <c:extLst>
            <c:ext xmlns:c16="http://schemas.microsoft.com/office/drawing/2014/chart" uri="{C3380CC4-5D6E-409C-BE32-E72D297353CC}">
              <c16:uniqueId val="{0000000A-1FF1-D040-B073-FAF59A50D9B8}"/>
            </c:ext>
          </c:extLst>
        </c:ser>
        <c:dLbls>
          <c:showLegendKey val="0"/>
          <c:showVal val="0"/>
          <c:showCatName val="0"/>
          <c:showSerName val="0"/>
          <c:showPercent val="0"/>
          <c:showBubbleSize val="0"/>
          <c:showLeaderLines val="1"/>
        </c:dLbls>
        <c:firstSliceAng val="0"/>
        <c:holeSize val="71"/>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0"/>
            <c:invertIfNegative val="0"/>
            <c:bubble3D val="0"/>
            <c:spPr>
              <a:solidFill>
                <a:srgbClr val="00BD7D"/>
              </a:solidFill>
              <a:ln>
                <a:noFill/>
              </a:ln>
              <a:effectLst/>
            </c:spPr>
            <c:extLst>
              <c:ext xmlns:c16="http://schemas.microsoft.com/office/drawing/2014/chart" uri="{C3380CC4-5D6E-409C-BE32-E72D297353CC}">
                <c16:uniqueId val="{0000000D-C288-7A42-8919-64B889A96254}"/>
              </c:ext>
            </c:extLst>
          </c:dPt>
          <c:dPt>
            <c:idx val="1"/>
            <c:invertIfNegative val="0"/>
            <c:bubble3D val="0"/>
            <c:spPr>
              <a:solidFill>
                <a:srgbClr val="00BD7D"/>
              </a:solidFill>
              <a:ln>
                <a:noFill/>
              </a:ln>
              <a:effectLst/>
            </c:spPr>
            <c:extLst>
              <c:ext xmlns:c16="http://schemas.microsoft.com/office/drawing/2014/chart" uri="{C3380CC4-5D6E-409C-BE32-E72D297353CC}">
                <c16:uniqueId val="{00000000-C288-7A42-8919-64B889A96254}"/>
              </c:ext>
            </c:extLst>
          </c:dPt>
          <c:dPt>
            <c:idx val="2"/>
            <c:invertIfNegative val="0"/>
            <c:bubble3D val="0"/>
            <c:spPr>
              <a:solidFill>
                <a:srgbClr val="00BD7D"/>
              </a:solidFill>
              <a:ln>
                <a:noFill/>
              </a:ln>
              <a:effectLst/>
            </c:spPr>
            <c:extLst>
              <c:ext xmlns:c16="http://schemas.microsoft.com/office/drawing/2014/chart" uri="{C3380CC4-5D6E-409C-BE32-E72D297353CC}">
                <c16:uniqueId val="{00000002-C288-7A42-8919-64B889A96254}"/>
              </c:ext>
            </c:extLst>
          </c:dPt>
          <c:dPt>
            <c:idx val="3"/>
            <c:invertIfNegative val="0"/>
            <c:bubble3D val="0"/>
            <c:spPr>
              <a:solidFill>
                <a:srgbClr val="00BD7D"/>
              </a:solidFill>
              <a:ln>
                <a:noFill/>
              </a:ln>
              <a:effectLst/>
            </c:spPr>
            <c:extLst>
              <c:ext xmlns:c16="http://schemas.microsoft.com/office/drawing/2014/chart" uri="{C3380CC4-5D6E-409C-BE32-E72D297353CC}">
                <c16:uniqueId val="{00000003-C288-7A42-8919-64B889A96254}"/>
              </c:ext>
            </c:extLst>
          </c:dPt>
          <c:dPt>
            <c:idx val="4"/>
            <c:invertIfNegative val="0"/>
            <c:bubble3D val="0"/>
            <c:spPr>
              <a:solidFill>
                <a:srgbClr val="048EBD"/>
              </a:solidFill>
              <a:ln>
                <a:noFill/>
              </a:ln>
              <a:effectLst/>
            </c:spPr>
            <c:extLst>
              <c:ext xmlns:c16="http://schemas.microsoft.com/office/drawing/2014/chart" uri="{C3380CC4-5D6E-409C-BE32-E72D297353CC}">
                <c16:uniqueId val="{00000005-C288-7A42-8919-64B889A96254}"/>
              </c:ext>
            </c:extLst>
          </c:dPt>
          <c:dPt>
            <c:idx val="5"/>
            <c:invertIfNegative val="0"/>
            <c:bubble3D val="0"/>
            <c:spPr>
              <a:solidFill>
                <a:srgbClr val="00BD7D"/>
              </a:solidFill>
              <a:ln>
                <a:noFill/>
              </a:ln>
              <a:effectLst/>
            </c:spPr>
            <c:extLst>
              <c:ext xmlns:c16="http://schemas.microsoft.com/office/drawing/2014/chart" uri="{C3380CC4-5D6E-409C-BE32-E72D297353CC}">
                <c16:uniqueId val="{00000009-C288-7A42-8919-64B889A96254}"/>
              </c:ext>
            </c:extLst>
          </c:dPt>
          <c:dPt>
            <c:idx val="6"/>
            <c:invertIfNegative val="0"/>
            <c:bubble3D val="0"/>
            <c:spPr>
              <a:solidFill>
                <a:srgbClr val="00BD7D"/>
              </a:solidFill>
              <a:ln>
                <a:noFill/>
              </a:ln>
              <a:effectLst/>
            </c:spPr>
            <c:extLst>
              <c:ext xmlns:c16="http://schemas.microsoft.com/office/drawing/2014/chart" uri="{C3380CC4-5D6E-409C-BE32-E72D297353CC}">
                <c16:uniqueId val="{0000000A-C288-7A42-8919-64B889A96254}"/>
              </c:ext>
            </c:extLst>
          </c:dPt>
          <c:dPt>
            <c:idx val="7"/>
            <c:invertIfNegative val="0"/>
            <c:bubble3D val="0"/>
            <c:spPr>
              <a:solidFill>
                <a:srgbClr val="00BD7D"/>
              </a:solidFill>
              <a:ln>
                <a:noFill/>
              </a:ln>
              <a:effectLst/>
            </c:spPr>
            <c:extLst>
              <c:ext xmlns:c16="http://schemas.microsoft.com/office/drawing/2014/chart" uri="{C3380CC4-5D6E-409C-BE32-E72D297353CC}">
                <c16:uniqueId val="{0000000B-C288-7A42-8919-64B889A96254}"/>
              </c:ext>
            </c:extLst>
          </c:dPt>
          <c:dPt>
            <c:idx val="8"/>
            <c:invertIfNegative val="0"/>
            <c:bubble3D val="0"/>
            <c:spPr>
              <a:solidFill>
                <a:srgbClr val="00BD7D"/>
              </a:solidFill>
              <a:ln>
                <a:noFill/>
              </a:ln>
              <a:effectLst/>
            </c:spPr>
            <c:extLst>
              <c:ext xmlns:c16="http://schemas.microsoft.com/office/drawing/2014/chart" uri="{C3380CC4-5D6E-409C-BE32-E72D297353CC}">
                <c16:uniqueId val="{0000000C-C288-7A42-8919-64B889A96254}"/>
              </c:ext>
            </c:extLst>
          </c:dPt>
          <c:cat>
            <c:strRef>
              <c:f>Sheet1!$A$2:$A$10</c:f>
              <c:strCache>
                <c:ptCount val="9"/>
                <c:pt idx="0">
                  <c:v>Jan</c:v>
                </c:pt>
                <c:pt idx="1">
                  <c:v>Feb</c:v>
                </c:pt>
                <c:pt idx="2">
                  <c:v>Mar</c:v>
                </c:pt>
                <c:pt idx="3">
                  <c:v>Apr</c:v>
                </c:pt>
                <c:pt idx="4">
                  <c:v>May</c:v>
                </c:pt>
                <c:pt idx="5">
                  <c:v>Jun</c:v>
                </c:pt>
                <c:pt idx="6">
                  <c:v>Jul</c:v>
                </c:pt>
                <c:pt idx="7">
                  <c:v>Ago</c:v>
                </c:pt>
                <c:pt idx="8">
                  <c:v>Sep</c:v>
                </c:pt>
              </c:strCache>
            </c:strRef>
          </c:cat>
          <c:val>
            <c:numRef>
              <c:f>Sheet1!$B$2:$B$10</c:f>
              <c:numCache>
                <c:formatCode>General</c:formatCode>
                <c:ptCount val="9"/>
                <c:pt idx="0">
                  <c:v>4.3</c:v>
                </c:pt>
                <c:pt idx="1">
                  <c:v>2.5</c:v>
                </c:pt>
                <c:pt idx="2">
                  <c:v>3.5</c:v>
                </c:pt>
                <c:pt idx="3">
                  <c:v>4.5</c:v>
                </c:pt>
                <c:pt idx="4">
                  <c:v>6.4</c:v>
                </c:pt>
                <c:pt idx="5">
                  <c:v>3.6</c:v>
                </c:pt>
                <c:pt idx="6">
                  <c:v>4.7</c:v>
                </c:pt>
                <c:pt idx="7">
                  <c:v>2.1</c:v>
                </c:pt>
                <c:pt idx="8">
                  <c:v>4.8</c:v>
                </c:pt>
              </c:numCache>
            </c:numRef>
          </c:val>
          <c:extLst>
            <c:ext xmlns:c16="http://schemas.microsoft.com/office/drawing/2014/chart" uri="{C3380CC4-5D6E-409C-BE32-E72D297353CC}">
              <c16:uniqueId val="{00000006-C288-7A42-8919-64B889A96254}"/>
            </c:ext>
          </c:extLst>
        </c:ser>
        <c:ser>
          <c:idx val="1"/>
          <c:order val="1"/>
          <c:tx>
            <c:strRef>
              <c:f>Sheet1!$C$1</c:f>
              <c:strCache>
                <c:ptCount val="1"/>
                <c:pt idx="0">
                  <c:v>Column1</c:v>
                </c:pt>
              </c:strCache>
            </c:strRef>
          </c:tx>
          <c:spPr>
            <a:solidFill>
              <a:schemeClr val="accent2"/>
            </a:solidFill>
            <a:ln>
              <a:noFill/>
            </a:ln>
            <a:effectLst/>
          </c:spPr>
          <c:invertIfNegative val="0"/>
          <c:cat>
            <c:strRef>
              <c:f>Sheet1!$A$2:$A$10</c:f>
              <c:strCache>
                <c:ptCount val="9"/>
                <c:pt idx="0">
                  <c:v>Jan</c:v>
                </c:pt>
                <c:pt idx="1">
                  <c:v>Feb</c:v>
                </c:pt>
                <c:pt idx="2">
                  <c:v>Mar</c:v>
                </c:pt>
                <c:pt idx="3">
                  <c:v>Apr</c:v>
                </c:pt>
                <c:pt idx="4">
                  <c:v>May</c:v>
                </c:pt>
                <c:pt idx="5">
                  <c:v>Jun</c:v>
                </c:pt>
                <c:pt idx="6">
                  <c:v>Jul</c:v>
                </c:pt>
                <c:pt idx="7">
                  <c:v>Ago</c:v>
                </c:pt>
                <c:pt idx="8">
                  <c:v>Sep</c:v>
                </c:pt>
              </c:strCache>
            </c:strRef>
          </c:cat>
          <c:val>
            <c:numRef>
              <c:f>Sheet1!$C$2:$C$10</c:f>
              <c:numCache>
                <c:formatCode>General</c:formatCode>
                <c:ptCount val="9"/>
              </c:numCache>
            </c:numRef>
          </c:val>
          <c:extLst>
            <c:ext xmlns:c16="http://schemas.microsoft.com/office/drawing/2014/chart" uri="{C3380CC4-5D6E-409C-BE32-E72D297353CC}">
              <c16:uniqueId val="{00000007-C288-7A42-8919-64B889A96254}"/>
            </c:ext>
          </c:extLst>
        </c:ser>
        <c:dLbls>
          <c:showLegendKey val="0"/>
          <c:showVal val="0"/>
          <c:showCatName val="0"/>
          <c:showSerName val="0"/>
          <c:showPercent val="0"/>
          <c:showBubbleSize val="0"/>
        </c:dLbls>
        <c:gapWidth val="42"/>
        <c:overlap val="100"/>
        <c:axId val="664310799"/>
        <c:axId val="664312431"/>
      </c:barChart>
      <c:lineChart>
        <c:grouping val="standard"/>
        <c:varyColors val="0"/>
        <c:ser>
          <c:idx val="2"/>
          <c:order val="2"/>
          <c:tx>
            <c:strRef>
              <c:f>Sheet1!$D$1</c:f>
              <c:strCache>
                <c:ptCount val="1"/>
                <c:pt idx="0">
                  <c:v>Series 3</c:v>
                </c:pt>
              </c:strCache>
            </c:strRef>
          </c:tx>
          <c:spPr>
            <a:ln w="63500" cap="rnd">
              <a:solidFill>
                <a:schemeClr val="bg2">
                  <a:lumMod val="25000"/>
                </a:schemeClr>
              </a:solidFill>
              <a:round/>
            </a:ln>
            <a:effectLst/>
          </c:spPr>
          <c:marker>
            <c:symbol val="circle"/>
            <c:size val="17"/>
            <c:spPr>
              <a:solidFill>
                <a:schemeClr val="bg1"/>
              </a:solidFill>
              <a:ln>
                <a:noFill/>
              </a:ln>
              <a:effectLst/>
            </c:spPr>
          </c:marker>
          <c:cat>
            <c:strRef>
              <c:f>Sheet1!$A$2:$A$10</c:f>
              <c:strCache>
                <c:ptCount val="9"/>
                <c:pt idx="0">
                  <c:v>Jan</c:v>
                </c:pt>
                <c:pt idx="1">
                  <c:v>Feb</c:v>
                </c:pt>
                <c:pt idx="2">
                  <c:v>Mar</c:v>
                </c:pt>
                <c:pt idx="3">
                  <c:v>Apr</c:v>
                </c:pt>
                <c:pt idx="4">
                  <c:v>May</c:v>
                </c:pt>
                <c:pt idx="5">
                  <c:v>Jun</c:v>
                </c:pt>
                <c:pt idx="6">
                  <c:v>Jul</c:v>
                </c:pt>
                <c:pt idx="7">
                  <c:v>Ago</c:v>
                </c:pt>
                <c:pt idx="8">
                  <c:v>Sep</c:v>
                </c:pt>
              </c:strCache>
            </c:strRef>
          </c:cat>
          <c:val>
            <c:numRef>
              <c:f>Sheet1!$D$2:$D$10</c:f>
              <c:numCache>
                <c:formatCode>General</c:formatCode>
                <c:ptCount val="9"/>
                <c:pt idx="0">
                  <c:v>2</c:v>
                </c:pt>
                <c:pt idx="1">
                  <c:v>1</c:v>
                </c:pt>
                <c:pt idx="2">
                  <c:v>1.2</c:v>
                </c:pt>
                <c:pt idx="3">
                  <c:v>0.7</c:v>
                </c:pt>
                <c:pt idx="4">
                  <c:v>3</c:v>
                </c:pt>
                <c:pt idx="5">
                  <c:v>1.5</c:v>
                </c:pt>
                <c:pt idx="6">
                  <c:v>1.8</c:v>
                </c:pt>
                <c:pt idx="7">
                  <c:v>0.8</c:v>
                </c:pt>
                <c:pt idx="8">
                  <c:v>1.8</c:v>
                </c:pt>
              </c:numCache>
            </c:numRef>
          </c:val>
          <c:smooth val="0"/>
          <c:extLst>
            <c:ext xmlns:c16="http://schemas.microsoft.com/office/drawing/2014/chart" uri="{C3380CC4-5D6E-409C-BE32-E72D297353CC}">
              <c16:uniqueId val="{00000008-C288-7A42-8919-64B889A96254}"/>
            </c:ext>
          </c:extLst>
        </c:ser>
        <c:dLbls>
          <c:showLegendKey val="0"/>
          <c:showVal val="0"/>
          <c:showCatName val="0"/>
          <c:showSerName val="0"/>
          <c:showPercent val="0"/>
          <c:showBubbleSize val="0"/>
        </c:dLbls>
        <c:marker val="1"/>
        <c:smooth val="0"/>
        <c:axId val="1731346512"/>
        <c:axId val="1578921856"/>
      </c:lineChart>
      <c:catAx>
        <c:axId val="66431079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664312431"/>
        <c:crosses val="autoZero"/>
        <c:auto val="1"/>
        <c:lblAlgn val="ctr"/>
        <c:lblOffset val="100"/>
        <c:noMultiLvlLbl val="0"/>
      </c:catAx>
      <c:valAx>
        <c:axId val="6643124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664310799"/>
        <c:crosses val="autoZero"/>
        <c:crossBetween val="between"/>
      </c:valAx>
      <c:valAx>
        <c:axId val="15789218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US"/>
          </a:p>
        </c:txPr>
        <c:crossAx val="1731346512"/>
        <c:crosses val="max"/>
        <c:crossBetween val="between"/>
      </c:valAx>
      <c:catAx>
        <c:axId val="1731346512"/>
        <c:scaling>
          <c:orientation val="minMax"/>
        </c:scaling>
        <c:delete val="1"/>
        <c:axPos val="b"/>
        <c:numFmt formatCode="General" sourceLinked="1"/>
        <c:majorTickMark val="out"/>
        <c:minorTickMark val="none"/>
        <c:tickLblPos val="nextTo"/>
        <c:crossAx val="15789218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latin typeface="Century Gothic" panose="020B0502020202020204" pitchFamily="34" charset="0"/>
          <a:cs typeface="Poppins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41275" cap="rnd">
              <a:solidFill>
                <a:schemeClr val="tx1"/>
              </a:solidFill>
              <a:round/>
            </a:ln>
            <a:effectLst/>
          </c:spPr>
          <c:marker>
            <c:symbol val="circle"/>
            <c:size val="20"/>
            <c:spPr>
              <a:solidFill>
                <a:schemeClr val="tx1"/>
              </a:solidFill>
              <a:ln w="9525">
                <a:noFill/>
              </a:ln>
              <a:effectLst/>
            </c:spPr>
          </c:marker>
          <c:cat>
            <c:strRef>
              <c:f>Sheet1!$A$2:$A$9</c:f>
              <c:strCache>
                <c:ptCount val="8"/>
                <c:pt idx="0">
                  <c:v>Procurement</c:v>
                </c:pt>
                <c:pt idx="1">
                  <c:v>Services</c:v>
                </c:pt>
                <c:pt idx="2">
                  <c:v>Operations</c:v>
                </c:pt>
                <c:pt idx="3">
                  <c:v>Inbound</c:v>
                </c:pt>
                <c:pt idx="4">
                  <c:v>Outbound</c:v>
                </c:pt>
                <c:pt idx="5">
                  <c:v>Marketing</c:v>
                </c:pt>
                <c:pt idx="6">
                  <c:v>Sales </c:v>
                </c:pt>
                <c:pt idx="7">
                  <c:v>Procurement</c:v>
                </c:pt>
              </c:strCache>
            </c:strRef>
          </c:cat>
          <c:val>
            <c:numRef>
              <c:f>Sheet1!$B$2:$B$9</c:f>
              <c:numCache>
                <c:formatCode>General</c:formatCode>
                <c:ptCount val="8"/>
                <c:pt idx="0">
                  <c:v>4.3</c:v>
                </c:pt>
                <c:pt idx="1">
                  <c:v>5.4</c:v>
                </c:pt>
                <c:pt idx="2">
                  <c:v>3.9</c:v>
                </c:pt>
                <c:pt idx="3">
                  <c:v>4.5</c:v>
                </c:pt>
                <c:pt idx="4">
                  <c:v>6.3</c:v>
                </c:pt>
                <c:pt idx="5">
                  <c:v>4.7</c:v>
                </c:pt>
                <c:pt idx="6">
                  <c:v>5.3</c:v>
                </c:pt>
                <c:pt idx="7">
                  <c:v>3.8</c:v>
                </c:pt>
              </c:numCache>
            </c:numRef>
          </c:val>
          <c:smooth val="0"/>
          <c:extLst>
            <c:ext xmlns:c16="http://schemas.microsoft.com/office/drawing/2014/chart" uri="{C3380CC4-5D6E-409C-BE32-E72D297353CC}">
              <c16:uniqueId val="{00000000-9BC2-544E-BAAB-10BC1A8C4891}"/>
            </c:ext>
          </c:extLst>
        </c:ser>
        <c:dLbls>
          <c:showLegendKey val="0"/>
          <c:showVal val="0"/>
          <c:showCatName val="0"/>
          <c:showSerName val="0"/>
          <c:showPercent val="0"/>
          <c:showBubbleSize val="0"/>
        </c:dLbls>
        <c:marker val="1"/>
        <c:smooth val="0"/>
        <c:axId val="1420097056"/>
        <c:axId val="1420487072"/>
      </c:lineChart>
      <c:catAx>
        <c:axId val="1420097056"/>
        <c:scaling>
          <c:orientation val="minMax"/>
        </c:scaling>
        <c:delete val="1"/>
        <c:axPos val="b"/>
        <c:numFmt formatCode="General" sourceLinked="1"/>
        <c:majorTickMark val="none"/>
        <c:minorTickMark val="none"/>
        <c:tickLblPos val="nextTo"/>
        <c:crossAx val="1420487072"/>
        <c:crosses val="autoZero"/>
        <c:auto val="1"/>
        <c:lblAlgn val="ctr"/>
        <c:lblOffset val="100"/>
        <c:noMultiLvlLbl val="0"/>
      </c:catAx>
      <c:valAx>
        <c:axId val="1420487072"/>
        <c:scaling>
          <c:orientation val="minMax"/>
        </c:scaling>
        <c:delete val="1"/>
        <c:axPos val="l"/>
        <c:numFmt formatCode="General" sourceLinked="1"/>
        <c:majorTickMark val="none"/>
        <c:minorTickMark val="none"/>
        <c:tickLblPos val="nextTo"/>
        <c:crossAx val="142009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latin typeface="Century Gothic" panose="020B0502020202020204" pitchFamily="34"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rgbClr val="09D054"/>
              </a:solidFill>
              <a:round/>
            </a:ln>
            <a:effectLst/>
          </c:spPr>
          <c:marker>
            <c:symbol val="circle"/>
            <c:size val="20"/>
            <c:spPr>
              <a:solidFill>
                <a:srgbClr val="048EBD"/>
              </a:solidFill>
              <a:ln w="9525">
                <a:noFill/>
              </a:ln>
              <a:effectLst/>
            </c:spPr>
          </c:marker>
          <c:dPt>
            <c:idx val="11"/>
            <c:marker>
              <c:symbol val="circle"/>
              <c:size val="20"/>
              <c:spPr>
                <a:solidFill>
                  <a:srgbClr val="048EBD"/>
                </a:solidFill>
                <a:ln w="9525">
                  <a:noFill/>
                </a:ln>
                <a:effectLst/>
              </c:spPr>
            </c:marker>
            <c:bubble3D val="0"/>
            <c:spPr>
              <a:ln w="66675" cap="rnd">
                <a:solidFill>
                  <a:srgbClr val="09D054"/>
                </a:solidFill>
                <a:round/>
              </a:ln>
              <a:effectLst/>
            </c:spPr>
            <c:extLst>
              <c:ext xmlns:c16="http://schemas.microsoft.com/office/drawing/2014/chart" uri="{C3380CC4-5D6E-409C-BE32-E72D297353CC}">
                <c16:uniqueId val="{00000002-BED8-444C-8A54-D9C2C5F84825}"/>
              </c:ext>
            </c:extLst>
          </c:dPt>
          <c:dLbls>
            <c:dLbl>
              <c:idx val="3"/>
              <c:layout>
                <c:manualLayout>
                  <c:x val="-1.1610748733050342E-2"/>
                  <c:y val="-5.91578616763893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ED8-444C-8A54-D9C2C5F84825}"/>
                </c:ext>
              </c:extLst>
            </c:dLbl>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22</c:v>
                </c:pt>
                <c:pt idx="2">
                  <c:v>54</c:v>
                </c:pt>
                <c:pt idx="3">
                  <c:v>63</c:v>
                </c:pt>
                <c:pt idx="4">
                  <c:v>45</c:v>
                </c:pt>
                <c:pt idx="5">
                  <c:v>25</c:v>
                </c:pt>
                <c:pt idx="6">
                  <c:v>17</c:v>
                </c:pt>
                <c:pt idx="7">
                  <c:v>6</c:v>
                </c:pt>
                <c:pt idx="8">
                  <c:v>2</c:v>
                </c:pt>
                <c:pt idx="9">
                  <c:v>33</c:v>
                </c:pt>
                <c:pt idx="10">
                  <c:v>21</c:v>
                </c:pt>
                <c:pt idx="11">
                  <c:v>45</c:v>
                </c:pt>
              </c:numCache>
            </c:numRef>
          </c:val>
          <c:smooth val="0"/>
          <c:extLst>
            <c:ext xmlns:c16="http://schemas.microsoft.com/office/drawing/2014/chart" uri="{C3380CC4-5D6E-409C-BE32-E72D297353CC}">
              <c16:uniqueId val="{00000001-BED8-444C-8A54-D9C2C5F84825}"/>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0000"/>
        <c:crosses val="autoZero"/>
        <c:auto val="1"/>
        <c:lblAlgn val="ctr"/>
        <c:lblOffset val="100"/>
        <c:noMultiLvlLbl val="0"/>
      </c:catAx>
      <c:valAx>
        <c:axId val="653520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80193236714976E-2"/>
          <c:y val="0.10882708585247884"/>
          <c:w val="0.44789510006901312"/>
          <c:h val="0.78476420798065294"/>
        </c:manualLayout>
      </c:layout>
      <c:doughnutChart>
        <c:varyColors val="1"/>
        <c:ser>
          <c:idx val="0"/>
          <c:order val="0"/>
          <c:tx>
            <c:strRef>
              <c:f>Sheet1!$A$2</c:f>
              <c:strCache>
                <c:ptCount val="1"/>
                <c:pt idx="0">
                  <c:v>Region 1</c:v>
                </c:pt>
              </c:strCache>
            </c:strRef>
          </c:tx>
          <c:spPr>
            <a:ln w="63500"/>
            <a:effectLst/>
          </c:spPr>
          <c:dPt>
            <c:idx val="0"/>
            <c:bubble3D val="0"/>
            <c:spPr>
              <a:solidFill>
                <a:srgbClr val="00BD7D"/>
              </a:solidFill>
              <a:ln w="63500">
                <a:solidFill>
                  <a:schemeClr val="lt1"/>
                </a:solidFill>
              </a:ln>
              <a:effectLst/>
            </c:spPr>
            <c:extLst>
              <c:ext xmlns:c16="http://schemas.microsoft.com/office/drawing/2014/chart" uri="{C3380CC4-5D6E-409C-BE32-E72D297353CC}">
                <c16:uniqueId val="{00000001-29AF-5145-AF39-FF14075784F0}"/>
              </c:ext>
            </c:extLst>
          </c:dPt>
          <c:dPt>
            <c:idx val="1"/>
            <c:bubble3D val="0"/>
            <c:spPr>
              <a:solidFill>
                <a:srgbClr val="04A7A2"/>
              </a:solidFill>
              <a:ln w="63500">
                <a:solidFill>
                  <a:schemeClr val="lt1"/>
                </a:solidFill>
              </a:ln>
              <a:effectLst/>
            </c:spPr>
            <c:extLst>
              <c:ext xmlns:c16="http://schemas.microsoft.com/office/drawing/2014/chart" uri="{C3380CC4-5D6E-409C-BE32-E72D297353CC}">
                <c16:uniqueId val="{00000003-29AF-5145-AF39-FF14075784F0}"/>
              </c:ext>
            </c:extLst>
          </c:dPt>
          <c:dPt>
            <c:idx val="2"/>
            <c:bubble3D val="0"/>
            <c:spPr>
              <a:solidFill>
                <a:srgbClr val="048EBD"/>
              </a:solidFill>
              <a:ln w="63500">
                <a:solidFill>
                  <a:schemeClr val="lt1"/>
                </a:solidFill>
              </a:ln>
              <a:effectLst/>
            </c:spPr>
            <c:extLst>
              <c:ext xmlns:c16="http://schemas.microsoft.com/office/drawing/2014/chart" uri="{C3380CC4-5D6E-409C-BE32-E72D297353CC}">
                <c16:uniqueId val="{00000005-29AF-5145-AF39-FF14075784F0}"/>
              </c:ext>
            </c:extLst>
          </c:dPt>
          <c:dLbls>
            <c:dLbl>
              <c:idx val="0"/>
              <c:layout>
                <c:manualLayout>
                  <c:x val="-7.9682285640398295E-2"/>
                  <c:y val="-0.24299621992592926"/>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9AF-5145-AF39-FF14075784F0}"/>
                </c:ext>
              </c:extLst>
            </c:dLbl>
            <c:dLbl>
              <c:idx val="1"/>
              <c:layout>
                <c:manualLayout>
                  <c:x val="7.7950062039520068E-2"/>
                  <c:y val="0.11238575171574226"/>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9AF-5145-AF39-FF14075784F0}"/>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entury Gothic" panose="020B0502020202020204" pitchFamily="34"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91</c:v>
                </c:pt>
                <c:pt idx="1">
                  <c:v>76</c:v>
                </c:pt>
                <c:pt idx="2">
                  <c:v>28</c:v>
                </c:pt>
              </c:numCache>
            </c:numRef>
          </c:val>
          <c:extLst>
            <c:ext xmlns:c16="http://schemas.microsoft.com/office/drawing/2014/chart" uri="{C3380CC4-5D6E-409C-BE32-E72D297353CC}">
              <c16:uniqueId val="{00000006-29AF-5145-AF39-FF14075784F0}"/>
            </c:ext>
          </c:extLst>
        </c:ser>
        <c:dLbls>
          <c:showLegendKey val="0"/>
          <c:showVal val="0"/>
          <c:showCatName val="0"/>
          <c:showSerName val="0"/>
          <c:showPercent val="0"/>
          <c:showBubbleSize val="0"/>
          <c:showLeaderLines val="0"/>
        </c:dLbls>
        <c:firstSliceAng val="0"/>
        <c:holeSize val="66"/>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rgbClr val="00BD7D"/>
            </a:solidFill>
            <a:ln>
              <a:noFill/>
            </a:ln>
            <a:effectLst/>
          </c:spPr>
          <c:cat>
            <c:numRef>
              <c:f>Sheet1!$A$2:$A$8</c:f>
              <c:numCache>
                <c:formatCode>General</c:formatCode>
                <c:ptCount val="7"/>
                <c:pt idx="0">
                  <c:v>2012</c:v>
                </c:pt>
                <c:pt idx="1">
                  <c:v>2013</c:v>
                </c:pt>
                <c:pt idx="2">
                  <c:v>2014</c:v>
                </c:pt>
                <c:pt idx="3">
                  <c:v>2015</c:v>
                </c:pt>
                <c:pt idx="4">
                  <c:v>2016</c:v>
                </c:pt>
                <c:pt idx="5">
                  <c:v>2017</c:v>
                </c:pt>
                <c:pt idx="6">
                  <c:v>2018</c:v>
                </c:pt>
              </c:numCache>
            </c:numRef>
          </c:cat>
          <c:val>
            <c:numRef>
              <c:f>Sheet1!$B$2:$B$8</c:f>
              <c:numCache>
                <c:formatCode>General</c:formatCode>
                <c:ptCount val="7"/>
                <c:pt idx="0">
                  <c:v>38</c:v>
                </c:pt>
                <c:pt idx="1">
                  <c:v>32</c:v>
                </c:pt>
                <c:pt idx="2">
                  <c:v>28</c:v>
                </c:pt>
                <c:pt idx="3">
                  <c:v>39</c:v>
                </c:pt>
                <c:pt idx="4">
                  <c:v>33</c:v>
                </c:pt>
                <c:pt idx="5">
                  <c:v>35</c:v>
                </c:pt>
                <c:pt idx="6">
                  <c:v>31</c:v>
                </c:pt>
              </c:numCache>
            </c:numRef>
          </c:val>
          <c:extLst>
            <c:ext xmlns:c16="http://schemas.microsoft.com/office/drawing/2014/chart" uri="{C3380CC4-5D6E-409C-BE32-E72D297353CC}">
              <c16:uniqueId val="{00000000-A69D-2647-9CEB-7BE6431FB375}"/>
            </c:ext>
          </c:extLst>
        </c:ser>
        <c:ser>
          <c:idx val="1"/>
          <c:order val="1"/>
          <c:tx>
            <c:strRef>
              <c:f>Sheet1!$C$1</c:f>
              <c:strCache>
                <c:ptCount val="1"/>
                <c:pt idx="0">
                  <c:v>Series 2</c:v>
                </c:pt>
              </c:strCache>
            </c:strRef>
          </c:tx>
          <c:spPr>
            <a:solidFill>
              <a:srgbClr val="73E019"/>
            </a:solidFill>
            <a:ln>
              <a:noFill/>
            </a:ln>
            <a:effectLst/>
          </c:spPr>
          <c:cat>
            <c:numRef>
              <c:f>Sheet1!$A$2:$A$8</c:f>
              <c:numCache>
                <c:formatCode>General</c:formatCode>
                <c:ptCount val="7"/>
                <c:pt idx="0">
                  <c:v>2012</c:v>
                </c:pt>
                <c:pt idx="1">
                  <c:v>2013</c:v>
                </c:pt>
                <c:pt idx="2">
                  <c:v>2014</c:v>
                </c:pt>
                <c:pt idx="3">
                  <c:v>2015</c:v>
                </c:pt>
                <c:pt idx="4">
                  <c:v>2016</c:v>
                </c:pt>
                <c:pt idx="5">
                  <c:v>2017</c:v>
                </c:pt>
                <c:pt idx="6">
                  <c:v>2018</c:v>
                </c:pt>
              </c:numCache>
            </c:numRef>
          </c:cat>
          <c:val>
            <c:numRef>
              <c:f>Sheet1!$C$2:$C$8</c:f>
              <c:numCache>
                <c:formatCode>General</c:formatCode>
                <c:ptCount val="7"/>
                <c:pt idx="0">
                  <c:v>27</c:v>
                </c:pt>
                <c:pt idx="1">
                  <c:v>17</c:v>
                </c:pt>
                <c:pt idx="2">
                  <c:v>22</c:v>
                </c:pt>
                <c:pt idx="3">
                  <c:v>18</c:v>
                </c:pt>
                <c:pt idx="4">
                  <c:v>28</c:v>
                </c:pt>
                <c:pt idx="5">
                  <c:v>26</c:v>
                </c:pt>
                <c:pt idx="6">
                  <c:v>28</c:v>
                </c:pt>
              </c:numCache>
            </c:numRef>
          </c:val>
          <c:extLst>
            <c:ext xmlns:c16="http://schemas.microsoft.com/office/drawing/2014/chart" uri="{C3380CC4-5D6E-409C-BE32-E72D297353CC}">
              <c16:uniqueId val="{00000001-A69D-2647-9CEB-7BE6431FB375}"/>
            </c:ext>
          </c:extLst>
        </c:ser>
        <c:dLbls>
          <c:showLegendKey val="0"/>
          <c:showVal val="0"/>
          <c:showCatName val="0"/>
          <c:showSerName val="0"/>
          <c:showPercent val="0"/>
          <c:showBubbleSize val="0"/>
        </c:dLbls>
        <c:axId val="420782080"/>
        <c:axId val="420784000"/>
      </c:areaChart>
      <c:catAx>
        <c:axId val="4207820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0784000"/>
        <c:crosses val="autoZero"/>
        <c:auto val="1"/>
        <c:lblAlgn val="ctr"/>
        <c:lblOffset val="100"/>
        <c:noMultiLvlLbl val="0"/>
      </c:catAx>
      <c:valAx>
        <c:axId val="420784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078208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048084745469335E-2"/>
          <c:y val="4.6525266831797127E-2"/>
          <c:w val="0.92836584563723534"/>
          <c:h val="0.85658926681417535"/>
        </c:manualLayout>
      </c:layout>
      <c:lineChart>
        <c:grouping val="standard"/>
        <c:varyColors val="0"/>
        <c:ser>
          <c:idx val="0"/>
          <c:order val="0"/>
          <c:tx>
            <c:strRef>
              <c:f>Sheet1!$B$1</c:f>
              <c:strCache>
                <c:ptCount val="1"/>
                <c:pt idx="0">
                  <c:v>Series 1</c:v>
                </c:pt>
              </c:strCache>
            </c:strRef>
          </c:tx>
          <c:spPr>
            <a:ln w="60325" cap="rnd">
              <a:solidFill>
                <a:srgbClr val="048EBD"/>
              </a:solidFill>
              <a:round/>
            </a:ln>
            <a:effectLst/>
          </c:spPr>
          <c:marker>
            <c:symbol val="none"/>
          </c:marker>
          <c:dLbls>
            <c:delete val="1"/>
          </c:dLbls>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12</c:v>
                </c:pt>
                <c:pt idx="1">
                  <c:v>20</c:v>
                </c:pt>
                <c:pt idx="2">
                  <c:v>36</c:v>
                </c:pt>
                <c:pt idx="3">
                  <c:v>29</c:v>
                </c:pt>
                <c:pt idx="4">
                  <c:v>37</c:v>
                </c:pt>
                <c:pt idx="5">
                  <c:v>49</c:v>
                </c:pt>
                <c:pt idx="6">
                  <c:v>51</c:v>
                </c:pt>
              </c:numCache>
            </c:numRef>
          </c:val>
          <c:smooth val="1"/>
          <c:extLst>
            <c:ext xmlns:c16="http://schemas.microsoft.com/office/drawing/2014/chart" uri="{C3380CC4-5D6E-409C-BE32-E72D297353CC}">
              <c16:uniqueId val="{00000000-3773-B547-9464-31840B1037ED}"/>
            </c:ext>
          </c:extLst>
        </c:ser>
        <c:dLbls>
          <c:dLblPos val="ctr"/>
          <c:showLegendKey val="0"/>
          <c:showVal val="1"/>
          <c:showCatName val="0"/>
          <c:showSerName val="0"/>
          <c:showPercent val="0"/>
          <c:showBubbleSize val="0"/>
        </c:dLbls>
        <c:smooth val="0"/>
        <c:axId val="653524264"/>
        <c:axId val="653520000"/>
      </c:lineChart>
      <c:catAx>
        <c:axId val="65352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3520000"/>
        <c:crosses val="autoZero"/>
        <c:auto val="1"/>
        <c:lblAlgn val="ctr"/>
        <c:lblOffset val="100"/>
        <c:noMultiLvlLbl val="0"/>
      </c:catAx>
      <c:valAx>
        <c:axId val="653520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048EBD"/>
              </a:solidFill>
              <a:ln>
                <a:noFill/>
              </a:ln>
              <a:effectLst/>
            </c:spPr>
            <c:extLst>
              <c:ext xmlns:c16="http://schemas.microsoft.com/office/drawing/2014/chart" uri="{C3380CC4-5D6E-409C-BE32-E72D297353CC}">
                <c16:uniqueId val="{0000000C-21A9-F946-8F6D-E3ADE5270D5A}"/>
              </c:ext>
            </c:extLst>
          </c:dPt>
          <c:dPt>
            <c:idx val="1"/>
            <c:invertIfNegative val="0"/>
            <c:bubble3D val="0"/>
            <c:spPr>
              <a:solidFill>
                <a:srgbClr val="048EBD"/>
              </a:solidFill>
              <a:ln>
                <a:noFill/>
              </a:ln>
              <a:effectLst/>
            </c:spPr>
            <c:extLst>
              <c:ext xmlns:c16="http://schemas.microsoft.com/office/drawing/2014/chart" uri="{C3380CC4-5D6E-409C-BE32-E72D297353CC}">
                <c16:uniqueId val="{0000000D-21A9-F946-8F6D-E3ADE5270D5A}"/>
              </c:ext>
            </c:extLst>
          </c:dPt>
          <c:dPt>
            <c:idx val="2"/>
            <c:invertIfNegative val="0"/>
            <c:bubble3D val="0"/>
            <c:spPr>
              <a:pattFill prst="ltHorz">
                <a:fgClr>
                  <a:srgbClr val="048EBD"/>
                </a:fgClr>
                <a:bgClr>
                  <a:schemeClr val="bg1"/>
                </a:bgClr>
              </a:pattFill>
              <a:ln>
                <a:noFill/>
              </a:ln>
              <a:effectLst/>
            </c:spPr>
            <c:extLst>
              <c:ext xmlns:c16="http://schemas.microsoft.com/office/drawing/2014/chart" uri="{C3380CC4-5D6E-409C-BE32-E72D297353CC}">
                <c16:uniqueId val="{00000001-21A9-F946-8F6D-E3ADE5270D5A}"/>
              </c:ext>
            </c:extLst>
          </c:dPt>
          <c:dPt>
            <c:idx val="3"/>
            <c:invertIfNegative val="0"/>
            <c:bubble3D val="0"/>
            <c:spPr>
              <a:pattFill prst="ltHorz">
                <a:fgClr>
                  <a:srgbClr val="048EBD"/>
                </a:fgClr>
                <a:bgClr>
                  <a:srgbClr val="F0F1FA"/>
                </a:bgClr>
              </a:pattFill>
              <a:ln>
                <a:noFill/>
              </a:ln>
              <a:effectLst/>
            </c:spPr>
            <c:extLst>
              <c:ext xmlns:c16="http://schemas.microsoft.com/office/drawing/2014/chart" uri="{C3380CC4-5D6E-409C-BE32-E72D297353CC}">
                <c16:uniqueId val="{00000003-21A9-F946-8F6D-E3ADE5270D5A}"/>
              </c:ext>
            </c:extLst>
          </c:dPt>
          <c:cat>
            <c:strRef>
              <c:f>Sheet1!$A$2:$A$5</c:f>
              <c:strCache>
                <c:ptCount val="4"/>
                <c:pt idx="0">
                  <c:v>Customer</c:v>
                </c:pt>
                <c:pt idx="1">
                  <c:v>Product</c:v>
                </c:pt>
                <c:pt idx="2">
                  <c:v>Marketing</c:v>
                </c:pt>
                <c:pt idx="3">
                  <c:v>Sales</c:v>
                </c:pt>
              </c:strCache>
            </c:strRef>
          </c:cat>
          <c:val>
            <c:numRef>
              <c:f>Sheet1!$B$2:$B$5</c:f>
              <c:numCache>
                <c:formatCode>General</c:formatCode>
                <c:ptCount val="4"/>
                <c:pt idx="0">
                  <c:v>0.4</c:v>
                </c:pt>
                <c:pt idx="1">
                  <c:v>2.2999999999999998</c:v>
                </c:pt>
                <c:pt idx="2">
                  <c:v>3.5</c:v>
                </c:pt>
                <c:pt idx="3">
                  <c:v>5.4</c:v>
                </c:pt>
              </c:numCache>
            </c:numRef>
          </c:val>
          <c:extLst>
            <c:ext xmlns:c16="http://schemas.microsoft.com/office/drawing/2014/chart" uri="{C3380CC4-5D6E-409C-BE32-E72D297353CC}">
              <c16:uniqueId val="{00000004-21A9-F946-8F6D-E3ADE5270D5A}"/>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rgbClr val="73E019"/>
              </a:solidFill>
              <a:ln>
                <a:noFill/>
              </a:ln>
              <a:effectLst/>
            </c:spPr>
            <c:extLst>
              <c:ext xmlns:c16="http://schemas.microsoft.com/office/drawing/2014/chart" uri="{C3380CC4-5D6E-409C-BE32-E72D297353CC}">
                <c16:uniqueId val="{0000000B-21A9-F946-8F6D-E3ADE5270D5A}"/>
              </c:ext>
            </c:extLst>
          </c:dPt>
          <c:dPt>
            <c:idx val="1"/>
            <c:invertIfNegative val="0"/>
            <c:bubble3D val="0"/>
            <c:spPr>
              <a:solidFill>
                <a:srgbClr val="73E019"/>
              </a:solidFill>
              <a:ln>
                <a:noFill/>
              </a:ln>
              <a:effectLst/>
            </c:spPr>
            <c:extLst>
              <c:ext xmlns:c16="http://schemas.microsoft.com/office/drawing/2014/chart" uri="{C3380CC4-5D6E-409C-BE32-E72D297353CC}">
                <c16:uniqueId val="{0000000A-21A9-F946-8F6D-E3ADE5270D5A}"/>
              </c:ext>
            </c:extLst>
          </c:dPt>
          <c:dPt>
            <c:idx val="2"/>
            <c:invertIfNegative val="0"/>
            <c:bubble3D val="0"/>
            <c:spPr>
              <a:pattFill prst="ltHorz">
                <a:fgClr>
                  <a:srgbClr val="09D054"/>
                </a:fgClr>
                <a:bgClr>
                  <a:schemeClr val="bg1"/>
                </a:bgClr>
              </a:pattFill>
              <a:ln>
                <a:noFill/>
              </a:ln>
              <a:effectLst/>
            </c:spPr>
            <c:extLst>
              <c:ext xmlns:c16="http://schemas.microsoft.com/office/drawing/2014/chart" uri="{C3380CC4-5D6E-409C-BE32-E72D297353CC}">
                <c16:uniqueId val="{00000006-21A9-F946-8F6D-E3ADE5270D5A}"/>
              </c:ext>
            </c:extLst>
          </c:dPt>
          <c:dPt>
            <c:idx val="3"/>
            <c:invertIfNegative val="0"/>
            <c:bubble3D val="0"/>
            <c:spPr>
              <a:pattFill prst="ltHorz">
                <a:fgClr>
                  <a:srgbClr val="09D054"/>
                </a:fgClr>
                <a:bgClr>
                  <a:srgbClr val="F0F1FA"/>
                </a:bgClr>
              </a:pattFill>
              <a:ln>
                <a:noFill/>
              </a:ln>
              <a:effectLst/>
            </c:spPr>
            <c:extLst>
              <c:ext xmlns:c16="http://schemas.microsoft.com/office/drawing/2014/chart" uri="{C3380CC4-5D6E-409C-BE32-E72D297353CC}">
                <c16:uniqueId val="{00000008-21A9-F946-8F6D-E3ADE5270D5A}"/>
              </c:ext>
            </c:extLst>
          </c:dPt>
          <c:cat>
            <c:strRef>
              <c:f>Sheet1!$A$2:$A$5</c:f>
              <c:strCache>
                <c:ptCount val="4"/>
                <c:pt idx="0">
                  <c:v>Customer</c:v>
                </c:pt>
                <c:pt idx="1">
                  <c:v>Product</c:v>
                </c:pt>
                <c:pt idx="2">
                  <c:v>Marketing</c:v>
                </c:pt>
                <c:pt idx="3">
                  <c:v>Sales</c:v>
                </c:pt>
              </c:strCache>
            </c:strRef>
          </c:cat>
          <c:val>
            <c:numRef>
              <c:f>Sheet1!$C$2:$C$5</c:f>
              <c:numCache>
                <c:formatCode>General</c:formatCode>
                <c:ptCount val="4"/>
                <c:pt idx="0">
                  <c:v>0.7</c:v>
                </c:pt>
                <c:pt idx="1">
                  <c:v>3.2</c:v>
                </c:pt>
                <c:pt idx="2">
                  <c:v>4.5999999999999996</c:v>
                </c:pt>
                <c:pt idx="3">
                  <c:v>7</c:v>
                </c:pt>
              </c:numCache>
            </c:numRef>
          </c:val>
          <c:extLst>
            <c:ext xmlns:c16="http://schemas.microsoft.com/office/drawing/2014/chart" uri="{C3380CC4-5D6E-409C-BE32-E72D297353CC}">
              <c16:uniqueId val="{00000009-21A9-F946-8F6D-E3ADE5270D5A}"/>
            </c:ext>
          </c:extLst>
        </c:ser>
        <c:dLbls>
          <c:showLegendKey val="0"/>
          <c:showVal val="0"/>
          <c:showCatName val="0"/>
          <c:showSerName val="0"/>
          <c:showPercent val="0"/>
          <c:showBubbleSize val="0"/>
        </c:dLbls>
        <c:gapWidth val="300"/>
        <c:axId val="1590885216"/>
        <c:axId val="1591157168"/>
      </c:barChart>
      <c:catAx>
        <c:axId val="1590885216"/>
        <c:scaling>
          <c:orientation val="minMax"/>
        </c:scaling>
        <c:delete val="1"/>
        <c:axPos val="b"/>
        <c:majorGridlines>
          <c:spPr>
            <a:ln w="9525" cap="flat" cmpd="sng" algn="ctr">
              <a:solidFill>
                <a:schemeClr val="bg1">
                  <a:lumMod val="85000"/>
                </a:schemeClr>
              </a:solidFill>
              <a:round/>
            </a:ln>
            <a:effectLst/>
          </c:spPr>
        </c:majorGridlines>
        <c:numFmt formatCode="General" sourceLinked="1"/>
        <c:majorTickMark val="none"/>
        <c:minorTickMark val="none"/>
        <c:tickLblPos val="nextTo"/>
        <c:crossAx val="1591157168"/>
        <c:crosses val="autoZero"/>
        <c:auto val="1"/>
        <c:lblAlgn val="ctr"/>
        <c:lblOffset val="100"/>
        <c:noMultiLvlLbl val="0"/>
      </c:catAx>
      <c:valAx>
        <c:axId val="15911571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159088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Century Gothic" panose="020B0502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48EBD"/>
              </a:solidFill>
              <a:ln w="19050">
                <a:solidFill>
                  <a:schemeClr val="lt1"/>
                </a:solidFill>
              </a:ln>
              <a:effectLst>
                <a:outerShdw blurRad="76200" dir="13500000" sy="23000" kx="1200000" algn="br" rotWithShape="0">
                  <a:prstClr val="black">
                    <a:alpha val="20000"/>
                  </a:prstClr>
                </a:outerShdw>
              </a:effectLst>
            </c:spPr>
            <c:extLst>
              <c:ext xmlns:c16="http://schemas.microsoft.com/office/drawing/2014/chart" uri="{C3380CC4-5D6E-409C-BE32-E72D297353CC}">
                <c16:uniqueId val="{00000001-C5F9-8649-BD0F-B40CDB5373D0}"/>
              </c:ext>
            </c:extLst>
          </c:dPt>
          <c:dPt>
            <c:idx val="1"/>
            <c:bubble3D val="0"/>
            <c:spPr>
              <a:solidFill>
                <a:srgbClr val="04A7A2"/>
              </a:solidFill>
              <a:ln w="19050">
                <a:solidFill>
                  <a:schemeClr val="lt1"/>
                </a:solidFill>
              </a:ln>
              <a:effectLst/>
            </c:spPr>
            <c:extLst>
              <c:ext xmlns:c16="http://schemas.microsoft.com/office/drawing/2014/chart" uri="{C3380CC4-5D6E-409C-BE32-E72D297353CC}">
                <c16:uniqueId val="{00000003-C5F9-8649-BD0F-B40CDB5373D0}"/>
              </c:ext>
            </c:extLst>
          </c:dPt>
          <c:dPt>
            <c:idx val="2"/>
            <c:bubble3D val="0"/>
            <c:spPr>
              <a:solidFill>
                <a:srgbClr val="00BD7D"/>
              </a:solidFill>
              <a:ln w="19050">
                <a:solidFill>
                  <a:schemeClr val="lt1"/>
                </a:solidFill>
              </a:ln>
              <a:effectLst/>
            </c:spPr>
            <c:extLst>
              <c:ext xmlns:c16="http://schemas.microsoft.com/office/drawing/2014/chart" uri="{C3380CC4-5D6E-409C-BE32-E72D297353CC}">
                <c16:uniqueId val="{00000005-C5F9-8649-BD0F-B40CDB5373D0}"/>
              </c:ext>
            </c:extLst>
          </c:dPt>
          <c:dPt>
            <c:idx val="3"/>
            <c:bubble3D val="0"/>
            <c:spPr>
              <a:solidFill>
                <a:srgbClr val="73E019"/>
              </a:solidFill>
              <a:ln w="19050">
                <a:solidFill>
                  <a:schemeClr val="lt1"/>
                </a:solidFill>
              </a:ln>
              <a:effectLst/>
            </c:spPr>
            <c:extLst>
              <c:ext xmlns:c16="http://schemas.microsoft.com/office/drawing/2014/chart" uri="{C3380CC4-5D6E-409C-BE32-E72D297353CC}">
                <c16:uniqueId val="{00000007-C5F9-8649-BD0F-B40CDB5373D0}"/>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Math</c:v>
                </c:pt>
                <c:pt idx="1">
                  <c:v>Science</c:v>
                </c:pt>
                <c:pt idx="2">
                  <c:v>Grammar</c:v>
                </c:pt>
                <c:pt idx="3">
                  <c:v>History</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C5F9-8649-BD0F-B40CDB5373D0}"/>
            </c:ext>
          </c:extLst>
        </c:ser>
        <c:dLbls>
          <c:showLegendKey val="0"/>
          <c:showVal val="0"/>
          <c:showCatName val="0"/>
          <c:showSerName val="0"/>
          <c:showPercent val="1"/>
          <c:showBubbleSize val="0"/>
          <c:showLeaderLines val="1"/>
        </c:dLbls>
        <c:firstSliceAng val="0"/>
        <c:holeSize val="16"/>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rgbClr val="73E019"/>
            </a:solidFill>
            <a:ln>
              <a:noFill/>
            </a:ln>
            <a:effectLst/>
          </c:spPr>
          <c:invertIfNegative val="0"/>
          <c:cat>
            <c:strRef>
              <c:f>Sheet1!$A$2:$A$5</c:f>
              <c:strCache>
                <c:ptCount val="4"/>
                <c:pt idx="0">
                  <c:v>Math</c:v>
                </c:pt>
                <c:pt idx="1">
                  <c:v>Science</c:v>
                </c:pt>
                <c:pt idx="2">
                  <c:v>History</c:v>
                </c:pt>
                <c:pt idx="3">
                  <c:v>Grammar</c:v>
                </c:pt>
              </c:strCache>
            </c:strRef>
          </c:cat>
          <c:val>
            <c:numRef>
              <c:f>Sheet1!$B$2:$B$5</c:f>
              <c:numCache>
                <c:formatCode>General</c:formatCode>
                <c:ptCount val="4"/>
                <c:pt idx="0">
                  <c:v>1.7</c:v>
                </c:pt>
                <c:pt idx="1">
                  <c:v>2.5</c:v>
                </c:pt>
                <c:pt idx="2">
                  <c:v>3.5</c:v>
                </c:pt>
                <c:pt idx="3">
                  <c:v>5.7</c:v>
                </c:pt>
              </c:numCache>
            </c:numRef>
          </c:val>
          <c:extLst>
            <c:ext xmlns:c16="http://schemas.microsoft.com/office/drawing/2014/chart" uri="{C3380CC4-5D6E-409C-BE32-E72D297353CC}">
              <c16:uniqueId val="{00000000-EDA4-0B49-B086-1782A4581B1B}"/>
            </c:ext>
          </c:extLst>
        </c:ser>
        <c:ser>
          <c:idx val="1"/>
          <c:order val="1"/>
          <c:tx>
            <c:strRef>
              <c:f>Sheet1!$C$1</c:f>
              <c:strCache>
                <c:ptCount val="1"/>
                <c:pt idx="0">
                  <c:v>Series 2</c:v>
                </c:pt>
              </c:strCache>
            </c:strRef>
          </c:tx>
          <c:spPr>
            <a:solidFill>
              <a:srgbClr val="09D054"/>
            </a:solidFill>
            <a:ln>
              <a:noFill/>
            </a:ln>
            <a:effectLst/>
          </c:spPr>
          <c:invertIfNegative val="0"/>
          <c:dPt>
            <c:idx val="0"/>
            <c:invertIfNegative val="0"/>
            <c:bubble3D val="0"/>
            <c:spPr>
              <a:solidFill>
                <a:srgbClr val="09D054"/>
              </a:solidFill>
              <a:ln>
                <a:noFill/>
              </a:ln>
              <a:effectLst/>
            </c:spPr>
            <c:extLst>
              <c:ext xmlns:c16="http://schemas.microsoft.com/office/drawing/2014/chart" uri="{C3380CC4-5D6E-409C-BE32-E72D297353CC}">
                <c16:uniqueId val="{00000002-EDA4-0B49-B086-1782A4581B1B}"/>
              </c:ext>
            </c:extLst>
          </c:dPt>
          <c:dPt>
            <c:idx val="1"/>
            <c:invertIfNegative val="0"/>
            <c:bubble3D val="0"/>
            <c:spPr>
              <a:solidFill>
                <a:srgbClr val="09D054"/>
              </a:solidFill>
              <a:ln>
                <a:noFill/>
              </a:ln>
              <a:effectLst/>
            </c:spPr>
            <c:extLst>
              <c:ext xmlns:c16="http://schemas.microsoft.com/office/drawing/2014/chart" uri="{C3380CC4-5D6E-409C-BE32-E72D297353CC}">
                <c16:uniqueId val="{00000004-EDA4-0B49-B086-1782A4581B1B}"/>
              </c:ext>
            </c:extLst>
          </c:dPt>
          <c:dPt>
            <c:idx val="2"/>
            <c:invertIfNegative val="0"/>
            <c:bubble3D val="0"/>
            <c:spPr>
              <a:solidFill>
                <a:srgbClr val="09D054"/>
              </a:solidFill>
              <a:ln>
                <a:noFill/>
              </a:ln>
              <a:effectLst/>
            </c:spPr>
            <c:extLst>
              <c:ext xmlns:c16="http://schemas.microsoft.com/office/drawing/2014/chart" uri="{C3380CC4-5D6E-409C-BE32-E72D297353CC}">
                <c16:uniqueId val="{00000006-EDA4-0B49-B086-1782A4581B1B}"/>
              </c:ext>
            </c:extLst>
          </c:dPt>
          <c:dPt>
            <c:idx val="3"/>
            <c:invertIfNegative val="0"/>
            <c:bubble3D val="0"/>
            <c:spPr>
              <a:solidFill>
                <a:srgbClr val="09D054"/>
              </a:solidFill>
              <a:ln>
                <a:noFill/>
              </a:ln>
              <a:effectLst/>
            </c:spPr>
            <c:extLst>
              <c:ext xmlns:c16="http://schemas.microsoft.com/office/drawing/2014/chart" uri="{C3380CC4-5D6E-409C-BE32-E72D297353CC}">
                <c16:uniqueId val="{00000008-EDA4-0B49-B086-1782A4581B1B}"/>
              </c:ext>
            </c:extLst>
          </c:dPt>
          <c:cat>
            <c:strRef>
              <c:f>Sheet1!$A$2:$A$5</c:f>
              <c:strCache>
                <c:ptCount val="4"/>
                <c:pt idx="0">
                  <c:v>Math</c:v>
                </c:pt>
                <c:pt idx="1">
                  <c:v>Science</c:v>
                </c:pt>
                <c:pt idx="2">
                  <c:v>History</c:v>
                </c:pt>
                <c:pt idx="3">
                  <c:v>Grammar</c:v>
                </c:pt>
              </c:strCache>
            </c:strRef>
          </c:cat>
          <c:val>
            <c:numRef>
              <c:f>Sheet1!$C$2:$C$5</c:f>
              <c:numCache>
                <c:formatCode>General</c:formatCode>
                <c:ptCount val="4"/>
                <c:pt idx="0">
                  <c:v>2.1</c:v>
                </c:pt>
                <c:pt idx="1">
                  <c:v>3.2</c:v>
                </c:pt>
                <c:pt idx="2">
                  <c:v>4.4000000000000004</c:v>
                </c:pt>
                <c:pt idx="3">
                  <c:v>6.3</c:v>
                </c:pt>
              </c:numCache>
            </c:numRef>
          </c:val>
          <c:extLst>
            <c:ext xmlns:c16="http://schemas.microsoft.com/office/drawing/2014/chart" uri="{C3380CC4-5D6E-409C-BE32-E72D297353CC}">
              <c16:uniqueId val="{00000009-EDA4-0B49-B086-1782A4581B1B}"/>
            </c:ext>
          </c:extLst>
        </c:ser>
        <c:dLbls>
          <c:showLegendKey val="0"/>
          <c:showVal val="0"/>
          <c:showCatName val="0"/>
          <c:showSerName val="0"/>
          <c:showPercent val="0"/>
          <c:showBubbleSize val="0"/>
        </c:dLbls>
        <c:gapWidth val="90"/>
        <c:overlap val="100"/>
        <c:axId val="2045607216"/>
        <c:axId val="2045613152"/>
      </c:barChart>
      <c:catAx>
        <c:axId val="2045607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bg2">
                    <a:lumMod val="50000"/>
                  </a:schemeClr>
                </a:solidFill>
                <a:latin typeface="Century Gothic" panose="020B0502020202020204" pitchFamily="34" charset="0"/>
                <a:ea typeface="+mn-ea"/>
                <a:cs typeface="+mn-cs"/>
              </a:defRPr>
            </a:pPr>
            <a:endParaRPr lang="en-US"/>
          </a:p>
        </c:txPr>
        <c:crossAx val="2045613152"/>
        <c:crosses val="autoZero"/>
        <c:auto val="1"/>
        <c:lblAlgn val="ctr"/>
        <c:lblOffset val="100"/>
        <c:noMultiLvlLbl val="0"/>
      </c:catAx>
      <c:valAx>
        <c:axId val="2045613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204560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pattFill prst="pct90">
              <a:fgClr>
                <a:srgbClr val="73E019"/>
              </a:fgClr>
              <a:bgClr>
                <a:schemeClr val="bg1"/>
              </a:bgClr>
            </a:pattFill>
            <a:ln>
              <a:noFill/>
            </a:ln>
            <a:effectLst/>
          </c:spPr>
          <c:invertIfNegative val="0"/>
          <c:dPt>
            <c:idx val="0"/>
            <c:invertIfNegative val="0"/>
            <c:bubble3D val="0"/>
            <c:spPr>
              <a:pattFill prst="pct90">
                <a:fgClr>
                  <a:srgbClr val="048EBD"/>
                </a:fgClr>
                <a:bgClr>
                  <a:schemeClr val="accent1">
                    <a:lumMod val="20000"/>
                    <a:lumOff val="80000"/>
                  </a:schemeClr>
                </a:bgClr>
              </a:pattFill>
              <a:ln>
                <a:noFill/>
              </a:ln>
              <a:effectLst/>
            </c:spPr>
            <c:extLst>
              <c:ext xmlns:c16="http://schemas.microsoft.com/office/drawing/2014/chart" uri="{C3380CC4-5D6E-409C-BE32-E72D297353CC}">
                <c16:uniqueId val="{00000001-48D4-A846-9192-0A5D7CC17BB3}"/>
              </c:ext>
            </c:extLst>
          </c:dPt>
          <c:dPt>
            <c:idx val="1"/>
            <c:invertIfNegative val="0"/>
            <c:bubble3D val="0"/>
            <c:spPr>
              <a:pattFill prst="pct90">
                <a:fgClr>
                  <a:srgbClr val="73E019"/>
                </a:fgClr>
                <a:bgClr>
                  <a:schemeClr val="accent1">
                    <a:lumMod val="20000"/>
                    <a:lumOff val="80000"/>
                  </a:schemeClr>
                </a:bgClr>
              </a:pattFill>
              <a:ln>
                <a:noFill/>
              </a:ln>
              <a:effectLst/>
            </c:spPr>
            <c:extLst>
              <c:ext xmlns:c16="http://schemas.microsoft.com/office/drawing/2014/chart" uri="{C3380CC4-5D6E-409C-BE32-E72D297353CC}">
                <c16:uniqueId val="{00000004-48D4-A846-9192-0A5D7CC17BB3}"/>
              </c:ext>
            </c:extLst>
          </c:dPt>
          <c:dPt>
            <c:idx val="2"/>
            <c:invertIfNegative val="0"/>
            <c:bubble3D val="0"/>
            <c:spPr>
              <a:pattFill prst="pct90">
                <a:fgClr>
                  <a:srgbClr val="73E019"/>
                </a:fgClr>
                <a:bgClr>
                  <a:schemeClr val="accent1">
                    <a:lumMod val="20000"/>
                    <a:lumOff val="80000"/>
                  </a:schemeClr>
                </a:bgClr>
              </a:pattFill>
              <a:ln>
                <a:noFill/>
              </a:ln>
              <a:effectLst/>
            </c:spPr>
            <c:extLst>
              <c:ext xmlns:c16="http://schemas.microsoft.com/office/drawing/2014/chart" uri="{C3380CC4-5D6E-409C-BE32-E72D297353CC}">
                <c16:uniqueId val="{00000005-48D4-A846-9192-0A5D7CC17BB3}"/>
              </c:ext>
            </c:extLst>
          </c:dPt>
          <c:dPt>
            <c:idx val="3"/>
            <c:invertIfNegative val="0"/>
            <c:bubble3D val="0"/>
            <c:spPr>
              <a:pattFill prst="pct90">
                <a:fgClr>
                  <a:srgbClr val="73E019"/>
                </a:fgClr>
                <a:bgClr>
                  <a:schemeClr val="accent1">
                    <a:lumMod val="20000"/>
                    <a:lumOff val="80000"/>
                  </a:schemeClr>
                </a:bgClr>
              </a:pattFill>
              <a:ln>
                <a:noFill/>
              </a:ln>
              <a:effectLst/>
            </c:spPr>
            <c:extLst>
              <c:ext xmlns:c16="http://schemas.microsoft.com/office/drawing/2014/chart" uri="{C3380CC4-5D6E-409C-BE32-E72D297353CC}">
                <c16:uniqueId val="{00000003-48D4-A846-9192-0A5D7CC17BB3}"/>
              </c:ext>
            </c:extLst>
          </c:dPt>
          <c:dPt>
            <c:idx val="4"/>
            <c:invertIfNegative val="0"/>
            <c:bubble3D val="0"/>
            <c:spPr>
              <a:pattFill prst="pct90">
                <a:fgClr>
                  <a:srgbClr val="73E019"/>
                </a:fgClr>
                <a:bgClr>
                  <a:schemeClr val="accent1">
                    <a:lumMod val="20000"/>
                    <a:lumOff val="80000"/>
                  </a:schemeClr>
                </a:bgClr>
              </a:pattFill>
              <a:ln>
                <a:noFill/>
              </a:ln>
              <a:effectLst/>
            </c:spPr>
            <c:extLst>
              <c:ext xmlns:c16="http://schemas.microsoft.com/office/drawing/2014/chart" uri="{C3380CC4-5D6E-409C-BE32-E72D297353CC}">
                <c16:uniqueId val="{00000006-48D4-A846-9192-0A5D7CC17BB3}"/>
              </c:ext>
            </c:extLst>
          </c:dPt>
          <c:dPt>
            <c:idx val="5"/>
            <c:invertIfNegative val="0"/>
            <c:bubble3D val="0"/>
            <c:spPr>
              <a:pattFill prst="pct90">
                <a:fgClr>
                  <a:srgbClr val="73E019"/>
                </a:fgClr>
                <a:bgClr>
                  <a:schemeClr val="accent1">
                    <a:lumMod val="20000"/>
                    <a:lumOff val="80000"/>
                  </a:schemeClr>
                </a:bgClr>
              </a:pattFill>
              <a:ln>
                <a:noFill/>
              </a:ln>
              <a:effectLst/>
            </c:spPr>
            <c:extLst>
              <c:ext xmlns:c16="http://schemas.microsoft.com/office/drawing/2014/chart" uri="{C3380CC4-5D6E-409C-BE32-E72D297353CC}">
                <c16:uniqueId val="{00000007-48D4-A846-9192-0A5D7CC17BB3}"/>
              </c:ext>
            </c:extLst>
          </c:dPt>
          <c:dPt>
            <c:idx val="6"/>
            <c:invertIfNegative val="0"/>
            <c:bubble3D val="0"/>
            <c:spPr>
              <a:pattFill prst="pct80">
                <a:fgClr>
                  <a:srgbClr val="73E019"/>
                </a:fgClr>
                <a:bgClr>
                  <a:schemeClr val="accent1">
                    <a:lumMod val="20000"/>
                    <a:lumOff val="80000"/>
                  </a:schemeClr>
                </a:bgClr>
              </a:pattFill>
              <a:ln>
                <a:noFill/>
              </a:ln>
              <a:effectLst/>
            </c:spPr>
            <c:extLst>
              <c:ext xmlns:c16="http://schemas.microsoft.com/office/drawing/2014/chart" uri="{C3380CC4-5D6E-409C-BE32-E72D297353CC}">
                <c16:uniqueId val="{00000008-48D4-A846-9192-0A5D7CC17BB3}"/>
              </c:ext>
            </c:extLst>
          </c:dPt>
          <c:dPt>
            <c:idx val="7"/>
            <c:invertIfNegative val="0"/>
            <c:bubble3D val="0"/>
            <c:spPr>
              <a:pattFill prst="pct90">
                <a:fgClr>
                  <a:srgbClr val="73E019"/>
                </a:fgClr>
                <a:bgClr>
                  <a:schemeClr val="accent1">
                    <a:lumMod val="20000"/>
                    <a:lumOff val="80000"/>
                  </a:schemeClr>
                </a:bgClr>
              </a:pattFill>
              <a:ln>
                <a:noFill/>
              </a:ln>
              <a:effectLst/>
            </c:spPr>
            <c:extLst>
              <c:ext xmlns:c16="http://schemas.microsoft.com/office/drawing/2014/chart" uri="{C3380CC4-5D6E-409C-BE32-E72D297353CC}">
                <c16:uniqueId val="{00000009-48D4-A846-9192-0A5D7CC17BB3}"/>
              </c:ext>
            </c:extLst>
          </c:dPt>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7.2</c:v>
                </c:pt>
                <c:pt idx="1">
                  <c:v>6</c:v>
                </c:pt>
                <c:pt idx="2">
                  <c:v>5</c:v>
                </c:pt>
                <c:pt idx="3">
                  <c:v>4</c:v>
                </c:pt>
                <c:pt idx="4">
                  <c:v>3</c:v>
                </c:pt>
                <c:pt idx="5">
                  <c:v>2</c:v>
                </c:pt>
                <c:pt idx="6">
                  <c:v>1</c:v>
                </c:pt>
                <c:pt idx="7">
                  <c:v>0.5</c:v>
                </c:pt>
                <c:pt idx="8">
                  <c:v>0.3</c:v>
                </c:pt>
                <c:pt idx="9">
                  <c:v>0.1</c:v>
                </c:pt>
              </c:numCache>
            </c:numRef>
          </c:val>
          <c:extLst>
            <c:ext xmlns:c16="http://schemas.microsoft.com/office/drawing/2014/chart" uri="{C3380CC4-5D6E-409C-BE32-E72D297353CC}">
              <c16:uniqueId val="{00000002-48D4-A846-9192-0A5D7CC17BB3}"/>
            </c:ext>
          </c:extLst>
        </c:ser>
        <c:dLbls>
          <c:dLblPos val="ctr"/>
          <c:showLegendKey val="0"/>
          <c:showVal val="0"/>
          <c:showCatName val="0"/>
          <c:showSerName val="0"/>
          <c:showPercent val="0"/>
          <c:showBubbleSize val="0"/>
        </c:dLbls>
        <c:gapWidth val="75"/>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5119840"/>
        <c:crosses val="autoZero"/>
        <c:auto val="1"/>
        <c:lblAlgn val="ctr"/>
        <c:lblOffset val="100"/>
        <c:noMultiLvlLbl val="0"/>
      </c:catAx>
      <c:valAx>
        <c:axId val="13751198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73E019"/>
            </a:solidFill>
            <a:ln>
              <a:noFill/>
            </a:ln>
            <a:effectLst/>
          </c:spPr>
          <c:invertIfNegative val="0"/>
          <c:dLbls>
            <c:delete val="1"/>
          </c:dLbls>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00-A359-BD48-9080-00DD4A20DED5}"/>
            </c:ext>
          </c:extLst>
        </c:ser>
        <c:dLbls>
          <c:dLblPos val="ctr"/>
          <c:showLegendKey val="0"/>
          <c:showVal val="1"/>
          <c:showCatName val="0"/>
          <c:showSerName val="0"/>
          <c:showPercent val="0"/>
          <c:showBubbleSize val="0"/>
        </c:dLbls>
        <c:gapWidth val="79"/>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375119840"/>
        <c:crosses val="autoZero"/>
        <c:auto val="1"/>
        <c:lblAlgn val="ctr"/>
        <c:lblOffset val="100"/>
        <c:noMultiLvlLbl val="0"/>
      </c:catAx>
      <c:valAx>
        <c:axId val="1375119840"/>
        <c:scaling>
          <c:orientation val="minMax"/>
        </c:scaling>
        <c:delete val="1"/>
        <c:axPos val="l"/>
        <c:numFmt formatCode="General" sourceLinked="1"/>
        <c:majorTickMark val="none"/>
        <c:minorTickMark val="none"/>
        <c:tickLblPos val="nextTo"/>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rgbClr val="048EBD"/>
              </a:solidFill>
              <a:round/>
            </a:ln>
            <a:effectLst/>
          </c:spPr>
          <c:marker>
            <c:symbol val="circle"/>
            <c:size val="20"/>
            <c:spPr>
              <a:solidFill>
                <a:srgbClr val="048EBD"/>
              </a:solidFill>
              <a:ln w="63500">
                <a:noFill/>
              </a:ln>
              <a:effectLst/>
            </c:spPr>
          </c:marker>
          <c:dLbls>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Century Gothic" panose="020B050202020202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Jan</c:v>
                </c:pt>
                <c:pt idx="1">
                  <c:v>Feb</c:v>
                </c:pt>
                <c:pt idx="2">
                  <c:v>Mar</c:v>
                </c:pt>
                <c:pt idx="3">
                  <c:v>Apr</c:v>
                </c:pt>
                <c:pt idx="4">
                  <c:v>May</c:v>
                </c:pt>
                <c:pt idx="5">
                  <c:v>Jun</c:v>
                </c:pt>
                <c:pt idx="6">
                  <c:v>Jul</c:v>
                </c:pt>
                <c:pt idx="7">
                  <c:v>Aug</c:v>
                </c:pt>
                <c:pt idx="8">
                  <c:v>Sep</c:v>
                </c:pt>
                <c:pt idx="9">
                  <c:v>Oct</c:v>
                </c:pt>
              </c:strCache>
            </c:strRef>
          </c:cat>
          <c:val>
            <c:numRef>
              <c:f>Sheet1!$B$2:$B$11</c:f>
              <c:numCache>
                <c:formatCode>General</c:formatCode>
                <c:ptCount val="10"/>
                <c:pt idx="0">
                  <c:v>12</c:v>
                </c:pt>
                <c:pt idx="1">
                  <c:v>22</c:v>
                </c:pt>
                <c:pt idx="2">
                  <c:v>37</c:v>
                </c:pt>
                <c:pt idx="3">
                  <c:v>54</c:v>
                </c:pt>
                <c:pt idx="4">
                  <c:v>45</c:v>
                </c:pt>
                <c:pt idx="5">
                  <c:v>62</c:v>
                </c:pt>
                <c:pt idx="6">
                  <c:v>47</c:v>
                </c:pt>
                <c:pt idx="7">
                  <c:v>12</c:v>
                </c:pt>
                <c:pt idx="8">
                  <c:v>5</c:v>
                </c:pt>
                <c:pt idx="9">
                  <c:v>38</c:v>
                </c:pt>
              </c:numCache>
            </c:numRef>
          </c:val>
          <c:smooth val="0"/>
          <c:extLst>
            <c:ext xmlns:c16="http://schemas.microsoft.com/office/drawing/2014/chart" uri="{C3380CC4-5D6E-409C-BE32-E72D297353CC}">
              <c16:uniqueId val="{00000000-8FCB-F842-A5A5-4827A396BCC6}"/>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1"/>
        <c:axPos val="b"/>
        <c:numFmt formatCode="General" sourceLinked="1"/>
        <c:majorTickMark val="none"/>
        <c:minorTickMark val="none"/>
        <c:tickLblPos val="nextTo"/>
        <c:crossAx val="653520000"/>
        <c:crosses val="autoZero"/>
        <c:auto val="1"/>
        <c:lblAlgn val="ctr"/>
        <c:lblOffset val="100"/>
        <c:noMultiLvlLbl val="0"/>
      </c:catAx>
      <c:valAx>
        <c:axId val="653520000"/>
        <c:scaling>
          <c:orientation val="minMax"/>
        </c:scaling>
        <c:delete val="1"/>
        <c:axPos val="l"/>
        <c:numFmt formatCode="General" sourceLinked="1"/>
        <c:majorTickMark val="none"/>
        <c:minorTickMark val="none"/>
        <c:tickLblPos val="nextTo"/>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73E019">
                  <a:alpha val="10000"/>
                </a:srgbClr>
              </a:solidFill>
              <a:ln>
                <a:noFill/>
              </a:ln>
              <a:effectLst/>
            </c:spPr>
            <c:extLst>
              <c:ext xmlns:c16="http://schemas.microsoft.com/office/drawing/2014/chart" uri="{C3380CC4-5D6E-409C-BE32-E72D297353CC}">
                <c16:uniqueId val="{00000001-410D-1449-A84A-FF330A2D1A7F}"/>
              </c:ext>
            </c:extLst>
          </c:dPt>
          <c:dPt>
            <c:idx val="1"/>
            <c:invertIfNegative val="0"/>
            <c:bubble3D val="0"/>
            <c:spPr>
              <a:solidFill>
                <a:srgbClr val="73E019">
                  <a:alpha val="30000"/>
                </a:srgbClr>
              </a:solidFill>
              <a:ln>
                <a:noFill/>
              </a:ln>
              <a:effectLst/>
            </c:spPr>
            <c:extLst>
              <c:ext xmlns:c16="http://schemas.microsoft.com/office/drawing/2014/chart" uri="{C3380CC4-5D6E-409C-BE32-E72D297353CC}">
                <c16:uniqueId val="{00000003-410D-1449-A84A-FF330A2D1A7F}"/>
              </c:ext>
            </c:extLst>
          </c:dPt>
          <c:dPt>
            <c:idx val="2"/>
            <c:invertIfNegative val="0"/>
            <c:bubble3D val="0"/>
            <c:spPr>
              <a:solidFill>
                <a:srgbClr val="73E019">
                  <a:alpha val="50000"/>
                </a:srgbClr>
              </a:solidFill>
              <a:ln>
                <a:noFill/>
              </a:ln>
              <a:effectLst/>
            </c:spPr>
            <c:extLst>
              <c:ext xmlns:c16="http://schemas.microsoft.com/office/drawing/2014/chart" uri="{C3380CC4-5D6E-409C-BE32-E72D297353CC}">
                <c16:uniqueId val="{00000005-410D-1449-A84A-FF330A2D1A7F}"/>
              </c:ext>
            </c:extLst>
          </c:dPt>
          <c:dPt>
            <c:idx val="3"/>
            <c:invertIfNegative val="0"/>
            <c:bubble3D val="0"/>
            <c:spPr>
              <a:solidFill>
                <a:srgbClr val="73E019">
                  <a:alpha val="70000"/>
                </a:srgbClr>
              </a:solidFill>
              <a:ln>
                <a:noFill/>
              </a:ln>
              <a:effectLst/>
            </c:spPr>
            <c:extLst>
              <c:ext xmlns:c16="http://schemas.microsoft.com/office/drawing/2014/chart" uri="{C3380CC4-5D6E-409C-BE32-E72D297353CC}">
                <c16:uniqueId val="{00000007-410D-1449-A84A-FF330A2D1A7F}"/>
              </c:ext>
            </c:extLst>
          </c:dPt>
          <c:dPt>
            <c:idx val="4"/>
            <c:invertIfNegative val="0"/>
            <c:bubble3D val="0"/>
            <c:spPr>
              <a:solidFill>
                <a:srgbClr val="73E019"/>
              </a:solidFill>
              <a:ln>
                <a:noFill/>
              </a:ln>
              <a:effectLst/>
            </c:spPr>
            <c:extLst>
              <c:ext xmlns:c16="http://schemas.microsoft.com/office/drawing/2014/chart" uri="{C3380CC4-5D6E-409C-BE32-E72D297353CC}">
                <c16:uniqueId val="{00000009-410D-1449-A84A-FF330A2D1A7F}"/>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B-410D-1449-A84A-FF330A2D1A7F}"/>
              </c:ext>
            </c:extLst>
          </c:dPt>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Payments</c:v>
                </c:pt>
                <c:pt idx="1">
                  <c:v>Transactions</c:v>
                </c:pt>
                <c:pt idx="2">
                  <c:v>September</c:v>
                </c:pt>
                <c:pt idx="3">
                  <c:v>Octuber</c:v>
                </c:pt>
                <c:pt idx="4">
                  <c:v>November</c:v>
                </c:pt>
              </c:strCache>
            </c:strRef>
          </c:cat>
          <c:val>
            <c:numRef>
              <c:f>Sheet1!$B$2:$B$6</c:f>
              <c:numCache>
                <c:formatCode>General</c:formatCode>
                <c:ptCount val="5"/>
                <c:pt idx="0">
                  <c:v>2.5</c:v>
                </c:pt>
                <c:pt idx="1">
                  <c:v>3.5</c:v>
                </c:pt>
                <c:pt idx="2">
                  <c:v>4.5</c:v>
                </c:pt>
                <c:pt idx="3">
                  <c:v>5.5</c:v>
                </c:pt>
                <c:pt idx="4">
                  <c:v>6.6</c:v>
                </c:pt>
              </c:numCache>
            </c:numRef>
          </c:val>
          <c:extLst>
            <c:ext xmlns:c16="http://schemas.microsoft.com/office/drawing/2014/chart" uri="{C3380CC4-5D6E-409C-BE32-E72D297353CC}">
              <c16:uniqueId val="{0000000C-410D-1449-A84A-FF330A2D1A7F}"/>
            </c:ext>
          </c:extLst>
        </c:ser>
        <c:dLbls>
          <c:dLblPos val="inEnd"/>
          <c:showLegendKey val="0"/>
          <c:showVal val="1"/>
          <c:showCatName val="0"/>
          <c:showSerName val="0"/>
          <c:showPercent val="0"/>
          <c:showBubbleSize val="0"/>
        </c:dLbls>
        <c:gapWidth val="0"/>
        <c:overlap val="100"/>
        <c:axId val="761211919"/>
        <c:axId val="760717855"/>
      </c:barChart>
      <c:catAx>
        <c:axId val="7612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760717855"/>
        <c:crosses val="autoZero"/>
        <c:auto val="1"/>
        <c:lblAlgn val="ctr"/>
        <c:lblOffset val="100"/>
        <c:noMultiLvlLbl val="0"/>
      </c:catAx>
      <c:valAx>
        <c:axId val="760717855"/>
        <c:scaling>
          <c:orientation val="minMax"/>
        </c:scaling>
        <c:delete val="0"/>
        <c:axPos val="b"/>
        <c:majorGridlines>
          <c:spPr>
            <a:ln w="12700" cap="rnd" cmpd="sng" algn="ctr">
              <a:solidFill>
                <a:schemeClr val="tx1">
                  <a:lumMod val="20000"/>
                  <a:lumOff val="80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Gothic" panose="020B0502020202020204" pitchFamily="34" charset="0"/>
                <a:ea typeface="Lato Light" panose="020F0502020204030203" pitchFamily="34" charset="0"/>
                <a:cs typeface="Lato Light" panose="020F0502020204030203" pitchFamily="34" charset="0"/>
              </a:defRPr>
            </a:pPr>
            <a:endParaRPr lang="en-US"/>
          </a:p>
        </c:txPr>
        <c:crossAx val="7612119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0" i="0">
          <a:latin typeface="Century Gothic" panose="020B0502020202020204"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ADA8-86F1-6D84-A76F-E26DE56770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35EAB6F-8B10-0C15-DB09-2957AAF00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88FC23-0C5C-66E4-7F60-54F9C83D3DA6}"/>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5" name="Footer Placeholder 4">
            <a:extLst>
              <a:ext uri="{FF2B5EF4-FFF2-40B4-BE49-F238E27FC236}">
                <a16:creationId xmlns:a16="http://schemas.microsoft.com/office/drawing/2014/main" id="{AB9B7920-B66B-93DB-D1CA-F15579B83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C4F16-96E4-9038-FEDC-9CC32EF00C95}"/>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427802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489DE-EE81-6F13-4F42-B59B542CF98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92A29C5-C630-C821-433D-737035CC798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0B067DE-C2A1-A907-4E64-ED15227ECAB0}"/>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5" name="Footer Placeholder 4">
            <a:extLst>
              <a:ext uri="{FF2B5EF4-FFF2-40B4-BE49-F238E27FC236}">
                <a16:creationId xmlns:a16="http://schemas.microsoft.com/office/drawing/2014/main" id="{A1B9C2CF-1D0C-9E1F-630D-6D8CE32DB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E149A-CC76-445D-1D7B-B66B41578673}"/>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328785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7A28C-EF42-12F1-C08A-2F5449FCD7D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C3AEEC-FCA0-5D2C-CF53-473C3C7014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0B9962-A4FA-EFE4-31E2-23C68B50C3C9}"/>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5" name="Footer Placeholder 4">
            <a:extLst>
              <a:ext uri="{FF2B5EF4-FFF2-40B4-BE49-F238E27FC236}">
                <a16:creationId xmlns:a16="http://schemas.microsoft.com/office/drawing/2014/main" id="{710B7908-8830-0A28-47CA-079031F3F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C4342-4D9B-A9FF-7666-A19AB40A607F}"/>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229516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9E07-52A6-71DB-4671-F628165B1F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DD81E2-E083-3023-BB55-20AB1D9BAA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98A0A0-CA6E-11A2-A73D-07FDBC35E091}"/>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5" name="Footer Placeholder 4">
            <a:extLst>
              <a:ext uri="{FF2B5EF4-FFF2-40B4-BE49-F238E27FC236}">
                <a16:creationId xmlns:a16="http://schemas.microsoft.com/office/drawing/2014/main" id="{63FE757E-11C4-2C41-CDDB-BAC5EAFE1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6D91E-4E8F-45EC-FA66-AFDDCD4CA6D6}"/>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244082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3751-6020-8C0A-0361-264EDDDED39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B3E3E83-9EB8-67E3-6989-252A5DDB6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CBE18E-84C7-A23F-198C-F9A87739ED8E}"/>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5" name="Footer Placeholder 4">
            <a:extLst>
              <a:ext uri="{FF2B5EF4-FFF2-40B4-BE49-F238E27FC236}">
                <a16:creationId xmlns:a16="http://schemas.microsoft.com/office/drawing/2014/main" id="{7CE00BD2-7995-DAA6-47E9-0659ED915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66212-7A5C-DB48-D1C0-788BE7E76A7D}"/>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422248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C124-3333-95FA-ED6D-02AFA9C33D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E1920C-55C6-2D3B-04B0-736976B1F5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33F19FD-A22A-DA9E-763E-3C371757C8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5317E48-1369-55C2-4DCC-E5670A60776E}"/>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6" name="Footer Placeholder 5">
            <a:extLst>
              <a:ext uri="{FF2B5EF4-FFF2-40B4-BE49-F238E27FC236}">
                <a16:creationId xmlns:a16="http://schemas.microsoft.com/office/drawing/2014/main" id="{54BAA510-B5E1-677F-42C6-740EC0A9F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36E4D-089E-DDF3-B7DD-DFB1CA87AA05}"/>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51963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B591-35EC-62DC-E9EE-DF83EF8768F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C20B7C-749C-380F-5D32-CF886E451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5C040E-8AAA-F73C-0B39-B3B227B6A5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7B6E72E-C2ED-7B7A-591C-839E89D76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A2A0FB5-68E6-2C44-FA1E-4C161F3CBED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7F426A0-C735-A4D8-B81E-30A88B0BB09F}"/>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8" name="Footer Placeholder 7">
            <a:extLst>
              <a:ext uri="{FF2B5EF4-FFF2-40B4-BE49-F238E27FC236}">
                <a16:creationId xmlns:a16="http://schemas.microsoft.com/office/drawing/2014/main" id="{66FCC11F-3FA7-D593-0D1C-38DAAFAA7F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32D53A-F81A-6D8E-196B-DC8980524839}"/>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90573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C23E-7F2A-77C6-2A0B-2CF120D313A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3E0BE9D-DE24-3C74-22A8-D132B5F919CB}"/>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4" name="Footer Placeholder 3">
            <a:extLst>
              <a:ext uri="{FF2B5EF4-FFF2-40B4-BE49-F238E27FC236}">
                <a16:creationId xmlns:a16="http://schemas.microsoft.com/office/drawing/2014/main" id="{F502840C-4493-79D5-FE0E-C876211BCB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BFA459-0431-FA88-6013-11F93624CE73}"/>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95531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A66CDF-2CC5-987A-EB73-EDD4FD3563D7}"/>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3" name="Footer Placeholder 2">
            <a:extLst>
              <a:ext uri="{FF2B5EF4-FFF2-40B4-BE49-F238E27FC236}">
                <a16:creationId xmlns:a16="http://schemas.microsoft.com/office/drawing/2014/main" id="{8454B911-9C2F-2B53-F3C2-62713EF210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6C5AB-5819-863B-3F43-2DF57853DD44}"/>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303038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B403-4134-C11D-C8AF-D361C4075E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D70E5C-2292-58BC-C97A-8090E0530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53029DE-A89A-21D2-1A21-450A3ABC2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F8DFE0-1031-A0D1-6C26-DEEC3B411AD8}"/>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6" name="Footer Placeholder 5">
            <a:extLst>
              <a:ext uri="{FF2B5EF4-FFF2-40B4-BE49-F238E27FC236}">
                <a16:creationId xmlns:a16="http://schemas.microsoft.com/office/drawing/2014/main" id="{4C9F6FEC-E5A3-32C0-15E3-320C90EB4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FA378-827E-C850-64D5-36C7E2CE92E0}"/>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87284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F1A7-67B0-5823-1F85-1913FF0560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B013F7-4879-B6F0-BB0E-5662F4887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839D2C-242D-868D-74A2-A7454A6F0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8511398-FDC9-C841-B651-49A1A6A76422}"/>
              </a:ext>
            </a:extLst>
          </p:cNvPr>
          <p:cNvSpPr>
            <a:spLocks noGrp="1"/>
          </p:cNvSpPr>
          <p:nvPr>
            <p:ph type="dt" sz="half" idx="10"/>
          </p:nvPr>
        </p:nvSpPr>
        <p:spPr/>
        <p:txBody>
          <a:bodyPr/>
          <a:lstStyle/>
          <a:p>
            <a:fld id="{B92BD709-11CB-1E49-8412-3BBC5110397D}" type="datetimeFigureOut">
              <a:rPr lang="en-US" smtClean="0"/>
              <a:t>3/24/23</a:t>
            </a:fld>
            <a:endParaRPr lang="en-US"/>
          </a:p>
        </p:txBody>
      </p:sp>
      <p:sp>
        <p:nvSpPr>
          <p:cNvPr id="6" name="Footer Placeholder 5">
            <a:extLst>
              <a:ext uri="{FF2B5EF4-FFF2-40B4-BE49-F238E27FC236}">
                <a16:creationId xmlns:a16="http://schemas.microsoft.com/office/drawing/2014/main" id="{EDE4CE17-9249-13C9-0219-CE7AE67FD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B6727-AC9E-23E3-929C-70B86FA971CE}"/>
              </a:ext>
            </a:extLst>
          </p:cNvPr>
          <p:cNvSpPr>
            <a:spLocks noGrp="1"/>
          </p:cNvSpPr>
          <p:nvPr>
            <p:ph type="sldNum" sz="quarter" idx="12"/>
          </p:nvPr>
        </p:nvSpPr>
        <p:spPr/>
        <p:txBody>
          <a:bodyPr/>
          <a:lstStyle/>
          <a:p>
            <a:fld id="{7B8F82AE-D77A-6E40-8BFE-5C6077C1EA2D}" type="slidenum">
              <a:rPr lang="en-US" smtClean="0"/>
              <a:t>‹#›</a:t>
            </a:fld>
            <a:endParaRPr lang="en-US"/>
          </a:p>
        </p:txBody>
      </p:sp>
    </p:spTree>
    <p:extLst>
      <p:ext uri="{BB962C8B-B14F-4D97-AF65-F5344CB8AC3E}">
        <p14:creationId xmlns:p14="http://schemas.microsoft.com/office/powerpoint/2010/main" val="310847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77217-C274-3B36-8F5D-0F0CC083A8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D9F450-08F1-349A-F048-AA5B0B16C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3B7BDA-FDE8-4A17-15AF-55D372E835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BD709-11CB-1E49-8412-3BBC5110397D}" type="datetimeFigureOut">
              <a:rPr lang="en-US" smtClean="0"/>
              <a:t>3/24/23</a:t>
            </a:fld>
            <a:endParaRPr lang="en-US"/>
          </a:p>
        </p:txBody>
      </p:sp>
      <p:sp>
        <p:nvSpPr>
          <p:cNvPr id="5" name="Footer Placeholder 4">
            <a:extLst>
              <a:ext uri="{FF2B5EF4-FFF2-40B4-BE49-F238E27FC236}">
                <a16:creationId xmlns:a16="http://schemas.microsoft.com/office/drawing/2014/main" id="{AA3575FF-C6C4-6A1F-B24F-8E53C8365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A6D2E8-D7A2-F4EE-E8F8-AA4E55302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F82AE-D77A-6E40-8BFE-5C6077C1EA2D}" type="slidenum">
              <a:rPr lang="en-US" smtClean="0"/>
              <a:t>‹#›</a:t>
            </a:fld>
            <a:endParaRPr lang="en-US"/>
          </a:p>
        </p:txBody>
      </p:sp>
    </p:spTree>
    <p:extLst>
      <p:ext uri="{BB962C8B-B14F-4D97-AF65-F5344CB8AC3E}">
        <p14:creationId xmlns:p14="http://schemas.microsoft.com/office/powerpoint/2010/main" val="2620814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1" name="Chart 10">
            <a:extLst>
              <a:ext uri="{FF2B5EF4-FFF2-40B4-BE49-F238E27FC236}">
                <a16:creationId xmlns:a16="http://schemas.microsoft.com/office/drawing/2014/main" id="{5A410C84-CC67-985A-5D4D-7BD0388AAA9B}"/>
              </a:ext>
            </a:extLst>
          </p:cNvPr>
          <p:cNvGraphicFramePr/>
          <p:nvPr>
            <p:extLst>
              <p:ext uri="{D42A27DB-BD31-4B8C-83A1-F6EECF244321}">
                <p14:modId xmlns:p14="http://schemas.microsoft.com/office/powerpoint/2010/main" val="660253701"/>
              </p:ext>
            </p:extLst>
          </p:nvPr>
        </p:nvGraphicFramePr>
        <p:xfrm>
          <a:off x="4742807" y="1302752"/>
          <a:ext cx="7187936" cy="2126248"/>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E8E32847-69A6-C5C9-411B-FAE770953B9C}"/>
              </a:ext>
            </a:extLst>
          </p:cNvPr>
          <p:cNvSpPr txBox="1"/>
          <p:nvPr/>
        </p:nvSpPr>
        <p:spPr>
          <a:xfrm>
            <a:off x="421742" y="1972814"/>
            <a:ext cx="4069012" cy="1323439"/>
          </a:xfrm>
          <a:prstGeom prst="rect">
            <a:avLst/>
          </a:prstGeom>
          <a:noFill/>
        </p:spPr>
        <p:txBody>
          <a:bodyPr wrap="square" rtlCol="0">
            <a:spAutoFit/>
          </a:bodyPr>
          <a:lstStyle/>
          <a:p>
            <a:pPr algn="just"/>
            <a:r>
              <a:rPr lang="en-US" sz="1600" dirty="0">
                <a:solidFill>
                  <a:schemeClr val="bg1">
                    <a:lumMod val="50000"/>
                  </a:schemeClr>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4" name="TextBox 13">
            <a:extLst>
              <a:ext uri="{FF2B5EF4-FFF2-40B4-BE49-F238E27FC236}">
                <a16:creationId xmlns:a16="http://schemas.microsoft.com/office/drawing/2014/main" id="{8DFA9608-AB65-36E2-A85A-BB91AB73FE50}"/>
              </a:ext>
            </a:extLst>
          </p:cNvPr>
          <p:cNvSpPr txBox="1"/>
          <p:nvPr/>
        </p:nvSpPr>
        <p:spPr>
          <a:xfrm>
            <a:off x="421742" y="1417766"/>
            <a:ext cx="2476108" cy="461665"/>
          </a:xfrm>
          <a:prstGeom prst="rect">
            <a:avLst/>
          </a:prstGeom>
          <a:noFill/>
        </p:spPr>
        <p:txBody>
          <a:bodyPr wrap="square" rtlCol="0">
            <a:spAutoFit/>
          </a:bodyPr>
          <a:lstStyle/>
          <a:p>
            <a:r>
              <a:rPr lang="en-US" sz="2400"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Learn Students</a:t>
            </a:r>
          </a:p>
        </p:txBody>
      </p:sp>
      <p:sp>
        <p:nvSpPr>
          <p:cNvPr id="16" name="Rectangle 3">
            <a:extLst>
              <a:ext uri="{FF2B5EF4-FFF2-40B4-BE49-F238E27FC236}">
                <a16:creationId xmlns:a16="http://schemas.microsoft.com/office/drawing/2014/main" id="{E70C2EE1-1189-A7FB-DED0-C8EB8A801200}"/>
              </a:ext>
            </a:extLst>
          </p:cNvPr>
          <p:cNvSpPr/>
          <p:nvPr/>
        </p:nvSpPr>
        <p:spPr>
          <a:xfrm>
            <a:off x="755355" y="4244689"/>
            <a:ext cx="5925674" cy="1629504"/>
          </a:xfrm>
          <a:custGeom>
            <a:avLst/>
            <a:gdLst>
              <a:gd name="connsiteX0" fmla="*/ 0 w 17288540"/>
              <a:gd name="connsiteY0" fmla="*/ 0 h 4953713"/>
              <a:gd name="connsiteX1" fmla="*/ 17288540 w 17288540"/>
              <a:gd name="connsiteY1" fmla="*/ 0 h 4953713"/>
              <a:gd name="connsiteX2" fmla="*/ 17288540 w 17288540"/>
              <a:gd name="connsiteY2" fmla="*/ 4953713 h 4953713"/>
              <a:gd name="connsiteX3" fmla="*/ 0 w 17288540"/>
              <a:gd name="connsiteY3" fmla="*/ 4953713 h 4953713"/>
              <a:gd name="connsiteX4" fmla="*/ 0 w 17288540"/>
              <a:gd name="connsiteY4" fmla="*/ 0 h 4953713"/>
              <a:gd name="connsiteX0" fmla="*/ 0 w 17288540"/>
              <a:gd name="connsiteY0" fmla="*/ 1059 h 4954772"/>
              <a:gd name="connsiteX1" fmla="*/ 2615610 w 17288540"/>
              <a:gd name="connsiteY1" fmla="*/ 0 h 4954772"/>
              <a:gd name="connsiteX2" fmla="*/ 17288540 w 17288540"/>
              <a:gd name="connsiteY2" fmla="*/ 1059 h 4954772"/>
              <a:gd name="connsiteX3" fmla="*/ 17288540 w 17288540"/>
              <a:gd name="connsiteY3" fmla="*/ 4954772 h 4954772"/>
              <a:gd name="connsiteX4" fmla="*/ 0 w 17288540"/>
              <a:gd name="connsiteY4" fmla="*/ 4954772 h 4954772"/>
              <a:gd name="connsiteX5" fmla="*/ 0 w 17288540"/>
              <a:gd name="connsiteY5" fmla="*/ 1059 h 4954772"/>
              <a:gd name="connsiteX0" fmla="*/ 0 w 17288540"/>
              <a:gd name="connsiteY0" fmla="*/ 1059 h 4954772"/>
              <a:gd name="connsiteX1" fmla="*/ 2615610 w 17288540"/>
              <a:gd name="connsiteY1" fmla="*/ 0 h 4954772"/>
              <a:gd name="connsiteX2" fmla="*/ 4890977 w 17288540"/>
              <a:gd name="connsiteY2" fmla="*/ 0 h 4954772"/>
              <a:gd name="connsiteX3" fmla="*/ 17288540 w 17288540"/>
              <a:gd name="connsiteY3" fmla="*/ 1059 h 4954772"/>
              <a:gd name="connsiteX4" fmla="*/ 17288540 w 17288540"/>
              <a:gd name="connsiteY4" fmla="*/ 4954772 h 4954772"/>
              <a:gd name="connsiteX5" fmla="*/ 0 w 17288540"/>
              <a:gd name="connsiteY5" fmla="*/ 4954772 h 4954772"/>
              <a:gd name="connsiteX6" fmla="*/ 0 w 17288540"/>
              <a:gd name="connsiteY6"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17288540 w 17288540"/>
              <a:gd name="connsiteY4" fmla="*/ 1059 h 4954772"/>
              <a:gd name="connsiteX5" fmla="*/ 17288540 w 17288540"/>
              <a:gd name="connsiteY5" fmla="*/ 4954772 h 4954772"/>
              <a:gd name="connsiteX6" fmla="*/ 0 w 17288540"/>
              <a:gd name="connsiteY6" fmla="*/ 4954772 h 4954772"/>
              <a:gd name="connsiteX7" fmla="*/ 0 w 17288540"/>
              <a:gd name="connsiteY7"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7288540 w 17288540"/>
              <a:gd name="connsiteY5" fmla="*/ 1059 h 4954772"/>
              <a:gd name="connsiteX6" fmla="*/ 17288540 w 17288540"/>
              <a:gd name="connsiteY6" fmla="*/ 4954772 h 4954772"/>
              <a:gd name="connsiteX7" fmla="*/ 0 w 17288540"/>
              <a:gd name="connsiteY7" fmla="*/ 4954772 h 4954772"/>
              <a:gd name="connsiteX8" fmla="*/ 0 w 17288540"/>
              <a:gd name="connsiteY8"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7288540 w 17288540"/>
              <a:gd name="connsiteY6" fmla="*/ 1059 h 4954772"/>
              <a:gd name="connsiteX7" fmla="*/ 17288540 w 17288540"/>
              <a:gd name="connsiteY7" fmla="*/ 4954772 h 4954772"/>
              <a:gd name="connsiteX8" fmla="*/ 0 w 17288540"/>
              <a:gd name="connsiteY8" fmla="*/ 4954772 h 4954772"/>
              <a:gd name="connsiteX9" fmla="*/ 0 w 17288540"/>
              <a:gd name="connsiteY9"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059 h 4954772"/>
              <a:gd name="connsiteX0" fmla="*/ 0 w 17288540"/>
              <a:gd name="connsiteY0" fmla="*/ 164697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393881 w 17288540"/>
              <a:gd name="connsiteY3" fmla="*/ 148590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546419 w 17288540"/>
              <a:gd name="connsiteY5" fmla="*/ 2020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775800 w 17288540"/>
              <a:gd name="connsiteY6" fmla="*/ 85459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4775800 w 17288540"/>
              <a:gd name="connsiteY6" fmla="*/ 787075 h 4886192"/>
              <a:gd name="connsiteX7" fmla="*/ 17288540 w 17288540"/>
              <a:gd name="connsiteY7" fmla="*/ 1955589 h 4886192"/>
              <a:gd name="connsiteX8" fmla="*/ 17288540 w 17288540"/>
              <a:gd name="connsiteY8" fmla="*/ 4886192 h 4886192"/>
              <a:gd name="connsiteX9" fmla="*/ 0 w 17288540"/>
              <a:gd name="connsiteY9" fmla="*/ 4886192 h 4886192"/>
              <a:gd name="connsiteX10" fmla="*/ 0 w 17288540"/>
              <a:gd name="connsiteY10"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7288540 w 17288540"/>
              <a:gd name="connsiteY6" fmla="*/ 1955589 h 4886192"/>
              <a:gd name="connsiteX7" fmla="*/ 17288540 w 17288540"/>
              <a:gd name="connsiteY7" fmla="*/ 4886192 h 4886192"/>
              <a:gd name="connsiteX8" fmla="*/ 0 w 17288540"/>
              <a:gd name="connsiteY8" fmla="*/ 4886192 h 4886192"/>
              <a:gd name="connsiteX9" fmla="*/ 0 w 17288540"/>
              <a:gd name="connsiteY9"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7288540 w 17288540"/>
              <a:gd name="connsiteY5" fmla="*/ 19555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9879563 w 17288540"/>
              <a:gd name="connsiteY5" fmla="*/ 6982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393881 w 9895882"/>
              <a:gd name="connsiteY3" fmla="*/ 1417320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95882" h="4886192">
                <a:moveTo>
                  <a:pt x="0" y="1578399"/>
                </a:moveTo>
                <a:lnTo>
                  <a:pt x="2501310" y="697230"/>
                </a:lnTo>
                <a:lnTo>
                  <a:pt x="4936697" y="1885950"/>
                </a:lnTo>
                <a:lnTo>
                  <a:pt x="7393881" y="1417320"/>
                </a:lnTo>
                <a:lnTo>
                  <a:pt x="9881634" y="0"/>
                </a:lnTo>
                <a:cubicBezTo>
                  <a:pt x="9880944" y="232763"/>
                  <a:pt x="9880253" y="465526"/>
                  <a:pt x="9879563" y="698289"/>
                </a:cubicBezTo>
                <a:cubicBezTo>
                  <a:pt x="9885003" y="2094257"/>
                  <a:pt x="9890442" y="3490224"/>
                  <a:pt x="9895882" y="4886192"/>
                </a:cubicBezTo>
                <a:lnTo>
                  <a:pt x="0" y="4886192"/>
                </a:lnTo>
                <a:lnTo>
                  <a:pt x="0" y="1578399"/>
                </a:lnTo>
                <a:close/>
              </a:path>
            </a:pathLst>
          </a:cu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3">
            <a:extLst>
              <a:ext uri="{FF2B5EF4-FFF2-40B4-BE49-F238E27FC236}">
                <a16:creationId xmlns:a16="http://schemas.microsoft.com/office/drawing/2014/main" id="{F2334EA4-3DA9-DAF3-D7C9-84FC795C5211}"/>
              </a:ext>
            </a:extLst>
          </p:cNvPr>
          <p:cNvSpPr/>
          <p:nvPr/>
        </p:nvSpPr>
        <p:spPr>
          <a:xfrm flipH="1">
            <a:off x="6667183" y="4325541"/>
            <a:ext cx="4436924" cy="1548651"/>
          </a:xfrm>
          <a:custGeom>
            <a:avLst/>
            <a:gdLst>
              <a:gd name="connsiteX0" fmla="*/ 0 w 17288540"/>
              <a:gd name="connsiteY0" fmla="*/ 0 h 4953713"/>
              <a:gd name="connsiteX1" fmla="*/ 17288540 w 17288540"/>
              <a:gd name="connsiteY1" fmla="*/ 0 h 4953713"/>
              <a:gd name="connsiteX2" fmla="*/ 17288540 w 17288540"/>
              <a:gd name="connsiteY2" fmla="*/ 4953713 h 4953713"/>
              <a:gd name="connsiteX3" fmla="*/ 0 w 17288540"/>
              <a:gd name="connsiteY3" fmla="*/ 4953713 h 4953713"/>
              <a:gd name="connsiteX4" fmla="*/ 0 w 17288540"/>
              <a:gd name="connsiteY4" fmla="*/ 0 h 4953713"/>
              <a:gd name="connsiteX0" fmla="*/ 0 w 17288540"/>
              <a:gd name="connsiteY0" fmla="*/ 1059 h 4954772"/>
              <a:gd name="connsiteX1" fmla="*/ 2615610 w 17288540"/>
              <a:gd name="connsiteY1" fmla="*/ 0 h 4954772"/>
              <a:gd name="connsiteX2" fmla="*/ 17288540 w 17288540"/>
              <a:gd name="connsiteY2" fmla="*/ 1059 h 4954772"/>
              <a:gd name="connsiteX3" fmla="*/ 17288540 w 17288540"/>
              <a:gd name="connsiteY3" fmla="*/ 4954772 h 4954772"/>
              <a:gd name="connsiteX4" fmla="*/ 0 w 17288540"/>
              <a:gd name="connsiteY4" fmla="*/ 4954772 h 4954772"/>
              <a:gd name="connsiteX5" fmla="*/ 0 w 17288540"/>
              <a:gd name="connsiteY5" fmla="*/ 1059 h 4954772"/>
              <a:gd name="connsiteX0" fmla="*/ 0 w 17288540"/>
              <a:gd name="connsiteY0" fmla="*/ 1059 h 4954772"/>
              <a:gd name="connsiteX1" fmla="*/ 2615610 w 17288540"/>
              <a:gd name="connsiteY1" fmla="*/ 0 h 4954772"/>
              <a:gd name="connsiteX2" fmla="*/ 4890977 w 17288540"/>
              <a:gd name="connsiteY2" fmla="*/ 0 h 4954772"/>
              <a:gd name="connsiteX3" fmla="*/ 17288540 w 17288540"/>
              <a:gd name="connsiteY3" fmla="*/ 1059 h 4954772"/>
              <a:gd name="connsiteX4" fmla="*/ 17288540 w 17288540"/>
              <a:gd name="connsiteY4" fmla="*/ 4954772 h 4954772"/>
              <a:gd name="connsiteX5" fmla="*/ 0 w 17288540"/>
              <a:gd name="connsiteY5" fmla="*/ 4954772 h 4954772"/>
              <a:gd name="connsiteX6" fmla="*/ 0 w 17288540"/>
              <a:gd name="connsiteY6"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17288540 w 17288540"/>
              <a:gd name="connsiteY4" fmla="*/ 1059 h 4954772"/>
              <a:gd name="connsiteX5" fmla="*/ 17288540 w 17288540"/>
              <a:gd name="connsiteY5" fmla="*/ 4954772 h 4954772"/>
              <a:gd name="connsiteX6" fmla="*/ 0 w 17288540"/>
              <a:gd name="connsiteY6" fmla="*/ 4954772 h 4954772"/>
              <a:gd name="connsiteX7" fmla="*/ 0 w 17288540"/>
              <a:gd name="connsiteY7"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7288540 w 17288540"/>
              <a:gd name="connsiteY5" fmla="*/ 1059 h 4954772"/>
              <a:gd name="connsiteX6" fmla="*/ 17288540 w 17288540"/>
              <a:gd name="connsiteY6" fmla="*/ 4954772 h 4954772"/>
              <a:gd name="connsiteX7" fmla="*/ 0 w 17288540"/>
              <a:gd name="connsiteY7" fmla="*/ 4954772 h 4954772"/>
              <a:gd name="connsiteX8" fmla="*/ 0 w 17288540"/>
              <a:gd name="connsiteY8"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7288540 w 17288540"/>
              <a:gd name="connsiteY6" fmla="*/ 1059 h 4954772"/>
              <a:gd name="connsiteX7" fmla="*/ 17288540 w 17288540"/>
              <a:gd name="connsiteY7" fmla="*/ 4954772 h 4954772"/>
              <a:gd name="connsiteX8" fmla="*/ 0 w 17288540"/>
              <a:gd name="connsiteY8" fmla="*/ 4954772 h 4954772"/>
              <a:gd name="connsiteX9" fmla="*/ 0 w 17288540"/>
              <a:gd name="connsiteY9" fmla="*/ 1059 h 4954772"/>
              <a:gd name="connsiteX0" fmla="*/ 0 w 17288540"/>
              <a:gd name="connsiteY0" fmla="*/ 105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059 h 4954772"/>
              <a:gd name="connsiteX0" fmla="*/ 0 w 17288540"/>
              <a:gd name="connsiteY0" fmla="*/ 1646979 h 4954772"/>
              <a:gd name="connsiteX1" fmla="*/ 2615610 w 17288540"/>
              <a:gd name="connsiteY1" fmla="*/ 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890977 w 17288540"/>
              <a:gd name="connsiteY2" fmla="*/ 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485321 w 17288540"/>
              <a:gd name="connsiteY3" fmla="*/ 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6979 h 4954772"/>
              <a:gd name="connsiteX1" fmla="*/ 2501310 w 17288540"/>
              <a:gd name="connsiteY1" fmla="*/ 765810 h 4954772"/>
              <a:gd name="connsiteX2" fmla="*/ 4936697 w 17288540"/>
              <a:gd name="connsiteY2" fmla="*/ 1954530 h 4954772"/>
              <a:gd name="connsiteX3" fmla="*/ 7393881 w 17288540"/>
              <a:gd name="connsiteY3" fmla="*/ 1485900 h 4954772"/>
              <a:gd name="connsiteX4" fmla="*/ 9824484 w 17288540"/>
              <a:gd name="connsiteY4" fmla="*/ 0 h 4954772"/>
              <a:gd name="connsiteX5" fmla="*/ 12546419 w 17288540"/>
              <a:gd name="connsiteY5" fmla="*/ 21265 h 4954772"/>
              <a:gd name="connsiteX6" fmla="*/ 14672930 w 17288540"/>
              <a:gd name="connsiteY6" fmla="*/ 21265 h 4954772"/>
              <a:gd name="connsiteX7" fmla="*/ 17288540 w 17288540"/>
              <a:gd name="connsiteY7" fmla="*/ 1059 h 4954772"/>
              <a:gd name="connsiteX8" fmla="*/ 17288540 w 17288540"/>
              <a:gd name="connsiteY8" fmla="*/ 4954772 h 4954772"/>
              <a:gd name="connsiteX9" fmla="*/ 0 w 17288540"/>
              <a:gd name="connsiteY9" fmla="*/ 4954772 h 4954772"/>
              <a:gd name="connsiteX10" fmla="*/ 0 w 17288540"/>
              <a:gd name="connsiteY10" fmla="*/ 1646979 h 4954772"/>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546419 w 17288540"/>
              <a:gd name="connsiteY5" fmla="*/ 2020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672930 w 17288540"/>
              <a:gd name="connsiteY6" fmla="*/ 2020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645920 h 4953713"/>
              <a:gd name="connsiteX1" fmla="*/ 2501310 w 17288540"/>
              <a:gd name="connsiteY1" fmla="*/ 764751 h 4953713"/>
              <a:gd name="connsiteX2" fmla="*/ 4936697 w 17288540"/>
              <a:gd name="connsiteY2" fmla="*/ 1953471 h 4953713"/>
              <a:gd name="connsiteX3" fmla="*/ 7393881 w 17288540"/>
              <a:gd name="connsiteY3" fmla="*/ 1484841 h 4953713"/>
              <a:gd name="connsiteX4" fmla="*/ 9881634 w 17288540"/>
              <a:gd name="connsiteY4" fmla="*/ 67521 h 4953713"/>
              <a:gd name="connsiteX5" fmla="*/ 12352109 w 17288540"/>
              <a:gd name="connsiteY5" fmla="*/ 1311796 h 4953713"/>
              <a:gd name="connsiteX6" fmla="*/ 14775800 w 17288540"/>
              <a:gd name="connsiteY6" fmla="*/ 854596 h 4953713"/>
              <a:gd name="connsiteX7" fmla="*/ 17288540 w 17288540"/>
              <a:gd name="connsiteY7" fmla="*/ 0 h 4953713"/>
              <a:gd name="connsiteX8" fmla="*/ 17288540 w 17288540"/>
              <a:gd name="connsiteY8" fmla="*/ 4953713 h 4953713"/>
              <a:gd name="connsiteX9" fmla="*/ 0 w 17288540"/>
              <a:gd name="connsiteY9" fmla="*/ 4953713 h 4953713"/>
              <a:gd name="connsiteX10" fmla="*/ 0 w 17288540"/>
              <a:gd name="connsiteY10" fmla="*/ 1645920 h 4953713"/>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4775800 w 17288540"/>
              <a:gd name="connsiteY6" fmla="*/ 787075 h 4886192"/>
              <a:gd name="connsiteX7" fmla="*/ 17288540 w 17288540"/>
              <a:gd name="connsiteY7" fmla="*/ 1955589 h 4886192"/>
              <a:gd name="connsiteX8" fmla="*/ 17288540 w 17288540"/>
              <a:gd name="connsiteY8" fmla="*/ 4886192 h 4886192"/>
              <a:gd name="connsiteX9" fmla="*/ 0 w 17288540"/>
              <a:gd name="connsiteY9" fmla="*/ 4886192 h 4886192"/>
              <a:gd name="connsiteX10" fmla="*/ 0 w 17288540"/>
              <a:gd name="connsiteY10"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2352109 w 17288540"/>
              <a:gd name="connsiteY5" fmla="*/ 1244275 h 4886192"/>
              <a:gd name="connsiteX6" fmla="*/ 17288540 w 17288540"/>
              <a:gd name="connsiteY6" fmla="*/ 1955589 h 4886192"/>
              <a:gd name="connsiteX7" fmla="*/ 17288540 w 17288540"/>
              <a:gd name="connsiteY7" fmla="*/ 4886192 h 4886192"/>
              <a:gd name="connsiteX8" fmla="*/ 0 w 17288540"/>
              <a:gd name="connsiteY8" fmla="*/ 4886192 h 4886192"/>
              <a:gd name="connsiteX9" fmla="*/ 0 w 17288540"/>
              <a:gd name="connsiteY9"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17288540 w 17288540"/>
              <a:gd name="connsiteY5" fmla="*/ 19555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17288540"/>
              <a:gd name="connsiteY0" fmla="*/ 1578399 h 4886192"/>
              <a:gd name="connsiteX1" fmla="*/ 2501310 w 17288540"/>
              <a:gd name="connsiteY1" fmla="*/ 697230 h 4886192"/>
              <a:gd name="connsiteX2" fmla="*/ 4936697 w 17288540"/>
              <a:gd name="connsiteY2" fmla="*/ 1885950 h 4886192"/>
              <a:gd name="connsiteX3" fmla="*/ 7393881 w 17288540"/>
              <a:gd name="connsiteY3" fmla="*/ 1417320 h 4886192"/>
              <a:gd name="connsiteX4" fmla="*/ 9881634 w 17288540"/>
              <a:gd name="connsiteY4" fmla="*/ 0 h 4886192"/>
              <a:gd name="connsiteX5" fmla="*/ 9879563 w 17288540"/>
              <a:gd name="connsiteY5" fmla="*/ 698289 h 4886192"/>
              <a:gd name="connsiteX6" fmla="*/ 17288540 w 17288540"/>
              <a:gd name="connsiteY6" fmla="*/ 4886192 h 4886192"/>
              <a:gd name="connsiteX7" fmla="*/ 0 w 17288540"/>
              <a:gd name="connsiteY7" fmla="*/ 4886192 h 4886192"/>
              <a:gd name="connsiteX8" fmla="*/ 0 w 17288540"/>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393881 w 9895882"/>
              <a:gd name="connsiteY3" fmla="*/ 1417320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501310 w 9895882"/>
              <a:gd name="connsiteY1" fmla="*/ 697230 h 4886192"/>
              <a:gd name="connsiteX2" fmla="*/ 4936697 w 9895882"/>
              <a:gd name="connsiteY2" fmla="*/ 1885950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501310 w 9895882"/>
              <a:gd name="connsiteY1" fmla="*/ 697230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3466280 w 9895882"/>
              <a:gd name="connsiteY1" fmla="*/ 2963352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1578399 h 4886192"/>
              <a:gd name="connsiteX1" fmla="*/ 2489958 w 9895882"/>
              <a:gd name="connsiteY1" fmla="*/ 1956186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8" fmla="*/ 0 w 9895882"/>
              <a:gd name="connsiteY8" fmla="*/ 1578399 h 4886192"/>
              <a:gd name="connsiteX0" fmla="*/ 0 w 9895882"/>
              <a:gd name="connsiteY0" fmla="*/ 4886192 h 4886192"/>
              <a:gd name="connsiteX1" fmla="*/ 2489958 w 9895882"/>
              <a:gd name="connsiteY1" fmla="*/ 1956186 h 4886192"/>
              <a:gd name="connsiteX2" fmla="*/ 4982108 w 9895882"/>
              <a:gd name="connsiteY2" fmla="*/ 759515 h 4886192"/>
              <a:gd name="connsiteX3" fmla="*/ 7409548 w 9895882"/>
              <a:gd name="connsiteY3" fmla="*/ 1216152 h 4886192"/>
              <a:gd name="connsiteX4" fmla="*/ 9881634 w 9895882"/>
              <a:gd name="connsiteY4" fmla="*/ 0 h 4886192"/>
              <a:gd name="connsiteX5" fmla="*/ 9879563 w 9895882"/>
              <a:gd name="connsiteY5" fmla="*/ 698289 h 4886192"/>
              <a:gd name="connsiteX6" fmla="*/ 9895882 w 9895882"/>
              <a:gd name="connsiteY6" fmla="*/ 4886192 h 4886192"/>
              <a:gd name="connsiteX7" fmla="*/ 0 w 9895882"/>
              <a:gd name="connsiteY7" fmla="*/ 4886192 h 4886192"/>
              <a:gd name="connsiteX0" fmla="*/ 0 w 7432373"/>
              <a:gd name="connsiteY0" fmla="*/ 4886192 h 4886192"/>
              <a:gd name="connsiteX1" fmla="*/ 26449 w 7432373"/>
              <a:gd name="connsiteY1" fmla="*/ 1956186 h 4886192"/>
              <a:gd name="connsiteX2" fmla="*/ 2518599 w 7432373"/>
              <a:gd name="connsiteY2" fmla="*/ 759515 h 4886192"/>
              <a:gd name="connsiteX3" fmla="*/ 4946039 w 7432373"/>
              <a:gd name="connsiteY3" fmla="*/ 1216152 h 4886192"/>
              <a:gd name="connsiteX4" fmla="*/ 7418125 w 7432373"/>
              <a:gd name="connsiteY4" fmla="*/ 0 h 4886192"/>
              <a:gd name="connsiteX5" fmla="*/ 7416054 w 7432373"/>
              <a:gd name="connsiteY5" fmla="*/ 698289 h 4886192"/>
              <a:gd name="connsiteX6" fmla="*/ 7432373 w 7432373"/>
              <a:gd name="connsiteY6" fmla="*/ 4886192 h 4886192"/>
              <a:gd name="connsiteX7" fmla="*/ 0 w 7432373"/>
              <a:gd name="connsiteY7" fmla="*/ 4886192 h 4886192"/>
              <a:gd name="connsiteX0" fmla="*/ 0 w 7409667"/>
              <a:gd name="connsiteY0" fmla="*/ 4886192 h 4886192"/>
              <a:gd name="connsiteX1" fmla="*/ 3743 w 7409667"/>
              <a:gd name="connsiteY1" fmla="*/ 1956186 h 4886192"/>
              <a:gd name="connsiteX2" fmla="*/ 2495893 w 7409667"/>
              <a:gd name="connsiteY2" fmla="*/ 759515 h 4886192"/>
              <a:gd name="connsiteX3" fmla="*/ 4923333 w 7409667"/>
              <a:gd name="connsiteY3" fmla="*/ 1216152 h 4886192"/>
              <a:gd name="connsiteX4" fmla="*/ 7395419 w 7409667"/>
              <a:gd name="connsiteY4" fmla="*/ 0 h 4886192"/>
              <a:gd name="connsiteX5" fmla="*/ 7393348 w 7409667"/>
              <a:gd name="connsiteY5" fmla="*/ 698289 h 4886192"/>
              <a:gd name="connsiteX6" fmla="*/ 7409667 w 7409667"/>
              <a:gd name="connsiteY6" fmla="*/ 4886192 h 4886192"/>
              <a:gd name="connsiteX7" fmla="*/ 0 w 7409667"/>
              <a:gd name="connsiteY7" fmla="*/ 4886192 h 488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9667" h="4886192">
                <a:moveTo>
                  <a:pt x="0" y="4886192"/>
                </a:moveTo>
                <a:cubicBezTo>
                  <a:pt x="1248" y="3909523"/>
                  <a:pt x="2495" y="2932855"/>
                  <a:pt x="3743" y="1956186"/>
                </a:cubicBezTo>
                <a:lnTo>
                  <a:pt x="2495893" y="759515"/>
                </a:lnTo>
                <a:lnTo>
                  <a:pt x="4923333" y="1216152"/>
                </a:lnTo>
                <a:lnTo>
                  <a:pt x="7395419" y="0"/>
                </a:lnTo>
                <a:cubicBezTo>
                  <a:pt x="7394729" y="232763"/>
                  <a:pt x="7394038" y="465526"/>
                  <a:pt x="7393348" y="698289"/>
                </a:cubicBezTo>
                <a:cubicBezTo>
                  <a:pt x="7398788" y="2094257"/>
                  <a:pt x="7404227" y="3490224"/>
                  <a:pt x="7409667" y="4886192"/>
                </a:cubicBezTo>
                <a:lnTo>
                  <a:pt x="0" y="4886192"/>
                </a:lnTo>
                <a:close/>
              </a:path>
            </a:pathLst>
          </a:custGeom>
          <a:pattFill prst="solidDmnd">
            <a:fgClr>
              <a:srgbClr val="00BD7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ine">
            <a:extLst>
              <a:ext uri="{FF2B5EF4-FFF2-40B4-BE49-F238E27FC236}">
                <a16:creationId xmlns:a16="http://schemas.microsoft.com/office/drawing/2014/main" id="{3115FF73-A1AD-9DA5-FF62-5754DFD14C63}"/>
              </a:ext>
            </a:extLst>
          </p:cNvPr>
          <p:cNvSpPr/>
          <p:nvPr/>
        </p:nvSpPr>
        <p:spPr>
          <a:xfrm flipV="1">
            <a:off x="6663349" y="3740728"/>
            <a:ext cx="0" cy="2126248"/>
          </a:xfrm>
          <a:prstGeom prst="line">
            <a:avLst/>
          </a:prstGeom>
          <a:ln w="50800" cap="rnd">
            <a:solidFill>
              <a:schemeClr val="bg2">
                <a:lumMod val="25000"/>
              </a:schemeClr>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sp>
        <p:nvSpPr>
          <p:cNvPr id="19" name="TextBox 60">
            <a:extLst>
              <a:ext uri="{FF2B5EF4-FFF2-40B4-BE49-F238E27FC236}">
                <a16:creationId xmlns:a16="http://schemas.microsoft.com/office/drawing/2014/main" id="{25E05046-7828-DDD0-C122-0E61C7990D48}"/>
              </a:ext>
            </a:extLst>
          </p:cNvPr>
          <p:cNvSpPr txBox="1"/>
          <p:nvPr/>
        </p:nvSpPr>
        <p:spPr>
          <a:xfrm flipH="1">
            <a:off x="6706794" y="3844579"/>
            <a:ext cx="1991124" cy="400110"/>
          </a:xfrm>
          <a:prstGeom prst="rect">
            <a:avLst/>
          </a:prstGeom>
          <a:noFill/>
        </p:spPr>
        <p:txBody>
          <a:bodyPr wrap="square" rtlCol="0">
            <a:spAutoFit/>
          </a:bodyPr>
          <a:lstStyle/>
          <a:p>
            <a:r>
              <a:rPr lang="en-US" sz="2000" b="1" dirty="0">
                <a:latin typeface="Century Gothic" panose="020B0502020202020204" pitchFamily="34" charset="0"/>
                <a:ea typeface="Lato" panose="020F0502020204030203" pitchFamily="34" charset="0"/>
                <a:cs typeface="Poppins Medium" pitchFamily="2" charset="77"/>
              </a:rPr>
              <a:t>+470 Students</a:t>
            </a:r>
          </a:p>
        </p:txBody>
      </p:sp>
      <p:sp>
        <p:nvSpPr>
          <p:cNvPr id="20" name="TextBox 19">
            <a:extLst>
              <a:ext uri="{FF2B5EF4-FFF2-40B4-BE49-F238E27FC236}">
                <a16:creationId xmlns:a16="http://schemas.microsoft.com/office/drawing/2014/main" id="{056D0108-FAA9-E817-543C-6C45B2165E9A}"/>
              </a:ext>
            </a:extLst>
          </p:cNvPr>
          <p:cNvSpPr txBox="1"/>
          <p:nvPr/>
        </p:nvSpPr>
        <p:spPr>
          <a:xfrm>
            <a:off x="161607" y="5955046"/>
            <a:ext cx="1250649" cy="369332"/>
          </a:xfrm>
          <a:prstGeom prst="rect">
            <a:avLst/>
          </a:prstGeom>
          <a:noFill/>
        </p:spPr>
        <p:txBody>
          <a:bodyPr wrap="square" rtlCol="0">
            <a:spAutoFit/>
          </a:bodyPr>
          <a:lstStyle/>
          <a:p>
            <a:pPr algn="ctr"/>
            <a:r>
              <a:rPr lang="en-US" b="1" dirty="0">
                <a:latin typeface="Century Gothic" panose="020B0502020202020204" pitchFamily="34" charset="0"/>
                <a:ea typeface="Lato Light" panose="020F0502020204030203" pitchFamily="34" charset="0"/>
                <a:cs typeface="Lato Light" panose="020F0502020204030203" pitchFamily="34" charset="0"/>
              </a:rPr>
              <a:t>Jan</a:t>
            </a:r>
          </a:p>
        </p:txBody>
      </p:sp>
      <p:sp>
        <p:nvSpPr>
          <p:cNvPr id="21" name="TextBox 20">
            <a:extLst>
              <a:ext uri="{FF2B5EF4-FFF2-40B4-BE49-F238E27FC236}">
                <a16:creationId xmlns:a16="http://schemas.microsoft.com/office/drawing/2014/main" id="{61581EAC-B236-EE16-3A2D-7D5A27E78BDD}"/>
              </a:ext>
            </a:extLst>
          </p:cNvPr>
          <p:cNvSpPr txBox="1"/>
          <p:nvPr/>
        </p:nvSpPr>
        <p:spPr>
          <a:xfrm>
            <a:off x="1620558" y="5955046"/>
            <a:ext cx="1250649" cy="369332"/>
          </a:xfrm>
          <a:prstGeom prst="rect">
            <a:avLst/>
          </a:prstGeom>
          <a:noFill/>
        </p:spPr>
        <p:txBody>
          <a:bodyPr wrap="square" rtlCol="0">
            <a:spAutoFit/>
          </a:bodyPr>
          <a:lstStyle/>
          <a:p>
            <a:pPr algn="ctr"/>
            <a:r>
              <a:rPr lang="en-US" b="1" dirty="0">
                <a:latin typeface="Century Gothic" panose="020B0502020202020204" pitchFamily="34" charset="0"/>
                <a:ea typeface="Lato Light" panose="020F0502020204030203" pitchFamily="34" charset="0"/>
                <a:cs typeface="Lato Light" panose="020F0502020204030203" pitchFamily="34" charset="0"/>
              </a:rPr>
              <a:t>Feb</a:t>
            </a:r>
          </a:p>
        </p:txBody>
      </p:sp>
      <p:sp>
        <p:nvSpPr>
          <p:cNvPr id="22" name="TextBox 21">
            <a:extLst>
              <a:ext uri="{FF2B5EF4-FFF2-40B4-BE49-F238E27FC236}">
                <a16:creationId xmlns:a16="http://schemas.microsoft.com/office/drawing/2014/main" id="{BCB9EFD4-F084-E10C-FB06-C71F5EB43F08}"/>
              </a:ext>
            </a:extLst>
          </p:cNvPr>
          <p:cNvSpPr txBox="1"/>
          <p:nvPr/>
        </p:nvSpPr>
        <p:spPr>
          <a:xfrm>
            <a:off x="3131758" y="5955046"/>
            <a:ext cx="1250649" cy="369332"/>
          </a:xfrm>
          <a:prstGeom prst="rect">
            <a:avLst/>
          </a:prstGeom>
          <a:noFill/>
        </p:spPr>
        <p:txBody>
          <a:bodyPr wrap="square" rtlCol="0">
            <a:spAutoFit/>
          </a:bodyPr>
          <a:lstStyle/>
          <a:p>
            <a:pPr algn="ctr"/>
            <a:r>
              <a:rPr lang="en-US" b="1" dirty="0">
                <a:latin typeface="Century Gothic" panose="020B0502020202020204" pitchFamily="34" charset="0"/>
                <a:ea typeface="Lato Light" panose="020F0502020204030203" pitchFamily="34" charset="0"/>
                <a:cs typeface="Lato Light" panose="020F0502020204030203" pitchFamily="34" charset="0"/>
              </a:rPr>
              <a:t>Mar</a:t>
            </a:r>
          </a:p>
        </p:txBody>
      </p:sp>
      <p:sp>
        <p:nvSpPr>
          <p:cNvPr id="23" name="TextBox 22">
            <a:extLst>
              <a:ext uri="{FF2B5EF4-FFF2-40B4-BE49-F238E27FC236}">
                <a16:creationId xmlns:a16="http://schemas.microsoft.com/office/drawing/2014/main" id="{11CA3AE5-3341-C007-3587-DAB2E36AFA08}"/>
              </a:ext>
            </a:extLst>
          </p:cNvPr>
          <p:cNvSpPr txBox="1"/>
          <p:nvPr/>
        </p:nvSpPr>
        <p:spPr>
          <a:xfrm>
            <a:off x="4583381" y="5955046"/>
            <a:ext cx="1250649" cy="369332"/>
          </a:xfrm>
          <a:prstGeom prst="rect">
            <a:avLst/>
          </a:prstGeom>
          <a:noFill/>
        </p:spPr>
        <p:txBody>
          <a:bodyPr wrap="square" rtlCol="0">
            <a:spAutoFit/>
          </a:bodyPr>
          <a:lstStyle/>
          <a:p>
            <a:pPr algn="ctr"/>
            <a:r>
              <a:rPr lang="en-US" b="1" dirty="0">
                <a:latin typeface="Century Gothic" panose="020B0502020202020204" pitchFamily="34" charset="0"/>
                <a:ea typeface="Lato Light" panose="020F0502020204030203" pitchFamily="34" charset="0"/>
                <a:cs typeface="Lato Light" panose="020F0502020204030203" pitchFamily="34" charset="0"/>
              </a:rPr>
              <a:t>Apr</a:t>
            </a:r>
          </a:p>
        </p:txBody>
      </p:sp>
      <p:sp>
        <p:nvSpPr>
          <p:cNvPr id="24" name="TextBox 23">
            <a:extLst>
              <a:ext uri="{FF2B5EF4-FFF2-40B4-BE49-F238E27FC236}">
                <a16:creationId xmlns:a16="http://schemas.microsoft.com/office/drawing/2014/main" id="{FFE4F7C9-8CA2-3CE1-013D-77F405A5F797}"/>
              </a:ext>
            </a:extLst>
          </p:cNvPr>
          <p:cNvSpPr txBox="1"/>
          <p:nvPr/>
        </p:nvSpPr>
        <p:spPr>
          <a:xfrm>
            <a:off x="6041859" y="5955046"/>
            <a:ext cx="1250649" cy="369332"/>
          </a:xfrm>
          <a:prstGeom prst="rect">
            <a:avLst/>
          </a:prstGeom>
          <a:noFill/>
        </p:spPr>
        <p:txBody>
          <a:bodyPr wrap="square" rtlCol="0">
            <a:spAutoFit/>
          </a:bodyPr>
          <a:lstStyle/>
          <a:p>
            <a:pPr algn="ctr"/>
            <a:r>
              <a:rPr lang="en-US" b="1" dirty="0">
                <a:latin typeface="Century Gothic" panose="020B0502020202020204" pitchFamily="34" charset="0"/>
                <a:ea typeface="Lato Light" panose="020F0502020204030203" pitchFamily="34" charset="0"/>
                <a:cs typeface="Lato Light" panose="020F0502020204030203" pitchFamily="34" charset="0"/>
              </a:rPr>
              <a:t>May</a:t>
            </a:r>
          </a:p>
        </p:txBody>
      </p:sp>
      <p:sp>
        <p:nvSpPr>
          <p:cNvPr id="25" name="TextBox 24">
            <a:extLst>
              <a:ext uri="{FF2B5EF4-FFF2-40B4-BE49-F238E27FC236}">
                <a16:creationId xmlns:a16="http://schemas.microsoft.com/office/drawing/2014/main" id="{61F662F3-FAB4-D0F4-6012-0C58596498A5}"/>
              </a:ext>
            </a:extLst>
          </p:cNvPr>
          <p:cNvSpPr txBox="1"/>
          <p:nvPr/>
        </p:nvSpPr>
        <p:spPr>
          <a:xfrm>
            <a:off x="7537928" y="5955046"/>
            <a:ext cx="1250649" cy="369332"/>
          </a:xfrm>
          <a:prstGeom prst="rect">
            <a:avLst/>
          </a:prstGeom>
          <a:noFill/>
        </p:spPr>
        <p:txBody>
          <a:bodyPr wrap="square" rtlCol="0">
            <a:spAutoFit/>
          </a:bodyPr>
          <a:lstStyle/>
          <a:p>
            <a:pPr algn="ctr"/>
            <a:r>
              <a:rPr lang="en-US" b="1" dirty="0">
                <a:latin typeface="Century Gothic" panose="020B0502020202020204" pitchFamily="34" charset="0"/>
                <a:ea typeface="Lato Light" panose="020F0502020204030203" pitchFamily="34" charset="0"/>
                <a:cs typeface="Lato Light" panose="020F0502020204030203" pitchFamily="34" charset="0"/>
              </a:rPr>
              <a:t>Jun</a:t>
            </a:r>
          </a:p>
        </p:txBody>
      </p:sp>
      <p:sp>
        <p:nvSpPr>
          <p:cNvPr id="26" name="TextBox 25">
            <a:extLst>
              <a:ext uri="{FF2B5EF4-FFF2-40B4-BE49-F238E27FC236}">
                <a16:creationId xmlns:a16="http://schemas.microsoft.com/office/drawing/2014/main" id="{D2DB8BB7-03C8-7077-34F3-C9B3052EC900}"/>
              </a:ext>
            </a:extLst>
          </p:cNvPr>
          <p:cNvSpPr txBox="1"/>
          <p:nvPr/>
        </p:nvSpPr>
        <p:spPr>
          <a:xfrm>
            <a:off x="8990496" y="5955046"/>
            <a:ext cx="1250649" cy="369332"/>
          </a:xfrm>
          <a:prstGeom prst="rect">
            <a:avLst/>
          </a:prstGeom>
          <a:noFill/>
        </p:spPr>
        <p:txBody>
          <a:bodyPr wrap="square" rtlCol="0">
            <a:spAutoFit/>
          </a:bodyPr>
          <a:lstStyle/>
          <a:p>
            <a:pPr algn="ctr"/>
            <a:r>
              <a:rPr lang="en-US" b="1" dirty="0">
                <a:latin typeface="Century Gothic" panose="020B0502020202020204" pitchFamily="34" charset="0"/>
                <a:ea typeface="Lato Light" panose="020F0502020204030203" pitchFamily="34" charset="0"/>
                <a:cs typeface="Lato Light" panose="020F0502020204030203" pitchFamily="34" charset="0"/>
              </a:rPr>
              <a:t>Jul</a:t>
            </a:r>
          </a:p>
        </p:txBody>
      </p:sp>
      <p:sp>
        <p:nvSpPr>
          <p:cNvPr id="27" name="TextBox 26">
            <a:extLst>
              <a:ext uri="{FF2B5EF4-FFF2-40B4-BE49-F238E27FC236}">
                <a16:creationId xmlns:a16="http://schemas.microsoft.com/office/drawing/2014/main" id="{1D033066-48FD-F826-A9A5-29D5E232443D}"/>
              </a:ext>
            </a:extLst>
          </p:cNvPr>
          <p:cNvSpPr txBox="1"/>
          <p:nvPr/>
        </p:nvSpPr>
        <p:spPr>
          <a:xfrm>
            <a:off x="10473326" y="5955046"/>
            <a:ext cx="1250649" cy="369332"/>
          </a:xfrm>
          <a:prstGeom prst="rect">
            <a:avLst/>
          </a:prstGeom>
          <a:noFill/>
        </p:spPr>
        <p:txBody>
          <a:bodyPr wrap="square" rtlCol="0">
            <a:spAutoFit/>
          </a:bodyPr>
          <a:lstStyle/>
          <a:p>
            <a:pPr algn="ctr"/>
            <a:r>
              <a:rPr lang="en-US" b="1" dirty="0">
                <a:latin typeface="Century Gothic" panose="020B0502020202020204" pitchFamily="34" charset="0"/>
                <a:ea typeface="Lato Light" panose="020F0502020204030203" pitchFamily="34" charset="0"/>
                <a:cs typeface="Lato Light" panose="020F0502020204030203" pitchFamily="34" charset="0"/>
              </a:rPr>
              <a:t>Aug</a:t>
            </a:r>
          </a:p>
        </p:txBody>
      </p:sp>
      <p:graphicFrame>
        <p:nvGraphicFramePr>
          <p:cNvPr id="28" name="Chart 27">
            <a:extLst>
              <a:ext uri="{FF2B5EF4-FFF2-40B4-BE49-F238E27FC236}">
                <a16:creationId xmlns:a16="http://schemas.microsoft.com/office/drawing/2014/main" id="{3FD9571A-298F-8C62-4F69-EFE952B4107B}"/>
              </a:ext>
            </a:extLst>
          </p:cNvPr>
          <p:cNvGraphicFramePr/>
          <p:nvPr>
            <p:extLst>
              <p:ext uri="{D42A27DB-BD31-4B8C-83A1-F6EECF244321}">
                <p14:modId xmlns:p14="http://schemas.microsoft.com/office/powerpoint/2010/main" val="3740964062"/>
              </p:ext>
            </p:extLst>
          </p:nvPr>
        </p:nvGraphicFramePr>
        <p:xfrm>
          <a:off x="-131342" y="3579094"/>
          <a:ext cx="11930743" cy="20517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841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4E59CF3-9A10-2759-7CC5-0865745121AC}"/>
              </a:ext>
            </a:extLst>
          </p:cNvPr>
          <p:cNvSpPr/>
          <p:nvPr/>
        </p:nvSpPr>
        <p:spPr>
          <a:xfrm>
            <a:off x="397565" y="0"/>
            <a:ext cx="359133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5" name="CuadroTexto 350">
            <a:extLst>
              <a:ext uri="{FF2B5EF4-FFF2-40B4-BE49-F238E27FC236}">
                <a16:creationId xmlns:a16="http://schemas.microsoft.com/office/drawing/2014/main" id="{C69F9E7F-0D9E-EC35-3421-CA0C81EBAB52}"/>
              </a:ext>
            </a:extLst>
          </p:cNvPr>
          <p:cNvSpPr txBox="1"/>
          <p:nvPr/>
        </p:nvSpPr>
        <p:spPr>
          <a:xfrm>
            <a:off x="6382678" y="440266"/>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6096000" y="1004016"/>
            <a:ext cx="4123137" cy="584775"/>
          </a:xfrm>
          <a:prstGeom prst="rect">
            <a:avLst/>
          </a:prstGeom>
          <a:noFill/>
        </p:spPr>
        <p:txBody>
          <a:bodyPr wrap="square" rtlCol="0">
            <a:spAutoFit/>
          </a:bodyPr>
          <a:lstStyle/>
          <a:p>
            <a:pPr algn="ctr"/>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sp>
        <p:nvSpPr>
          <p:cNvPr id="22" name="TextBox 21">
            <a:extLst>
              <a:ext uri="{FF2B5EF4-FFF2-40B4-BE49-F238E27FC236}">
                <a16:creationId xmlns:a16="http://schemas.microsoft.com/office/drawing/2014/main" id="{6ED2740E-AA69-CDB3-7978-9AA594B33224}"/>
              </a:ext>
            </a:extLst>
          </p:cNvPr>
          <p:cNvSpPr txBox="1"/>
          <p:nvPr/>
        </p:nvSpPr>
        <p:spPr>
          <a:xfrm>
            <a:off x="762966" y="1979787"/>
            <a:ext cx="2852991" cy="2062103"/>
          </a:xfrm>
          <a:prstGeom prst="rect">
            <a:avLst/>
          </a:prstGeom>
          <a:noFill/>
        </p:spPr>
        <p:txBody>
          <a:bodyPr wrap="square" rtlCol="0">
            <a:spAutoFit/>
          </a:bodyPr>
          <a:lstStyle/>
          <a:p>
            <a:r>
              <a:rPr lang="en-US" sz="1600" dirty="0">
                <a:solidFill>
                  <a:schemeClr val="bg2">
                    <a:lumMod val="50000"/>
                  </a:schemeClr>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23" name="TextBox 22">
            <a:extLst>
              <a:ext uri="{FF2B5EF4-FFF2-40B4-BE49-F238E27FC236}">
                <a16:creationId xmlns:a16="http://schemas.microsoft.com/office/drawing/2014/main" id="{5C8050CC-16A5-6C06-ED47-5F3D18B1462F}"/>
              </a:ext>
            </a:extLst>
          </p:cNvPr>
          <p:cNvSpPr txBox="1"/>
          <p:nvPr/>
        </p:nvSpPr>
        <p:spPr>
          <a:xfrm>
            <a:off x="762966" y="1423627"/>
            <a:ext cx="2072708" cy="523220"/>
          </a:xfrm>
          <a:prstGeom prst="rect">
            <a:avLst/>
          </a:prstGeom>
          <a:noFill/>
        </p:spPr>
        <p:txBody>
          <a:bodyPr wrap="square" rtlCol="0">
            <a:spAutoFit/>
          </a:bodyPr>
          <a:lstStyle/>
          <a:p>
            <a:r>
              <a:rPr lang="en-US" sz="2800"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Education</a:t>
            </a:r>
            <a:r>
              <a:rPr lang="en-US" sz="2000"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 </a:t>
            </a:r>
          </a:p>
        </p:txBody>
      </p:sp>
      <p:sp>
        <p:nvSpPr>
          <p:cNvPr id="18" name="Oval 17">
            <a:extLst>
              <a:ext uri="{FF2B5EF4-FFF2-40B4-BE49-F238E27FC236}">
                <a16:creationId xmlns:a16="http://schemas.microsoft.com/office/drawing/2014/main" id="{73896D84-3E3E-BD90-819B-DD61AADB7E2D}"/>
              </a:ext>
            </a:extLst>
          </p:cNvPr>
          <p:cNvSpPr/>
          <p:nvPr/>
        </p:nvSpPr>
        <p:spPr>
          <a:xfrm>
            <a:off x="804609" y="4895963"/>
            <a:ext cx="364610" cy="364610"/>
          </a:xfrm>
          <a:prstGeom prst="ellipse">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9" name="Oval 18">
            <a:extLst>
              <a:ext uri="{FF2B5EF4-FFF2-40B4-BE49-F238E27FC236}">
                <a16:creationId xmlns:a16="http://schemas.microsoft.com/office/drawing/2014/main" id="{7B810DF4-4101-FC19-32A2-8042E8CD1EC5}"/>
              </a:ext>
            </a:extLst>
          </p:cNvPr>
          <p:cNvSpPr/>
          <p:nvPr/>
        </p:nvSpPr>
        <p:spPr>
          <a:xfrm>
            <a:off x="804609" y="5573917"/>
            <a:ext cx="364610" cy="364610"/>
          </a:xfrm>
          <a:prstGeom prst="ellipse">
            <a:avLst/>
          </a:prstGeom>
          <a:solidFill>
            <a:srgbClr val="73E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TextBox 19">
            <a:extLst>
              <a:ext uri="{FF2B5EF4-FFF2-40B4-BE49-F238E27FC236}">
                <a16:creationId xmlns:a16="http://schemas.microsoft.com/office/drawing/2014/main" id="{9625F4B7-4407-8E9F-59FF-80E8451123F7}"/>
              </a:ext>
            </a:extLst>
          </p:cNvPr>
          <p:cNvSpPr txBox="1"/>
          <p:nvPr/>
        </p:nvSpPr>
        <p:spPr>
          <a:xfrm>
            <a:off x="1292013" y="4878213"/>
            <a:ext cx="2162472" cy="400110"/>
          </a:xfrm>
          <a:prstGeom prst="rect">
            <a:avLst/>
          </a:prstGeom>
          <a:noFill/>
        </p:spPr>
        <p:txBody>
          <a:bodyPr wrap="square" rtlCol="0">
            <a:spAutoFit/>
          </a:bodyPr>
          <a:lstStyle/>
          <a:p>
            <a:r>
              <a:rPr lang="en-US" sz="2000"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21" name="TextBox 20">
            <a:extLst>
              <a:ext uri="{FF2B5EF4-FFF2-40B4-BE49-F238E27FC236}">
                <a16:creationId xmlns:a16="http://schemas.microsoft.com/office/drawing/2014/main" id="{E4C0F1C2-AC9A-AA1C-1E20-30CA64219F9B}"/>
              </a:ext>
            </a:extLst>
          </p:cNvPr>
          <p:cNvSpPr txBox="1"/>
          <p:nvPr/>
        </p:nvSpPr>
        <p:spPr>
          <a:xfrm>
            <a:off x="1292013" y="5556167"/>
            <a:ext cx="2162472" cy="400110"/>
          </a:xfrm>
          <a:prstGeom prst="rect">
            <a:avLst/>
          </a:prstGeom>
          <a:noFill/>
        </p:spPr>
        <p:txBody>
          <a:bodyPr wrap="square" rtlCol="0">
            <a:spAutoFit/>
          </a:bodyPr>
          <a:lstStyle/>
          <a:p>
            <a:r>
              <a:rPr lang="en-US" sz="2000"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Classroom 02</a:t>
            </a:r>
          </a:p>
        </p:txBody>
      </p:sp>
      <p:grpSp>
        <p:nvGrpSpPr>
          <p:cNvPr id="25" name="Group 24">
            <a:extLst>
              <a:ext uri="{FF2B5EF4-FFF2-40B4-BE49-F238E27FC236}">
                <a16:creationId xmlns:a16="http://schemas.microsoft.com/office/drawing/2014/main" id="{1787F2FD-8583-6D75-FCC2-1F62000CBF00}"/>
              </a:ext>
            </a:extLst>
          </p:cNvPr>
          <p:cNvGrpSpPr/>
          <p:nvPr/>
        </p:nvGrpSpPr>
        <p:grpSpPr>
          <a:xfrm>
            <a:off x="4338549" y="1898308"/>
            <a:ext cx="7695098" cy="4431819"/>
            <a:chOff x="4001808" y="1895061"/>
            <a:chExt cx="7695098" cy="4431819"/>
          </a:xfrm>
        </p:grpSpPr>
        <p:graphicFrame>
          <p:nvGraphicFramePr>
            <p:cNvPr id="3" name="Chart 2">
              <a:extLst>
                <a:ext uri="{FF2B5EF4-FFF2-40B4-BE49-F238E27FC236}">
                  <a16:creationId xmlns:a16="http://schemas.microsoft.com/office/drawing/2014/main" id="{366D024D-8196-B1B0-0FA4-DFB4093EF0D2}"/>
                </a:ext>
              </a:extLst>
            </p:cNvPr>
            <p:cNvGraphicFramePr/>
            <p:nvPr>
              <p:extLst>
                <p:ext uri="{D42A27DB-BD31-4B8C-83A1-F6EECF244321}">
                  <p14:modId xmlns:p14="http://schemas.microsoft.com/office/powerpoint/2010/main" val="3078610095"/>
                </p:ext>
              </p:extLst>
            </p:nvPr>
          </p:nvGraphicFramePr>
          <p:xfrm>
            <a:off x="4001808" y="1895061"/>
            <a:ext cx="7695098" cy="4431819"/>
          </p:xfrm>
          <a:graphic>
            <a:graphicData uri="http://schemas.openxmlformats.org/drawingml/2006/chart">
              <c:chart xmlns:c="http://schemas.openxmlformats.org/drawingml/2006/chart" xmlns:r="http://schemas.openxmlformats.org/officeDocument/2006/relationships" r:id="rId2"/>
            </a:graphicData>
          </a:graphic>
        </p:graphicFrame>
        <p:grpSp>
          <p:nvGrpSpPr>
            <p:cNvPr id="24" name="Group 23">
              <a:extLst>
                <a:ext uri="{FF2B5EF4-FFF2-40B4-BE49-F238E27FC236}">
                  <a16:creationId xmlns:a16="http://schemas.microsoft.com/office/drawing/2014/main" id="{684CCF4E-7E77-DBC4-B6D2-4FE4848A1612}"/>
                </a:ext>
              </a:extLst>
            </p:cNvPr>
            <p:cNvGrpSpPr/>
            <p:nvPr/>
          </p:nvGrpSpPr>
          <p:grpSpPr>
            <a:xfrm>
              <a:off x="5333424" y="2254219"/>
              <a:ext cx="2090874" cy="920830"/>
              <a:chOff x="6885593" y="2257419"/>
              <a:chExt cx="2090874" cy="920830"/>
            </a:xfrm>
          </p:grpSpPr>
          <p:grpSp>
            <p:nvGrpSpPr>
              <p:cNvPr id="8" name="Group 7">
                <a:extLst>
                  <a:ext uri="{FF2B5EF4-FFF2-40B4-BE49-F238E27FC236}">
                    <a16:creationId xmlns:a16="http://schemas.microsoft.com/office/drawing/2014/main" id="{0133E621-E34C-073E-33CF-361C146B7018}"/>
                  </a:ext>
                </a:extLst>
              </p:cNvPr>
              <p:cNvGrpSpPr/>
              <p:nvPr/>
            </p:nvGrpSpPr>
            <p:grpSpPr>
              <a:xfrm rot="10800000">
                <a:off x="6885593" y="2257419"/>
                <a:ext cx="2090874" cy="920830"/>
                <a:chOff x="5632676" y="9634807"/>
                <a:chExt cx="3115084" cy="1371900"/>
              </a:xfrm>
              <a:solidFill>
                <a:schemeClr val="tx2"/>
              </a:solidFill>
            </p:grpSpPr>
            <p:sp>
              <p:nvSpPr>
                <p:cNvPr id="14" name="Rectangle 13">
                  <a:extLst>
                    <a:ext uri="{FF2B5EF4-FFF2-40B4-BE49-F238E27FC236}">
                      <a16:creationId xmlns:a16="http://schemas.microsoft.com/office/drawing/2014/main" id="{2B32B506-C6E8-D26B-D6E4-7E54FA776ED2}"/>
                    </a:ext>
                  </a:extLst>
                </p:cNvPr>
                <p:cNvSpPr/>
                <p:nvPr/>
              </p:nvSpPr>
              <p:spPr>
                <a:xfrm>
                  <a:off x="5632676" y="9906011"/>
                  <a:ext cx="3115084" cy="1100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5" name="Triangle 14">
                  <a:extLst>
                    <a:ext uri="{FF2B5EF4-FFF2-40B4-BE49-F238E27FC236}">
                      <a16:creationId xmlns:a16="http://schemas.microsoft.com/office/drawing/2014/main" id="{9021848A-110A-6546-E860-9861F5B5056B}"/>
                    </a:ext>
                  </a:extLst>
                </p:cNvPr>
                <p:cNvSpPr/>
                <p:nvPr/>
              </p:nvSpPr>
              <p:spPr>
                <a:xfrm>
                  <a:off x="6928486" y="9634807"/>
                  <a:ext cx="523464" cy="42359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grpSp>
            <p:nvGrpSpPr>
              <p:cNvPr id="11" name="Group 10">
                <a:extLst>
                  <a:ext uri="{FF2B5EF4-FFF2-40B4-BE49-F238E27FC236}">
                    <a16:creationId xmlns:a16="http://schemas.microsoft.com/office/drawing/2014/main" id="{51812E4B-9077-DB7C-A3AB-1BC27D387A40}"/>
                  </a:ext>
                </a:extLst>
              </p:cNvPr>
              <p:cNvGrpSpPr/>
              <p:nvPr/>
            </p:nvGrpSpPr>
            <p:grpSpPr>
              <a:xfrm rot="10800000">
                <a:off x="6962913" y="2369097"/>
                <a:ext cx="1839527" cy="507831"/>
                <a:chOff x="10456252" y="8585483"/>
                <a:chExt cx="3295223" cy="909700"/>
              </a:xfrm>
            </p:grpSpPr>
            <p:sp>
              <p:nvSpPr>
                <p:cNvPr id="12" name="TextBox 60">
                  <a:extLst>
                    <a:ext uri="{FF2B5EF4-FFF2-40B4-BE49-F238E27FC236}">
                      <a16:creationId xmlns:a16="http://schemas.microsoft.com/office/drawing/2014/main" id="{D256B91B-7652-A3DF-FF00-3178704595FB}"/>
                    </a:ext>
                  </a:extLst>
                </p:cNvPr>
                <p:cNvSpPr txBox="1"/>
                <p:nvPr/>
              </p:nvSpPr>
              <p:spPr>
                <a:xfrm rot="10800000">
                  <a:off x="12462407" y="8673434"/>
                  <a:ext cx="1289068" cy="661601"/>
                </a:xfrm>
                <a:prstGeom prst="rect">
                  <a:avLst/>
                </a:prstGeom>
                <a:noFill/>
              </p:spPr>
              <p:txBody>
                <a:bodyPr wrap="square" rtlCol="0">
                  <a:spAutoFit/>
                </a:bodyPr>
                <a:lstStyle/>
                <a:p>
                  <a:pPr algn="ctr"/>
                  <a:r>
                    <a:rPr lang="en-US" b="1" dirty="0">
                      <a:latin typeface="Century Gothic" panose="020B0502020202020204" pitchFamily="34" charset="0"/>
                      <a:ea typeface="Lato" panose="020F0502020204030203" pitchFamily="34" charset="0"/>
                      <a:cs typeface="Poppins Medium" pitchFamily="2" charset="77"/>
                    </a:rPr>
                    <a:t>2.4%</a:t>
                  </a:r>
                </a:p>
              </p:txBody>
            </p:sp>
            <p:sp>
              <p:nvSpPr>
                <p:cNvPr id="13" name="TextBox 12">
                  <a:extLst>
                    <a:ext uri="{FF2B5EF4-FFF2-40B4-BE49-F238E27FC236}">
                      <a16:creationId xmlns:a16="http://schemas.microsoft.com/office/drawing/2014/main" id="{7D79FAF2-507E-F298-D773-17E4BBCE0F44}"/>
                    </a:ext>
                  </a:extLst>
                </p:cNvPr>
                <p:cNvSpPr txBox="1"/>
                <p:nvPr/>
              </p:nvSpPr>
              <p:spPr>
                <a:xfrm rot="10800000">
                  <a:off x="10456252" y="8585483"/>
                  <a:ext cx="1953059" cy="909700"/>
                </a:xfrm>
                <a:prstGeom prst="rect">
                  <a:avLst/>
                </a:prstGeom>
                <a:noFill/>
              </p:spPr>
              <p:txBody>
                <a:bodyPr wrap="square" rtlCol="0">
                  <a:spAutoFit/>
                </a:bodyPr>
                <a:lstStyle/>
                <a:p>
                  <a:r>
                    <a:rPr lang="en-US" sz="900" dirty="0">
                      <a:latin typeface="Century Gothic" panose="020B0502020202020204" pitchFamily="34" charset="0"/>
                      <a:cs typeface="Poppins Light" pitchFamily="2" charset="77"/>
                    </a:rPr>
                    <a:t>Analysis of different brands and products.</a:t>
                  </a:r>
                </a:p>
              </p:txBody>
            </p:sp>
          </p:grpSp>
        </p:grpSp>
      </p:grpSp>
    </p:spTree>
    <p:extLst>
      <p:ext uri="{BB962C8B-B14F-4D97-AF65-F5344CB8AC3E}">
        <p14:creationId xmlns:p14="http://schemas.microsoft.com/office/powerpoint/2010/main" val="351579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CCB50EC7-5F14-06F1-7138-2A48CD220BF7}"/>
              </a:ext>
            </a:extLst>
          </p:cNvPr>
          <p:cNvGrpSpPr/>
          <p:nvPr/>
        </p:nvGrpSpPr>
        <p:grpSpPr>
          <a:xfrm>
            <a:off x="372573" y="1394637"/>
            <a:ext cx="5669757" cy="5243789"/>
            <a:chOff x="6957392" y="1742288"/>
            <a:chExt cx="4669512" cy="4318692"/>
          </a:xfrm>
        </p:grpSpPr>
        <p:graphicFrame>
          <p:nvGraphicFramePr>
            <p:cNvPr id="3" name="Chart 2">
              <a:extLst>
                <a:ext uri="{FF2B5EF4-FFF2-40B4-BE49-F238E27FC236}">
                  <a16:creationId xmlns:a16="http://schemas.microsoft.com/office/drawing/2014/main" id="{4991F03C-BCC0-F577-FDA6-FF683F7BB681}"/>
                </a:ext>
              </a:extLst>
            </p:cNvPr>
            <p:cNvGraphicFramePr/>
            <p:nvPr>
              <p:extLst>
                <p:ext uri="{D42A27DB-BD31-4B8C-83A1-F6EECF244321}">
                  <p14:modId xmlns:p14="http://schemas.microsoft.com/office/powerpoint/2010/main" val="1296899075"/>
                </p:ext>
              </p:extLst>
            </p:nvPr>
          </p:nvGraphicFramePr>
          <p:xfrm>
            <a:off x="6957392" y="1742288"/>
            <a:ext cx="4669512" cy="43186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86CB45A-E60D-CD3B-7277-144CC6512019}"/>
                </a:ext>
              </a:extLst>
            </p:cNvPr>
            <p:cNvSpPr txBox="1"/>
            <p:nvPr/>
          </p:nvSpPr>
          <p:spPr>
            <a:xfrm>
              <a:off x="7860373" y="2617207"/>
              <a:ext cx="630668" cy="278827"/>
            </a:xfrm>
            <a:prstGeom prst="rect">
              <a:avLst/>
            </a:prstGeom>
            <a:noFill/>
          </p:spPr>
          <p:txBody>
            <a:bodyPr wrap="square" rtlCol="0">
              <a:spAutoFit/>
            </a:bodyPr>
            <a:lstStyle/>
            <a:p>
              <a:pPr algn="ctr"/>
              <a:r>
                <a:rPr lang="en-US" sz="1600" b="1" dirty="0">
                  <a:latin typeface="Century Gothic" panose="020B0502020202020204" pitchFamily="34" charset="0"/>
                  <a:ea typeface="Lato Light" panose="020F0502020204030203" pitchFamily="34" charset="0"/>
                  <a:cs typeface="Lato Light" panose="020F0502020204030203" pitchFamily="34" charset="0"/>
                </a:rPr>
                <a:t>17</a:t>
              </a:r>
            </a:p>
          </p:txBody>
        </p:sp>
        <p:sp>
          <p:nvSpPr>
            <p:cNvPr id="7" name="TextBox 6">
              <a:extLst>
                <a:ext uri="{FF2B5EF4-FFF2-40B4-BE49-F238E27FC236}">
                  <a16:creationId xmlns:a16="http://schemas.microsoft.com/office/drawing/2014/main" id="{463B8A60-9B9D-34D7-2984-BF045D7DCABC}"/>
                </a:ext>
              </a:extLst>
            </p:cNvPr>
            <p:cNvSpPr txBox="1"/>
            <p:nvPr/>
          </p:nvSpPr>
          <p:spPr>
            <a:xfrm>
              <a:off x="9292148" y="4690074"/>
              <a:ext cx="630668" cy="278827"/>
            </a:xfrm>
            <a:prstGeom prst="rect">
              <a:avLst/>
            </a:prstGeom>
            <a:noFill/>
          </p:spPr>
          <p:txBody>
            <a:bodyPr wrap="square" rtlCol="0">
              <a:spAutoFit/>
            </a:bodyPr>
            <a:lstStyle/>
            <a:p>
              <a:pPr algn="ctr"/>
              <a:r>
                <a:rPr lang="en-US" sz="1600" b="1" dirty="0">
                  <a:latin typeface="Century Gothic" panose="020B0502020202020204" pitchFamily="34" charset="0"/>
                  <a:ea typeface="Lato Light" panose="020F0502020204030203" pitchFamily="34" charset="0"/>
                  <a:cs typeface="Lato Light" panose="020F0502020204030203" pitchFamily="34" charset="0"/>
                </a:rPr>
                <a:t>50</a:t>
              </a:r>
            </a:p>
          </p:txBody>
        </p:sp>
        <p:sp>
          <p:nvSpPr>
            <p:cNvPr id="8" name="TextBox 7">
              <a:extLst>
                <a:ext uri="{FF2B5EF4-FFF2-40B4-BE49-F238E27FC236}">
                  <a16:creationId xmlns:a16="http://schemas.microsoft.com/office/drawing/2014/main" id="{2B795314-469B-AF9F-7AF7-C7865D6DCB97}"/>
                </a:ext>
              </a:extLst>
            </p:cNvPr>
            <p:cNvSpPr txBox="1"/>
            <p:nvPr/>
          </p:nvSpPr>
          <p:spPr>
            <a:xfrm>
              <a:off x="7072501" y="3592470"/>
              <a:ext cx="630668" cy="278827"/>
            </a:xfrm>
            <a:prstGeom prst="rect">
              <a:avLst/>
            </a:prstGeom>
            <a:noFill/>
          </p:spPr>
          <p:txBody>
            <a:bodyPr wrap="square" rtlCol="0">
              <a:spAutoFit/>
            </a:bodyPr>
            <a:lstStyle/>
            <a:p>
              <a:pPr algn="ctr"/>
              <a:r>
                <a:rPr lang="en-US" sz="1600" b="1" dirty="0">
                  <a:latin typeface="Century Gothic" panose="020B0502020202020204" pitchFamily="34" charset="0"/>
                  <a:ea typeface="Lato Light" panose="020F0502020204030203" pitchFamily="34" charset="0"/>
                  <a:cs typeface="Lato Light" panose="020F0502020204030203" pitchFamily="34" charset="0"/>
                </a:rPr>
                <a:t>34</a:t>
              </a:r>
            </a:p>
          </p:txBody>
        </p:sp>
      </p:grpSp>
      <p:grpSp>
        <p:nvGrpSpPr>
          <p:cNvPr id="27" name="Group 26">
            <a:extLst>
              <a:ext uri="{FF2B5EF4-FFF2-40B4-BE49-F238E27FC236}">
                <a16:creationId xmlns:a16="http://schemas.microsoft.com/office/drawing/2014/main" id="{982801A5-09C8-642F-3D28-8B977FEE8849}"/>
              </a:ext>
            </a:extLst>
          </p:cNvPr>
          <p:cNvGrpSpPr/>
          <p:nvPr/>
        </p:nvGrpSpPr>
        <p:grpSpPr>
          <a:xfrm>
            <a:off x="6268661" y="4361672"/>
            <a:ext cx="5923339" cy="837166"/>
            <a:chOff x="6268661" y="2521754"/>
            <a:chExt cx="5923339" cy="837166"/>
          </a:xfrm>
        </p:grpSpPr>
        <p:sp>
          <p:nvSpPr>
            <p:cNvPr id="26" name="Rectangle 25">
              <a:extLst>
                <a:ext uri="{FF2B5EF4-FFF2-40B4-BE49-F238E27FC236}">
                  <a16:creationId xmlns:a16="http://schemas.microsoft.com/office/drawing/2014/main" id="{28EAB5D7-D601-84B9-A1DF-4239856A3AB5}"/>
                </a:ext>
              </a:extLst>
            </p:cNvPr>
            <p:cNvSpPr/>
            <p:nvPr/>
          </p:nvSpPr>
          <p:spPr>
            <a:xfrm>
              <a:off x="6268661" y="2521754"/>
              <a:ext cx="5923339" cy="837166"/>
            </a:xfrm>
            <a:prstGeom prst="rect">
              <a:avLst/>
            </a:prstGeom>
            <a:solidFill>
              <a:srgbClr val="73E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F31657-45FC-942D-94E8-AF032C03988A}"/>
                </a:ext>
              </a:extLst>
            </p:cNvPr>
            <p:cNvSpPr txBox="1"/>
            <p:nvPr/>
          </p:nvSpPr>
          <p:spPr>
            <a:xfrm>
              <a:off x="8438531" y="2771060"/>
              <a:ext cx="1430564" cy="338554"/>
            </a:xfrm>
            <a:prstGeom prst="rect">
              <a:avLst/>
            </a:prstGeom>
            <a:noFill/>
          </p:spPr>
          <p:txBody>
            <a:bodyPr wrap="square" rtlCol="0">
              <a:spAutoFit/>
            </a:bodyPr>
            <a:lstStyle/>
            <a:p>
              <a:r>
                <a:rPr lang="en-US" sz="16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Classroom 1</a:t>
              </a:r>
            </a:p>
          </p:txBody>
        </p:sp>
        <p:sp>
          <p:nvSpPr>
            <p:cNvPr id="13" name="TextBox 12">
              <a:extLst>
                <a:ext uri="{FF2B5EF4-FFF2-40B4-BE49-F238E27FC236}">
                  <a16:creationId xmlns:a16="http://schemas.microsoft.com/office/drawing/2014/main" id="{BF3AF06A-CD8C-3AF2-2504-D936C0E26BDF}"/>
                </a:ext>
              </a:extLst>
            </p:cNvPr>
            <p:cNvSpPr txBox="1"/>
            <p:nvPr/>
          </p:nvSpPr>
          <p:spPr>
            <a:xfrm>
              <a:off x="6522283" y="2740282"/>
              <a:ext cx="168991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John Smith</a:t>
              </a:r>
            </a:p>
          </p:txBody>
        </p:sp>
        <p:sp>
          <p:nvSpPr>
            <p:cNvPr id="14" name="TextBox 13">
              <a:extLst>
                <a:ext uri="{FF2B5EF4-FFF2-40B4-BE49-F238E27FC236}">
                  <a16:creationId xmlns:a16="http://schemas.microsoft.com/office/drawing/2014/main" id="{A5AE8D6C-1947-CC53-4D40-A3B33A11D253}"/>
                </a:ext>
              </a:extLst>
            </p:cNvPr>
            <p:cNvSpPr txBox="1"/>
            <p:nvPr/>
          </p:nvSpPr>
          <p:spPr>
            <a:xfrm>
              <a:off x="10311155" y="2771060"/>
              <a:ext cx="1430564" cy="338554"/>
            </a:xfrm>
            <a:prstGeom prst="rect">
              <a:avLst/>
            </a:prstGeom>
            <a:noFill/>
          </p:spPr>
          <p:txBody>
            <a:bodyPr wrap="square" rtlCol="0">
              <a:spAutoFit/>
            </a:bodyPr>
            <a:lstStyle/>
            <a:p>
              <a:r>
                <a:rPr lang="en-US" sz="16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34 Students</a:t>
              </a:r>
            </a:p>
          </p:txBody>
        </p:sp>
      </p:grpSp>
      <p:grpSp>
        <p:nvGrpSpPr>
          <p:cNvPr id="28" name="Group 27">
            <a:extLst>
              <a:ext uri="{FF2B5EF4-FFF2-40B4-BE49-F238E27FC236}">
                <a16:creationId xmlns:a16="http://schemas.microsoft.com/office/drawing/2014/main" id="{E1C9B952-5B3E-622F-EDAE-962FCA229696}"/>
              </a:ext>
            </a:extLst>
          </p:cNvPr>
          <p:cNvGrpSpPr/>
          <p:nvPr/>
        </p:nvGrpSpPr>
        <p:grpSpPr>
          <a:xfrm>
            <a:off x="6268661" y="3432590"/>
            <a:ext cx="5923339" cy="837166"/>
            <a:chOff x="6268661" y="3432590"/>
            <a:chExt cx="5923339" cy="837166"/>
          </a:xfrm>
        </p:grpSpPr>
        <p:sp>
          <p:nvSpPr>
            <p:cNvPr id="25" name="Rectangle 24">
              <a:extLst>
                <a:ext uri="{FF2B5EF4-FFF2-40B4-BE49-F238E27FC236}">
                  <a16:creationId xmlns:a16="http://schemas.microsoft.com/office/drawing/2014/main" id="{86249F6F-1132-FEB7-F712-DF013F775BB6}"/>
                </a:ext>
              </a:extLst>
            </p:cNvPr>
            <p:cNvSpPr/>
            <p:nvPr/>
          </p:nvSpPr>
          <p:spPr>
            <a:xfrm>
              <a:off x="6268661" y="3432590"/>
              <a:ext cx="5923339" cy="837166"/>
            </a:xfrm>
            <a:prstGeom prst="rect">
              <a:avLst/>
            </a:prstGeom>
            <a:solidFill>
              <a:srgbClr val="04A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42C6FC-2304-A4B0-CC76-308BCE50D3E2}"/>
                </a:ext>
              </a:extLst>
            </p:cNvPr>
            <p:cNvSpPr txBox="1"/>
            <p:nvPr/>
          </p:nvSpPr>
          <p:spPr>
            <a:xfrm>
              <a:off x="8438531" y="3647200"/>
              <a:ext cx="1430564" cy="338554"/>
            </a:xfrm>
            <a:prstGeom prst="rect">
              <a:avLst/>
            </a:prstGeom>
            <a:noFill/>
          </p:spPr>
          <p:txBody>
            <a:bodyPr wrap="square" rtlCol="0">
              <a:spAutoFit/>
            </a:bodyPr>
            <a:lstStyle/>
            <a:p>
              <a:r>
                <a:rPr lang="en-US" sz="16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Classroom 2</a:t>
              </a:r>
            </a:p>
          </p:txBody>
        </p:sp>
        <p:sp>
          <p:nvSpPr>
            <p:cNvPr id="21" name="TextBox 20">
              <a:extLst>
                <a:ext uri="{FF2B5EF4-FFF2-40B4-BE49-F238E27FC236}">
                  <a16:creationId xmlns:a16="http://schemas.microsoft.com/office/drawing/2014/main" id="{880E83D6-382D-27F7-CE3B-244C4054F95B}"/>
                </a:ext>
              </a:extLst>
            </p:cNvPr>
            <p:cNvSpPr txBox="1"/>
            <p:nvPr/>
          </p:nvSpPr>
          <p:spPr>
            <a:xfrm>
              <a:off x="6522283" y="3616422"/>
              <a:ext cx="168991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Katy Mills</a:t>
              </a:r>
            </a:p>
          </p:txBody>
        </p:sp>
        <p:sp>
          <p:nvSpPr>
            <p:cNvPr id="22" name="TextBox 21">
              <a:extLst>
                <a:ext uri="{FF2B5EF4-FFF2-40B4-BE49-F238E27FC236}">
                  <a16:creationId xmlns:a16="http://schemas.microsoft.com/office/drawing/2014/main" id="{8A619395-FB64-BE0D-3804-5C5E68A2DA55}"/>
                </a:ext>
              </a:extLst>
            </p:cNvPr>
            <p:cNvSpPr txBox="1"/>
            <p:nvPr/>
          </p:nvSpPr>
          <p:spPr>
            <a:xfrm>
              <a:off x="10311155" y="3647200"/>
              <a:ext cx="1430564" cy="338554"/>
            </a:xfrm>
            <a:prstGeom prst="rect">
              <a:avLst/>
            </a:prstGeom>
            <a:noFill/>
          </p:spPr>
          <p:txBody>
            <a:bodyPr wrap="square" rtlCol="0">
              <a:spAutoFit/>
            </a:bodyPr>
            <a:lstStyle/>
            <a:p>
              <a:r>
                <a:rPr lang="en-US" sz="16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17 Students</a:t>
              </a:r>
            </a:p>
          </p:txBody>
        </p:sp>
      </p:grpSp>
      <p:grpSp>
        <p:nvGrpSpPr>
          <p:cNvPr id="29" name="Group 28">
            <a:extLst>
              <a:ext uri="{FF2B5EF4-FFF2-40B4-BE49-F238E27FC236}">
                <a16:creationId xmlns:a16="http://schemas.microsoft.com/office/drawing/2014/main" id="{E0C34F1C-D48B-9FF9-7F67-83DD1F95F985}"/>
              </a:ext>
            </a:extLst>
          </p:cNvPr>
          <p:cNvGrpSpPr/>
          <p:nvPr/>
        </p:nvGrpSpPr>
        <p:grpSpPr>
          <a:xfrm>
            <a:off x="6268661" y="2503508"/>
            <a:ext cx="5923339" cy="837166"/>
            <a:chOff x="6268661" y="4342234"/>
            <a:chExt cx="5923339" cy="837166"/>
          </a:xfrm>
        </p:grpSpPr>
        <p:sp>
          <p:nvSpPr>
            <p:cNvPr id="24" name="Rectangle 23">
              <a:extLst>
                <a:ext uri="{FF2B5EF4-FFF2-40B4-BE49-F238E27FC236}">
                  <a16:creationId xmlns:a16="http://schemas.microsoft.com/office/drawing/2014/main" id="{81326AC2-BFD4-9E39-995D-5DF3079E5353}"/>
                </a:ext>
              </a:extLst>
            </p:cNvPr>
            <p:cNvSpPr/>
            <p:nvPr/>
          </p:nvSpPr>
          <p:spPr>
            <a:xfrm>
              <a:off x="6268661" y="4342234"/>
              <a:ext cx="5923339" cy="837166"/>
            </a:xfrm>
            <a:prstGeom prst="rect">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974D903-2250-6442-EF6A-BE3B87E51B10}"/>
                </a:ext>
              </a:extLst>
            </p:cNvPr>
            <p:cNvSpPr txBox="1"/>
            <p:nvPr/>
          </p:nvSpPr>
          <p:spPr>
            <a:xfrm>
              <a:off x="8438531" y="4607496"/>
              <a:ext cx="1430564" cy="338554"/>
            </a:xfrm>
            <a:prstGeom prst="rect">
              <a:avLst/>
            </a:prstGeom>
            <a:noFill/>
          </p:spPr>
          <p:txBody>
            <a:bodyPr wrap="square" rtlCol="0">
              <a:spAutoFit/>
            </a:bodyPr>
            <a:lstStyle/>
            <a:p>
              <a:r>
                <a:rPr lang="en-US" sz="16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Classroom 3</a:t>
              </a:r>
            </a:p>
          </p:txBody>
        </p:sp>
        <p:sp>
          <p:nvSpPr>
            <p:cNvPr id="18" name="TextBox 17">
              <a:extLst>
                <a:ext uri="{FF2B5EF4-FFF2-40B4-BE49-F238E27FC236}">
                  <a16:creationId xmlns:a16="http://schemas.microsoft.com/office/drawing/2014/main" id="{3CA97273-4E54-CA5F-DC62-95A2C81022D2}"/>
                </a:ext>
              </a:extLst>
            </p:cNvPr>
            <p:cNvSpPr txBox="1"/>
            <p:nvPr/>
          </p:nvSpPr>
          <p:spPr>
            <a:xfrm>
              <a:off x="6522283" y="4576718"/>
              <a:ext cx="1689917" cy="400110"/>
            </a:xfrm>
            <a:prstGeom prst="rect">
              <a:avLst/>
            </a:prstGeom>
            <a:noFill/>
          </p:spPr>
          <p:txBody>
            <a:bodyPr wrap="square" rtlCol="0">
              <a:spAutoFit/>
            </a:bodyPr>
            <a:lstStyle/>
            <a:p>
              <a:r>
                <a:rPr lang="en-US" sz="20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Tyler Brown</a:t>
              </a:r>
            </a:p>
          </p:txBody>
        </p:sp>
        <p:sp>
          <p:nvSpPr>
            <p:cNvPr id="19" name="TextBox 18">
              <a:extLst>
                <a:ext uri="{FF2B5EF4-FFF2-40B4-BE49-F238E27FC236}">
                  <a16:creationId xmlns:a16="http://schemas.microsoft.com/office/drawing/2014/main" id="{FAAE877E-24D4-2D82-4E8C-7DB233FBA838}"/>
                </a:ext>
              </a:extLst>
            </p:cNvPr>
            <p:cNvSpPr txBox="1"/>
            <p:nvPr/>
          </p:nvSpPr>
          <p:spPr>
            <a:xfrm>
              <a:off x="10311155" y="4607497"/>
              <a:ext cx="1430564" cy="338553"/>
            </a:xfrm>
            <a:prstGeom prst="rect">
              <a:avLst/>
            </a:prstGeom>
            <a:noFill/>
          </p:spPr>
          <p:txBody>
            <a:bodyPr wrap="square" rtlCol="0">
              <a:spAutoFit/>
            </a:bodyPr>
            <a:lstStyle/>
            <a:p>
              <a:r>
                <a:rPr lang="en-US" sz="16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50 Students</a:t>
              </a:r>
            </a:p>
          </p:txBody>
        </p:sp>
      </p:grpSp>
    </p:spTree>
    <p:extLst>
      <p:ext uri="{BB962C8B-B14F-4D97-AF65-F5344CB8AC3E}">
        <p14:creationId xmlns:p14="http://schemas.microsoft.com/office/powerpoint/2010/main" val="108085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4" name="Chart 3">
            <a:extLst>
              <a:ext uri="{FF2B5EF4-FFF2-40B4-BE49-F238E27FC236}">
                <a16:creationId xmlns:a16="http://schemas.microsoft.com/office/drawing/2014/main" id="{B14C05F0-4F17-A9A7-D621-4EA782C1A705}"/>
              </a:ext>
            </a:extLst>
          </p:cNvPr>
          <p:cNvGraphicFramePr/>
          <p:nvPr>
            <p:extLst>
              <p:ext uri="{D42A27DB-BD31-4B8C-83A1-F6EECF244321}">
                <p14:modId xmlns:p14="http://schemas.microsoft.com/office/powerpoint/2010/main" val="2649599295"/>
              </p:ext>
            </p:extLst>
          </p:nvPr>
        </p:nvGraphicFramePr>
        <p:xfrm>
          <a:off x="428461" y="3038396"/>
          <a:ext cx="11264379" cy="3386577"/>
        </p:xfrm>
        <a:graphic>
          <a:graphicData uri="http://schemas.openxmlformats.org/drawingml/2006/chart">
            <c:chart xmlns:c="http://schemas.openxmlformats.org/drawingml/2006/chart" xmlns:r="http://schemas.openxmlformats.org/officeDocument/2006/relationships" r:id="rId2"/>
          </a:graphicData>
        </a:graphic>
      </p:graphicFrame>
      <p:grpSp>
        <p:nvGrpSpPr>
          <p:cNvPr id="12" name="Group 11">
            <a:extLst>
              <a:ext uri="{FF2B5EF4-FFF2-40B4-BE49-F238E27FC236}">
                <a16:creationId xmlns:a16="http://schemas.microsoft.com/office/drawing/2014/main" id="{7A870C1F-63A4-8032-9CD3-85324C0B3096}"/>
              </a:ext>
            </a:extLst>
          </p:cNvPr>
          <p:cNvGrpSpPr/>
          <p:nvPr/>
        </p:nvGrpSpPr>
        <p:grpSpPr>
          <a:xfrm>
            <a:off x="6607356" y="3150949"/>
            <a:ext cx="304009" cy="354677"/>
            <a:chOff x="2477519" y="11183527"/>
            <a:chExt cx="363262" cy="423806"/>
          </a:xfrm>
          <a:solidFill>
            <a:srgbClr val="048EBD"/>
          </a:solidFill>
        </p:grpSpPr>
        <p:sp>
          <p:nvSpPr>
            <p:cNvPr id="14" name="Forma libre 167">
              <a:extLst>
                <a:ext uri="{FF2B5EF4-FFF2-40B4-BE49-F238E27FC236}">
                  <a16:creationId xmlns:a16="http://schemas.microsoft.com/office/drawing/2014/main" id="{92A2C156-C7FA-0153-7376-B3C7B60D12B5}"/>
                </a:ext>
              </a:extLst>
            </p:cNvPr>
            <p:cNvSpPr/>
            <p:nvPr/>
          </p:nvSpPr>
          <p:spPr>
            <a:xfrm>
              <a:off x="2477519" y="11426529"/>
              <a:ext cx="363262" cy="180804"/>
            </a:xfrm>
            <a:custGeom>
              <a:avLst/>
              <a:gdLst>
                <a:gd name="connsiteX0" fmla="*/ 395329 w 427754"/>
                <a:gd name="connsiteY0" fmla="*/ 51276 h 212903"/>
                <a:gd name="connsiteX1" fmla="*/ 32443 w 427754"/>
                <a:gd name="connsiteY1" fmla="*/ 51276 h 212903"/>
                <a:gd name="connsiteX2" fmla="*/ 0 w 427754"/>
                <a:gd name="connsiteY2" fmla="*/ 111186 h 212903"/>
                <a:gd name="connsiteX3" fmla="*/ 0 w 427754"/>
                <a:gd name="connsiteY3" fmla="*/ 212903 h 212903"/>
                <a:gd name="connsiteX4" fmla="*/ 427755 w 427754"/>
                <a:gd name="connsiteY4" fmla="*/ 212903 h 212903"/>
                <a:gd name="connsiteX5" fmla="*/ 427755 w 427754"/>
                <a:gd name="connsiteY5" fmla="*/ 111186 h 212903"/>
                <a:gd name="connsiteX6" fmla="*/ 395329 w 427754"/>
                <a:gd name="connsiteY6" fmla="*/ 51276 h 21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754" h="212903">
                  <a:moveTo>
                    <a:pt x="395329" y="51276"/>
                  </a:moveTo>
                  <a:cubicBezTo>
                    <a:pt x="286963" y="-17092"/>
                    <a:pt x="140775" y="-17092"/>
                    <a:pt x="32443" y="51276"/>
                  </a:cubicBezTo>
                  <a:cubicBezTo>
                    <a:pt x="12428" y="63877"/>
                    <a:pt x="0" y="86836"/>
                    <a:pt x="0" y="111186"/>
                  </a:cubicBezTo>
                  <a:lnTo>
                    <a:pt x="0" y="212903"/>
                  </a:lnTo>
                  <a:lnTo>
                    <a:pt x="427755" y="212903"/>
                  </a:lnTo>
                  <a:lnTo>
                    <a:pt x="427755" y="111186"/>
                  </a:lnTo>
                  <a:cubicBezTo>
                    <a:pt x="427755" y="86836"/>
                    <a:pt x="415327" y="63877"/>
                    <a:pt x="395329" y="51276"/>
                  </a:cubicBezTo>
                  <a:close/>
                </a:path>
              </a:pathLst>
            </a:custGeom>
            <a:grpFill/>
            <a:ln w="1089" cap="flat">
              <a:noFill/>
              <a:prstDash val="solid"/>
              <a:miter/>
            </a:ln>
          </p:spPr>
          <p:txBody>
            <a:bodyPr rtlCol="0" anchor="ctr"/>
            <a:lstStyle/>
            <a:p>
              <a:endParaRPr lang="es-MX" sz="1100"/>
            </a:p>
          </p:txBody>
        </p:sp>
        <p:sp>
          <p:nvSpPr>
            <p:cNvPr id="15" name="Forma libre 169">
              <a:extLst>
                <a:ext uri="{FF2B5EF4-FFF2-40B4-BE49-F238E27FC236}">
                  <a16:creationId xmlns:a16="http://schemas.microsoft.com/office/drawing/2014/main" id="{C4F1F136-B009-1A7D-C5EF-F6E55153D971}"/>
                </a:ext>
              </a:extLst>
            </p:cNvPr>
            <p:cNvSpPr/>
            <p:nvPr/>
          </p:nvSpPr>
          <p:spPr>
            <a:xfrm>
              <a:off x="2553199" y="11183527"/>
              <a:ext cx="211903" cy="211903"/>
            </a:xfrm>
            <a:custGeom>
              <a:avLst/>
              <a:gdLst>
                <a:gd name="connsiteX0" fmla="*/ 212982 w 249524"/>
                <a:gd name="connsiteY0" fmla="*/ 36542 h 249524"/>
                <a:gd name="connsiteX1" fmla="*/ 212982 w 249524"/>
                <a:gd name="connsiteY1" fmla="*/ 212982 h 249524"/>
                <a:gd name="connsiteX2" fmla="*/ 36542 w 249524"/>
                <a:gd name="connsiteY2" fmla="*/ 212982 h 249524"/>
                <a:gd name="connsiteX3" fmla="*/ 36542 w 249524"/>
                <a:gd name="connsiteY3" fmla="*/ 36542 h 249524"/>
                <a:gd name="connsiteX4" fmla="*/ 212982 w 249524"/>
                <a:gd name="connsiteY4" fmla="*/ 36542 h 24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24" h="249524">
                  <a:moveTo>
                    <a:pt x="212982" y="36542"/>
                  </a:moveTo>
                  <a:cubicBezTo>
                    <a:pt x="261705" y="85265"/>
                    <a:pt x="261705" y="164259"/>
                    <a:pt x="212982" y="212982"/>
                  </a:cubicBezTo>
                  <a:cubicBezTo>
                    <a:pt x="164259" y="261705"/>
                    <a:pt x="85265" y="261705"/>
                    <a:pt x="36542" y="212982"/>
                  </a:cubicBezTo>
                  <a:cubicBezTo>
                    <a:pt x="-12181" y="164259"/>
                    <a:pt x="-12181" y="85265"/>
                    <a:pt x="36542" y="36542"/>
                  </a:cubicBezTo>
                  <a:cubicBezTo>
                    <a:pt x="85265" y="-12181"/>
                    <a:pt x="164259" y="-12180"/>
                    <a:pt x="212982" y="36542"/>
                  </a:cubicBezTo>
                </a:path>
              </a:pathLst>
            </a:custGeom>
            <a:grpFill/>
            <a:ln w="1089" cap="flat">
              <a:noFill/>
              <a:prstDash val="solid"/>
              <a:miter/>
            </a:ln>
          </p:spPr>
          <p:txBody>
            <a:bodyPr rtlCol="0" anchor="ctr"/>
            <a:lstStyle/>
            <a:p>
              <a:endParaRPr lang="es-MX" sz="1100"/>
            </a:p>
          </p:txBody>
        </p:sp>
      </p:grpSp>
      <p:sp>
        <p:nvSpPr>
          <p:cNvPr id="13" name="TextBox 12">
            <a:extLst>
              <a:ext uri="{FF2B5EF4-FFF2-40B4-BE49-F238E27FC236}">
                <a16:creationId xmlns:a16="http://schemas.microsoft.com/office/drawing/2014/main" id="{EEE9C837-C072-E5FF-9619-86BDB730F1F0}"/>
              </a:ext>
            </a:extLst>
          </p:cNvPr>
          <p:cNvSpPr txBox="1"/>
          <p:nvPr/>
        </p:nvSpPr>
        <p:spPr>
          <a:xfrm>
            <a:off x="7117156" y="3133913"/>
            <a:ext cx="2165253" cy="400110"/>
          </a:xfrm>
          <a:prstGeom prst="rect">
            <a:avLst/>
          </a:prstGeom>
          <a:noFill/>
        </p:spPr>
        <p:txBody>
          <a:bodyPr wrap="square" rtlCol="0">
            <a:spAutoFit/>
          </a:bodyPr>
          <a:lstStyle/>
          <a:p>
            <a:r>
              <a:rPr lang="en-US" sz="2000" b="1" dirty="0">
                <a:solidFill>
                  <a:srgbClr val="048EBD"/>
                </a:solidFill>
                <a:latin typeface="Century Gothic" panose="020B0502020202020204" pitchFamily="34" charset="0"/>
                <a:ea typeface="Roboto Medium" panose="02000000000000000000" pitchFamily="2" charset="0"/>
                <a:cs typeface="Arial" panose="020B0604020202020204" pitchFamily="34" charset="0"/>
              </a:rPr>
              <a:t>Math Class</a:t>
            </a:r>
          </a:p>
        </p:txBody>
      </p:sp>
      <p:sp>
        <p:nvSpPr>
          <p:cNvPr id="8" name="CuadroTexto 351">
            <a:extLst>
              <a:ext uri="{FF2B5EF4-FFF2-40B4-BE49-F238E27FC236}">
                <a16:creationId xmlns:a16="http://schemas.microsoft.com/office/drawing/2014/main" id="{DEFE170E-DE6D-C02F-EABC-A0818D012EB7}"/>
              </a:ext>
            </a:extLst>
          </p:cNvPr>
          <p:cNvSpPr txBox="1"/>
          <p:nvPr/>
        </p:nvSpPr>
        <p:spPr>
          <a:xfrm>
            <a:off x="2446928" y="1497113"/>
            <a:ext cx="8320855" cy="523220"/>
          </a:xfrm>
          <a:prstGeom prst="rect">
            <a:avLst/>
          </a:prstGeom>
          <a:noFill/>
        </p:spPr>
        <p:txBody>
          <a:bodyPr wrap="square" rtlCol="0">
            <a:spAutoFit/>
          </a:bodyPr>
          <a:lstStyle/>
          <a:p>
            <a:r>
              <a:rPr lang="en-US" sz="2800" b="1" dirty="0">
                <a:solidFill>
                  <a:srgbClr val="048EBD"/>
                </a:solidFill>
                <a:latin typeface="Century Gothic" panose="020B0502020202020204" pitchFamily="34" charset="0"/>
              </a:rPr>
              <a:t>Students deserve every opportunity to succeed</a:t>
            </a:r>
          </a:p>
        </p:txBody>
      </p:sp>
      <p:sp>
        <p:nvSpPr>
          <p:cNvPr id="11" name="TextBox 10">
            <a:extLst>
              <a:ext uri="{FF2B5EF4-FFF2-40B4-BE49-F238E27FC236}">
                <a16:creationId xmlns:a16="http://schemas.microsoft.com/office/drawing/2014/main" id="{1829181C-B622-3779-6319-590C9D3D66B0}"/>
              </a:ext>
            </a:extLst>
          </p:cNvPr>
          <p:cNvSpPr txBox="1"/>
          <p:nvPr/>
        </p:nvSpPr>
        <p:spPr>
          <a:xfrm>
            <a:off x="2513188" y="1992740"/>
            <a:ext cx="8188334" cy="523220"/>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spTree>
    <p:extLst>
      <p:ext uri="{BB962C8B-B14F-4D97-AF65-F5344CB8AC3E}">
        <p14:creationId xmlns:p14="http://schemas.microsoft.com/office/powerpoint/2010/main" val="3331176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43D1A5E-695B-2F78-B362-D19B275B36C2}"/>
              </a:ext>
            </a:extLst>
          </p:cNvPr>
          <p:cNvSpPr/>
          <p:nvPr/>
        </p:nvSpPr>
        <p:spPr>
          <a:xfrm>
            <a:off x="-1" y="1320692"/>
            <a:ext cx="6500793" cy="1538882"/>
          </a:xfrm>
          <a:prstGeom prst="rect">
            <a:avLst/>
          </a:prstGeom>
          <a:solidFill>
            <a:schemeClr val="bg1">
              <a:lumMod val="95000"/>
              <a:alpha val="618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9A83C899-E68A-72A7-852F-0A07236A676B}"/>
              </a:ext>
            </a:extLst>
          </p:cNvPr>
          <p:cNvGraphicFramePr/>
          <p:nvPr>
            <p:extLst>
              <p:ext uri="{D42A27DB-BD31-4B8C-83A1-F6EECF244321}">
                <p14:modId xmlns:p14="http://schemas.microsoft.com/office/powerpoint/2010/main" val="1917608005"/>
              </p:ext>
            </p:extLst>
          </p:nvPr>
        </p:nvGraphicFramePr>
        <p:xfrm>
          <a:off x="489327" y="3246782"/>
          <a:ext cx="11213346" cy="3203403"/>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8C003912-6222-E9DB-BBF2-3A8D1D996785}"/>
              </a:ext>
            </a:extLst>
          </p:cNvPr>
          <p:cNvSpPr txBox="1"/>
          <p:nvPr/>
        </p:nvSpPr>
        <p:spPr>
          <a:xfrm>
            <a:off x="6751587" y="1905467"/>
            <a:ext cx="4697079" cy="954107"/>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20" name="TextBox 19">
            <a:extLst>
              <a:ext uri="{FF2B5EF4-FFF2-40B4-BE49-F238E27FC236}">
                <a16:creationId xmlns:a16="http://schemas.microsoft.com/office/drawing/2014/main" id="{2EF1773A-9BDF-2263-55A0-46805A092782}"/>
              </a:ext>
            </a:extLst>
          </p:cNvPr>
          <p:cNvSpPr txBox="1"/>
          <p:nvPr/>
        </p:nvSpPr>
        <p:spPr>
          <a:xfrm>
            <a:off x="8077490" y="1320692"/>
            <a:ext cx="3371176" cy="584775"/>
          </a:xfrm>
          <a:prstGeom prst="rect">
            <a:avLst/>
          </a:prstGeom>
          <a:noFill/>
        </p:spPr>
        <p:txBody>
          <a:bodyPr wrap="square" rtlCol="0">
            <a:spAutoFit/>
          </a:bodyPr>
          <a:lstStyle/>
          <a:p>
            <a:pPr algn="ctr"/>
            <a:r>
              <a:rPr lang="en-US" sz="32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Semester Goals</a:t>
            </a:r>
          </a:p>
        </p:txBody>
      </p:sp>
      <p:sp>
        <p:nvSpPr>
          <p:cNvPr id="11" name="Triangle 10">
            <a:extLst>
              <a:ext uri="{FF2B5EF4-FFF2-40B4-BE49-F238E27FC236}">
                <a16:creationId xmlns:a16="http://schemas.microsoft.com/office/drawing/2014/main" id="{A75DA7A0-02E8-7B1B-BE60-9605A3E4930A}"/>
              </a:ext>
            </a:extLst>
          </p:cNvPr>
          <p:cNvSpPr/>
          <p:nvPr/>
        </p:nvSpPr>
        <p:spPr>
          <a:xfrm>
            <a:off x="1389271" y="1507358"/>
            <a:ext cx="473275" cy="407997"/>
          </a:xfrm>
          <a:prstGeom prst="triangle">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Triangle 11">
            <a:extLst>
              <a:ext uri="{FF2B5EF4-FFF2-40B4-BE49-F238E27FC236}">
                <a16:creationId xmlns:a16="http://schemas.microsoft.com/office/drawing/2014/main" id="{D5FD7EA5-9542-4B92-5FFA-2E3C9ACFA6DC}"/>
              </a:ext>
            </a:extLst>
          </p:cNvPr>
          <p:cNvSpPr/>
          <p:nvPr/>
        </p:nvSpPr>
        <p:spPr>
          <a:xfrm rot="10800000">
            <a:off x="1389271" y="2056862"/>
            <a:ext cx="473275" cy="407997"/>
          </a:xfrm>
          <a:prstGeom prst="triangle">
            <a:avLst/>
          </a:prstGeom>
          <a:solidFill>
            <a:srgbClr val="04A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a:extLst>
              <a:ext uri="{FF2B5EF4-FFF2-40B4-BE49-F238E27FC236}">
                <a16:creationId xmlns:a16="http://schemas.microsoft.com/office/drawing/2014/main" id="{7910EF59-3602-A597-449B-A61614674717}"/>
              </a:ext>
            </a:extLst>
          </p:cNvPr>
          <p:cNvSpPr txBox="1"/>
          <p:nvPr/>
        </p:nvSpPr>
        <p:spPr>
          <a:xfrm>
            <a:off x="3569578" y="1536018"/>
            <a:ext cx="801506" cy="338554"/>
          </a:xfrm>
          <a:prstGeom prst="rect">
            <a:avLst/>
          </a:prstGeom>
          <a:noFill/>
        </p:spPr>
        <p:txBody>
          <a:bodyPr wrap="square" rtlCol="0">
            <a:spAutoFit/>
          </a:bodyPr>
          <a:lstStyle/>
          <a:p>
            <a:r>
              <a:rPr lang="en-US" sz="16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14" name="TextBox 13">
            <a:extLst>
              <a:ext uri="{FF2B5EF4-FFF2-40B4-BE49-F238E27FC236}">
                <a16:creationId xmlns:a16="http://schemas.microsoft.com/office/drawing/2014/main" id="{59A8F953-B113-041E-C425-3660F899E902}"/>
              </a:ext>
            </a:extLst>
          </p:cNvPr>
          <p:cNvSpPr txBox="1"/>
          <p:nvPr/>
        </p:nvSpPr>
        <p:spPr>
          <a:xfrm>
            <a:off x="1951715" y="1501270"/>
            <a:ext cx="1463864" cy="461665"/>
          </a:xfrm>
          <a:prstGeom prst="rect">
            <a:avLst/>
          </a:prstGeom>
          <a:noFill/>
        </p:spPr>
        <p:txBody>
          <a:bodyPr wrap="square" rtlCol="0">
            <a:spAutoFit/>
          </a:bodyPr>
          <a:lstStyle/>
          <a:p>
            <a:r>
              <a:rPr lang="en-US" sz="2400" b="1" dirty="0">
                <a:solidFill>
                  <a:srgbClr val="048EBD"/>
                </a:solidFill>
                <a:latin typeface="Century Gothic" panose="020B0502020202020204" pitchFamily="34" charset="0"/>
                <a:ea typeface="Roboto Medium" panose="02000000000000000000" pitchFamily="2" charset="0"/>
                <a:cs typeface="Arial" panose="020B0604020202020204" pitchFamily="34" charset="0"/>
              </a:rPr>
              <a:t>Learn </a:t>
            </a:r>
          </a:p>
        </p:txBody>
      </p:sp>
      <p:sp>
        <p:nvSpPr>
          <p:cNvPr id="15" name="TextBox 14">
            <a:extLst>
              <a:ext uri="{FF2B5EF4-FFF2-40B4-BE49-F238E27FC236}">
                <a16:creationId xmlns:a16="http://schemas.microsoft.com/office/drawing/2014/main" id="{D9C02459-922E-BB1A-D604-15A73266D80A}"/>
              </a:ext>
            </a:extLst>
          </p:cNvPr>
          <p:cNvSpPr txBox="1"/>
          <p:nvPr/>
        </p:nvSpPr>
        <p:spPr>
          <a:xfrm>
            <a:off x="4460253" y="1536018"/>
            <a:ext cx="1434074" cy="369332"/>
          </a:xfrm>
          <a:prstGeom prst="rect">
            <a:avLst/>
          </a:prstGeom>
          <a:noFill/>
        </p:spPr>
        <p:txBody>
          <a:bodyPr wrap="square" rtlCol="0">
            <a:spAutoFit/>
          </a:bodyPr>
          <a:lstStyle/>
          <a:p>
            <a:r>
              <a:rPr lang="en-US" dirty="0">
                <a:latin typeface="Century Gothic" panose="020B0502020202020204" pitchFamily="34" charset="0"/>
                <a:ea typeface="Lato Light" panose="020F0502020204030203" pitchFamily="34" charset="0"/>
                <a:cs typeface="Lato Light" panose="020F0502020204030203" pitchFamily="34" charset="0"/>
              </a:rPr>
              <a:t>+14 </a:t>
            </a:r>
            <a:r>
              <a:rPr lang="en-US" sz="1400" dirty="0">
                <a:latin typeface="Century Gothic" panose="020B0502020202020204" pitchFamily="34" charset="0"/>
                <a:ea typeface="Lato Light" panose="020F0502020204030203" pitchFamily="34" charset="0"/>
                <a:cs typeface="Lato Light" panose="020F0502020204030203" pitchFamily="34" charset="0"/>
              </a:rPr>
              <a:t>Students</a:t>
            </a:r>
            <a:endParaRPr lang="en-US"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16" name="TextBox 15">
            <a:extLst>
              <a:ext uri="{FF2B5EF4-FFF2-40B4-BE49-F238E27FC236}">
                <a16:creationId xmlns:a16="http://schemas.microsoft.com/office/drawing/2014/main" id="{92EC0C68-6CA5-BBB6-E405-7332A7867323}"/>
              </a:ext>
            </a:extLst>
          </p:cNvPr>
          <p:cNvSpPr txBox="1"/>
          <p:nvPr/>
        </p:nvSpPr>
        <p:spPr>
          <a:xfrm>
            <a:off x="3569578" y="2139949"/>
            <a:ext cx="801506" cy="338554"/>
          </a:xfrm>
          <a:prstGeom prst="rect">
            <a:avLst/>
          </a:prstGeom>
          <a:noFill/>
        </p:spPr>
        <p:txBody>
          <a:bodyPr wrap="square" rtlCol="0">
            <a:spAutoFit/>
          </a:bodyPr>
          <a:lstStyle/>
          <a:p>
            <a:r>
              <a:rPr lang="en-US" sz="1600" dirty="0">
                <a:latin typeface="Century Gothic" panose="020B0502020202020204" pitchFamily="34" charset="0"/>
                <a:ea typeface="Lato Light" panose="020F0502020204030203" pitchFamily="34" charset="0"/>
                <a:cs typeface="Lato Light" panose="020F0502020204030203" pitchFamily="34" charset="0"/>
              </a:rPr>
              <a:t>-1.9%</a:t>
            </a:r>
          </a:p>
        </p:txBody>
      </p:sp>
      <p:sp>
        <p:nvSpPr>
          <p:cNvPr id="17" name="TextBox 16">
            <a:extLst>
              <a:ext uri="{FF2B5EF4-FFF2-40B4-BE49-F238E27FC236}">
                <a16:creationId xmlns:a16="http://schemas.microsoft.com/office/drawing/2014/main" id="{AE8B519A-BF1A-33E6-A0F0-014D3EE6D87D}"/>
              </a:ext>
            </a:extLst>
          </p:cNvPr>
          <p:cNvSpPr txBox="1"/>
          <p:nvPr/>
        </p:nvSpPr>
        <p:spPr>
          <a:xfrm>
            <a:off x="1951715" y="2105202"/>
            <a:ext cx="2086154" cy="461665"/>
          </a:xfrm>
          <a:prstGeom prst="rect">
            <a:avLst/>
          </a:prstGeom>
          <a:noFill/>
        </p:spPr>
        <p:txBody>
          <a:bodyPr wrap="square" rtlCol="0">
            <a:spAutoFit/>
          </a:bodyPr>
          <a:lstStyle/>
          <a:p>
            <a:r>
              <a:rPr lang="en-US" sz="2400" b="1" dirty="0">
                <a:solidFill>
                  <a:srgbClr val="04A7A2"/>
                </a:solidFill>
                <a:latin typeface="Century Gothic" panose="020B0502020202020204" pitchFamily="34" charset="0"/>
                <a:ea typeface="Roboto Medium" panose="02000000000000000000" pitchFamily="2" charset="0"/>
                <a:cs typeface="Arial" panose="020B0604020202020204" pitchFamily="34" charset="0"/>
              </a:rPr>
              <a:t>Creativity</a:t>
            </a:r>
          </a:p>
        </p:txBody>
      </p:sp>
      <p:sp>
        <p:nvSpPr>
          <p:cNvPr id="18" name="TextBox 17">
            <a:extLst>
              <a:ext uri="{FF2B5EF4-FFF2-40B4-BE49-F238E27FC236}">
                <a16:creationId xmlns:a16="http://schemas.microsoft.com/office/drawing/2014/main" id="{94ECF3EB-0B04-7AA6-FF9A-F7D632DC8DAD}"/>
              </a:ext>
            </a:extLst>
          </p:cNvPr>
          <p:cNvSpPr txBox="1"/>
          <p:nvPr/>
        </p:nvSpPr>
        <p:spPr>
          <a:xfrm>
            <a:off x="4460253" y="2139948"/>
            <a:ext cx="1434074" cy="326396"/>
          </a:xfrm>
          <a:prstGeom prst="rect">
            <a:avLst/>
          </a:prstGeom>
          <a:noFill/>
        </p:spPr>
        <p:txBody>
          <a:bodyPr wrap="square" rtlCol="0">
            <a:spAutoFit/>
          </a:bodyPr>
          <a:lstStyle/>
          <a:p>
            <a:r>
              <a:rPr lang="en-US" dirty="0">
                <a:latin typeface="Century Gothic" panose="020B0502020202020204" pitchFamily="34" charset="0"/>
                <a:ea typeface="Lato Light" panose="020F0502020204030203" pitchFamily="34" charset="0"/>
                <a:cs typeface="Lato Light" panose="020F0502020204030203" pitchFamily="34" charset="0"/>
              </a:rPr>
              <a:t>Students</a:t>
            </a:r>
          </a:p>
        </p:txBody>
      </p:sp>
    </p:spTree>
    <p:extLst>
      <p:ext uri="{BB962C8B-B14F-4D97-AF65-F5344CB8AC3E}">
        <p14:creationId xmlns:p14="http://schemas.microsoft.com/office/powerpoint/2010/main" val="221452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 Same-side Corner of Rectangle 18">
            <a:extLst>
              <a:ext uri="{FF2B5EF4-FFF2-40B4-BE49-F238E27FC236}">
                <a16:creationId xmlns:a16="http://schemas.microsoft.com/office/drawing/2014/main" id="{360F240B-DDD7-C0FD-92D2-9E8F78B8D421}"/>
              </a:ext>
            </a:extLst>
          </p:cNvPr>
          <p:cNvSpPr/>
          <p:nvPr/>
        </p:nvSpPr>
        <p:spPr>
          <a:xfrm>
            <a:off x="4746412" y="2792186"/>
            <a:ext cx="1828800" cy="3843337"/>
          </a:xfrm>
          <a:prstGeom prst="round2SameRect">
            <a:avLst>
              <a:gd name="adj1" fmla="val 50000"/>
              <a:gd name="adj2" fmla="val 0"/>
            </a:avLst>
          </a:prstGeom>
          <a:solidFill>
            <a:srgbClr val="D7F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 name="Chart 2">
            <a:extLst>
              <a:ext uri="{FF2B5EF4-FFF2-40B4-BE49-F238E27FC236}">
                <a16:creationId xmlns:a16="http://schemas.microsoft.com/office/drawing/2014/main" id="{07984391-A76E-E268-C1CC-837B6ACFAA9B}"/>
              </a:ext>
            </a:extLst>
          </p:cNvPr>
          <p:cNvGraphicFramePr/>
          <p:nvPr>
            <p:extLst>
              <p:ext uri="{D42A27DB-BD31-4B8C-83A1-F6EECF244321}">
                <p14:modId xmlns:p14="http://schemas.microsoft.com/office/powerpoint/2010/main" val="423123392"/>
              </p:ext>
            </p:extLst>
          </p:nvPr>
        </p:nvGraphicFramePr>
        <p:xfrm>
          <a:off x="488891" y="2792186"/>
          <a:ext cx="11703109" cy="3661937"/>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 Box 4">
            <a:extLst>
              <a:ext uri="{FF2B5EF4-FFF2-40B4-BE49-F238E27FC236}">
                <a16:creationId xmlns:a16="http://schemas.microsoft.com/office/drawing/2014/main" id="{52D76D07-A757-881B-B109-D3CCBBF0BF04}"/>
              </a:ext>
            </a:extLst>
          </p:cNvPr>
          <p:cNvSpPr txBox="1">
            <a:spLocks/>
          </p:cNvSpPr>
          <p:nvPr/>
        </p:nvSpPr>
        <p:spPr bwMode="auto">
          <a:xfrm>
            <a:off x="3506304" y="1907653"/>
            <a:ext cx="1676727"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400" b="1" dirty="0">
                <a:solidFill>
                  <a:srgbClr val="73E019"/>
                </a:solidFill>
                <a:latin typeface="Century Gothic" panose="020B0502020202020204" pitchFamily="34" charset="0"/>
                <a:ea typeface="Open Sans" charset="0"/>
                <a:cs typeface="Open Sans" charset="0"/>
                <a:sym typeface="Open Sans" charset="0"/>
              </a:rPr>
              <a:t>Learn</a:t>
            </a:r>
            <a:endParaRPr lang="x-none" altLang="x-none" sz="2400" b="1">
              <a:solidFill>
                <a:srgbClr val="73E019"/>
              </a:solidFill>
              <a:latin typeface="Century Gothic" panose="020B0502020202020204" pitchFamily="34" charset="0"/>
              <a:ea typeface="Open Sans" charset="0"/>
              <a:cs typeface="Open Sans" charset="0"/>
              <a:sym typeface="Open Sans" charset="0"/>
            </a:endParaRPr>
          </a:p>
        </p:txBody>
      </p:sp>
      <p:sp>
        <p:nvSpPr>
          <p:cNvPr id="16" name="Text Box 7">
            <a:extLst>
              <a:ext uri="{FF2B5EF4-FFF2-40B4-BE49-F238E27FC236}">
                <a16:creationId xmlns:a16="http://schemas.microsoft.com/office/drawing/2014/main" id="{8A5B2D73-83A3-3638-8118-5027786D855C}"/>
              </a:ext>
            </a:extLst>
          </p:cNvPr>
          <p:cNvSpPr txBox="1">
            <a:spLocks/>
          </p:cNvSpPr>
          <p:nvPr/>
        </p:nvSpPr>
        <p:spPr bwMode="auto">
          <a:xfrm>
            <a:off x="5266997" y="1907653"/>
            <a:ext cx="1676727"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400" b="1" dirty="0">
                <a:solidFill>
                  <a:srgbClr val="048EBD"/>
                </a:solidFill>
                <a:latin typeface="Century Gothic" panose="020B0502020202020204" pitchFamily="34" charset="0"/>
                <a:ea typeface="Open Sans" charset="0"/>
                <a:cs typeface="Open Sans" charset="0"/>
                <a:sym typeface="Open Sans" charset="0"/>
              </a:rPr>
              <a:t>Creativity</a:t>
            </a:r>
            <a:endParaRPr lang="x-none" altLang="x-none" sz="2400" b="1">
              <a:solidFill>
                <a:srgbClr val="048EBD"/>
              </a:solidFill>
              <a:latin typeface="Century Gothic" panose="020B0502020202020204" pitchFamily="34" charset="0"/>
              <a:ea typeface="Open Sans" charset="0"/>
              <a:cs typeface="Open Sans" charset="0"/>
              <a:sym typeface="Open Sans" charset="0"/>
            </a:endParaRPr>
          </a:p>
        </p:txBody>
      </p:sp>
      <p:sp>
        <p:nvSpPr>
          <p:cNvPr id="18" name="Text Box 7">
            <a:extLst>
              <a:ext uri="{FF2B5EF4-FFF2-40B4-BE49-F238E27FC236}">
                <a16:creationId xmlns:a16="http://schemas.microsoft.com/office/drawing/2014/main" id="{02485244-6069-7A53-3E2C-8B7525189ED6}"/>
              </a:ext>
            </a:extLst>
          </p:cNvPr>
          <p:cNvSpPr txBox="1">
            <a:spLocks/>
          </p:cNvSpPr>
          <p:nvPr/>
        </p:nvSpPr>
        <p:spPr bwMode="auto">
          <a:xfrm>
            <a:off x="7027690" y="1907653"/>
            <a:ext cx="1676727"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400" b="1" dirty="0">
                <a:solidFill>
                  <a:srgbClr val="04A7A2"/>
                </a:solidFill>
                <a:latin typeface="Century Gothic" panose="020B0502020202020204" pitchFamily="34" charset="0"/>
                <a:ea typeface="Open Sans" charset="0"/>
                <a:cs typeface="Open Sans" charset="0"/>
                <a:sym typeface="Open Sans" charset="0"/>
              </a:rPr>
              <a:t>Study</a:t>
            </a:r>
            <a:endParaRPr lang="x-none" altLang="x-none" sz="2400" b="1">
              <a:solidFill>
                <a:srgbClr val="04A7A2"/>
              </a:solidFill>
              <a:latin typeface="Century Gothic" panose="020B0502020202020204" pitchFamily="34" charset="0"/>
              <a:ea typeface="Open Sans" charset="0"/>
              <a:cs typeface="Open Sans" charset="0"/>
              <a:sym typeface="Open Sans" charset="0"/>
            </a:endParaRPr>
          </a:p>
        </p:txBody>
      </p:sp>
      <p:sp>
        <p:nvSpPr>
          <p:cNvPr id="7" name="TextBox 6">
            <a:extLst>
              <a:ext uri="{FF2B5EF4-FFF2-40B4-BE49-F238E27FC236}">
                <a16:creationId xmlns:a16="http://schemas.microsoft.com/office/drawing/2014/main" id="{604C28A9-7D78-83D2-F909-2C092BF3A72F}"/>
              </a:ext>
            </a:extLst>
          </p:cNvPr>
          <p:cNvSpPr txBox="1"/>
          <p:nvPr/>
        </p:nvSpPr>
        <p:spPr>
          <a:xfrm>
            <a:off x="2292025" y="1378014"/>
            <a:ext cx="7852100" cy="307777"/>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a:t>
            </a:r>
          </a:p>
        </p:txBody>
      </p:sp>
      <p:sp>
        <p:nvSpPr>
          <p:cNvPr id="11" name="TextBox 10">
            <a:extLst>
              <a:ext uri="{FF2B5EF4-FFF2-40B4-BE49-F238E27FC236}">
                <a16:creationId xmlns:a16="http://schemas.microsoft.com/office/drawing/2014/main" id="{CE8FB84B-BA5A-57D7-2216-815ACF6A336D}"/>
              </a:ext>
            </a:extLst>
          </p:cNvPr>
          <p:cNvSpPr txBox="1"/>
          <p:nvPr/>
        </p:nvSpPr>
        <p:spPr>
          <a:xfrm>
            <a:off x="4951628" y="3309627"/>
            <a:ext cx="1418368" cy="307777"/>
          </a:xfrm>
          <a:prstGeom prst="rect">
            <a:avLst/>
          </a:prstGeom>
          <a:noFill/>
        </p:spPr>
        <p:txBody>
          <a:bodyPr wrap="square" rtlCol="0">
            <a:spAutoFit/>
          </a:bodyPr>
          <a:lstStyle/>
          <a:p>
            <a:pPr algn="ctr"/>
            <a:r>
              <a:rPr lang="en-US" sz="14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Less Progress</a:t>
            </a:r>
          </a:p>
        </p:txBody>
      </p:sp>
      <p:sp>
        <p:nvSpPr>
          <p:cNvPr id="12" name="Rectangle 13">
            <a:extLst>
              <a:ext uri="{FF2B5EF4-FFF2-40B4-BE49-F238E27FC236}">
                <a16:creationId xmlns:a16="http://schemas.microsoft.com/office/drawing/2014/main" id="{EDC53C28-9B59-6CFA-9EDE-325314B6C960}"/>
              </a:ext>
            </a:extLst>
          </p:cNvPr>
          <p:cNvSpPr>
            <a:spLocks/>
          </p:cNvSpPr>
          <p:nvPr/>
        </p:nvSpPr>
        <p:spPr bwMode="auto">
          <a:xfrm>
            <a:off x="4951628" y="3617404"/>
            <a:ext cx="1418369"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b="1" baseline="0" dirty="0">
                <a:solidFill>
                  <a:schemeClr val="tx2"/>
                </a:solidFill>
                <a:latin typeface="Century Gothic" panose="020B0502020202020204" pitchFamily="34" charset="0"/>
                <a:ea typeface="Open Sans Light" charset="0"/>
                <a:cs typeface="Open Sans Light" charset="0"/>
                <a:sym typeface="Open Sans Light" charset="0"/>
              </a:rPr>
              <a:t>-2.7%</a:t>
            </a:r>
            <a:endParaRPr lang="x-none" altLang="x-none" sz="2800" b="1" baseline="0">
              <a:solidFill>
                <a:schemeClr val="tx2"/>
              </a:solidFill>
              <a:latin typeface="Century Gothic" panose="020B0502020202020204" pitchFamily="34" charset="0"/>
              <a:ea typeface="Open Sans Light" charset="0"/>
              <a:cs typeface="Open Sans Light" charset="0"/>
              <a:sym typeface="Open Sans Light" charset="0"/>
            </a:endParaRPr>
          </a:p>
        </p:txBody>
      </p:sp>
    </p:spTree>
    <p:extLst>
      <p:ext uri="{BB962C8B-B14F-4D97-AF65-F5344CB8AC3E}">
        <p14:creationId xmlns:p14="http://schemas.microsoft.com/office/powerpoint/2010/main" val="403921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687EA57-FA43-AC0E-FBEB-8D383CEF93FC}"/>
              </a:ext>
            </a:extLst>
          </p:cNvPr>
          <p:cNvSpPr/>
          <p:nvPr/>
        </p:nvSpPr>
        <p:spPr>
          <a:xfrm>
            <a:off x="3603923" y="1700213"/>
            <a:ext cx="4868565" cy="1257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 name="Rounded Rectangle 2">
            <a:extLst>
              <a:ext uri="{FF2B5EF4-FFF2-40B4-BE49-F238E27FC236}">
                <a16:creationId xmlns:a16="http://schemas.microsoft.com/office/drawing/2014/main" id="{AFE279A6-DCD4-180B-9985-F7A76D8A3D7B}"/>
              </a:ext>
            </a:extLst>
          </p:cNvPr>
          <p:cNvSpPr/>
          <p:nvPr/>
        </p:nvSpPr>
        <p:spPr>
          <a:xfrm>
            <a:off x="7063334" y="5395877"/>
            <a:ext cx="4711495" cy="49923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 name="Rounded Rectangle 3">
            <a:extLst>
              <a:ext uri="{FF2B5EF4-FFF2-40B4-BE49-F238E27FC236}">
                <a16:creationId xmlns:a16="http://schemas.microsoft.com/office/drawing/2014/main" id="{9E45DA5A-EAF7-7F0C-5609-7D12F1DC9641}"/>
              </a:ext>
            </a:extLst>
          </p:cNvPr>
          <p:cNvSpPr/>
          <p:nvPr/>
        </p:nvSpPr>
        <p:spPr>
          <a:xfrm>
            <a:off x="391851" y="3942589"/>
            <a:ext cx="4711495" cy="49923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aphicFrame>
        <p:nvGraphicFramePr>
          <p:cNvPr id="7" name="Chart 6">
            <a:extLst>
              <a:ext uri="{FF2B5EF4-FFF2-40B4-BE49-F238E27FC236}">
                <a16:creationId xmlns:a16="http://schemas.microsoft.com/office/drawing/2014/main" id="{B92E0D63-6B58-5C4A-C4D4-7012FA6EB6BB}"/>
              </a:ext>
            </a:extLst>
          </p:cNvPr>
          <p:cNvGraphicFramePr/>
          <p:nvPr>
            <p:extLst>
              <p:ext uri="{D42A27DB-BD31-4B8C-83A1-F6EECF244321}">
                <p14:modId xmlns:p14="http://schemas.microsoft.com/office/powerpoint/2010/main" val="2590959918"/>
              </p:ext>
            </p:extLst>
          </p:nvPr>
        </p:nvGraphicFramePr>
        <p:xfrm>
          <a:off x="1342968" y="1170687"/>
          <a:ext cx="2826728" cy="26143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0C65251C-2556-245B-F147-5DB41E59F18F}"/>
              </a:ext>
            </a:extLst>
          </p:cNvPr>
          <p:cNvGraphicFramePr/>
          <p:nvPr>
            <p:extLst>
              <p:ext uri="{D42A27DB-BD31-4B8C-83A1-F6EECF244321}">
                <p14:modId xmlns:p14="http://schemas.microsoft.com/office/powerpoint/2010/main" val="1393539750"/>
              </p:ext>
            </p:extLst>
          </p:nvPr>
        </p:nvGraphicFramePr>
        <p:xfrm>
          <a:off x="7835162" y="1170687"/>
          <a:ext cx="2826728" cy="2614357"/>
        </p:xfrm>
        <a:graphic>
          <a:graphicData uri="http://schemas.openxmlformats.org/drawingml/2006/chart">
            <c:chart xmlns:c="http://schemas.openxmlformats.org/drawingml/2006/chart" xmlns:r="http://schemas.openxmlformats.org/officeDocument/2006/relationships" r:id="rId3"/>
          </a:graphicData>
        </a:graphic>
      </p:graphicFrame>
      <p:sp>
        <p:nvSpPr>
          <p:cNvPr id="56" name="TextBox 55">
            <a:extLst>
              <a:ext uri="{FF2B5EF4-FFF2-40B4-BE49-F238E27FC236}">
                <a16:creationId xmlns:a16="http://schemas.microsoft.com/office/drawing/2014/main" id="{1BC6E86F-715E-20BC-32F0-66557ABFBF92}"/>
              </a:ext>
            </a:extLst>
          </p:cNvPr>
          <p:cNvSpPr txBox="1"/>
          <p:nvPr/>
        </p:nvSpPr>
        <p:spPr>
          <a:xfrm>
            <a:off x="2190148" y="1956807"/>
            <a:ext cx="1178970" cy="304825"/>
          </a:xfrm>
          <a:prstGeom prst="rect">
            <a:avLst/>
          </a:prstGeom>
          <a:noFill/>
        </p:spPr>
        <p:txBody>
          <a:bodyPr wrap="square" rtlCol="0">
            <a:spAutoFit/>
          </a:bodyPr>
          <a:lstStyle/>
          <a:p>
            <a:pPr algn="ctr"/>
            <a:r>
              <a:rPr lang="en-US" sz="1050" dirty="0">
                <a:latin typeface="Century Gothic" panose="020B0502020202020204" pitchFamily="34" charset="0"/>
                <a:ea typeface="Roboto Medium" panose="02000000000000000000" pitchFamily="2" charset="0"/>
                <a:cs typeface="Arial" panose="020B0604020202020204" pitchFamily="34" charset="0"/>
              </a:rPr>
              <a:t>Matt Class</a:t>
            </a:r>
          </a:p>
        </p:txBody>
      </p:sp>
      <p:sp>
        <p:nvSpPr>
          <p:cNvPr id="57" name="Rectangle 13">
            <a:extLst>
              <a:ext uri="{FF2B5EF4-FFF2-40B4-BE49-F238E27FC236}">
                <a16:creationId xmlns:a16="http://schemas.microsoft.com/office/drawing/2014/main" id="{57B6DA33-01E8-4948-9EE3-E86E4E095275}"/>
              </a:ext>
            </a:extLst>
          </p:cNvPr>
          <p:cNvSpPr>
            <a:spLocks/>
          </p:cNvSpPr>
          <p:nvPr/>
        </p:nvSpPr>
        <p:spPr bwMode="auto">
          <a:xfrm>
            <a:off x="2072173" y="2056929"/>
            <a:ext cx="1414919" cy="693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3200" b="1" baseline="0" dirty="0">
                <a:solidFill>
                  <a:schemeClr val="tx2"/>
                </a:solidFill>
                <a:latin typeface="Century Gothic" panose="020B0502020202020204" pitchFamily="34" charset="0"/>
                <a:ea typeface="Open Sans Light" charset="0"/>
                <a:cs typeface="Open Sans Light" charset="0"/>
                <a:sym typeface="Open Sans Light" charset="0"/>
              </a:rPr>
              <a:t>89.5</a:t>
            </a:r>
            <a:endParaRPr lang="x-none" altLang="x-none" sz="32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54" name="TextBox 53">
            <a:extLst>
              <a:ext uri="{FF2B5EF4-FFF2-40B4-BE49-F238E27FC236}">
                <a16:creationId xmlns:a16="http://schemas.microsoft.com/office/drawing/2014/main" id="{17818BA2-CEA4-8C06-8CEA-337B91E40406}"/>
              </a:ext>
            </a:extLst>
          </p:cNvPr>
          <p:cNvSpPr txBox="1"/>
          <p:nvPr/>
        </p:nvSpPr>
        <p:spPr>
          <a:xfrm>
            <a:off x="8580575" y="1965772"/>
            <a:ext cx="1414919" cy="295860"/>
          </a:xfrm>
          <a:prstGeom prst="rect">
            <a:avLst/>
          </a:prstGeom>
          <a:noFill/>
        </p:spPr>
        <p:txBody>
          <a:bodyPr wrap="square" rtlCol="0">
            <a:spAutoFit/>
          </a:bodyPr>
          <a:lstStyle/>
          <a:p>
            <a:pPr algn="ctr"/>
            <a:r>
              <a:rPr lang="en-US" sz="1050" dirty="0">
                <a:latin typeface="Century Gothic" panose="020B0502020202020204" pitchFamily="34" charset="0"/>
                <a:ea typeface="Roboto Medium" panose="02000000000000000000" pitchFamily="2" charset="0"/>
                <a:cs typeface="Arial" panose="020B0604020202020204" pitchFamily="34" charset="0"/>
              </a:rPr>
              <a:t>Chemical Class</a:t>
            </a:r>
          </a:p>
        </p:txBody>
      </p:sp>
      <p:sp>
        <p:nvSpPr>
          <p:cNvPr id="55" name="Rectangle 13">
            <a:extLst>
              <a:ext uri="{FF2B5EF4-FFF2-40B4-BE49-F238E27FC236}">
                <a16:creationId xmlns:a16="http://schemas.microsoft.com/office/drawing/2014/main" id="{B28CD628-DA9F-65E9-8CAB-2E69DEF1D7A1}"/>
              </a:ext>
            </a:extLst>
          </p:cNvPr>
          <p:cNvSpPr>
            <a:spLocks/>
          </p:cNvSpPr>
          <p:nvPr/>
        </p:nvSpPr>
        <p:spPr bwMode="auto">
          <a:xfrm>
            <a:off x="8580575" y="2056929"/>
            <a:ext cx="1414919" cy="693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3200" b="1" baseline="0" dirty="0">
                <a:solidFill>
                  <a:schemeClr val="tx2"/>
                </a:solidFill>
                <a:latin typeface="Century Gothic" panose="020B0502020202020204" pitchFamily="34" charset="0"/>
                <a:ea typeface="Open Sans Light" charset="0"/>
                <a:cs typeface="Open Sans Light" charset="0"/>
                <a:sym typeface="Open Sans Light" charset="0"/>
              </a:rPr>
              <a:t>95.4</a:t>
            </a:r>
            <a:endParaRPr lang="x-none" altLang="x-none" sz="32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13" name="Oval 12">
            <a:extLst>
              <a:ext uri="{FF2B5EF4-FFF2-40B4-BE49-F238E27FC236}">
                <a16:creationId xmlns:a16="http://schemas.microsoft.com/office/drawing/2014/main" id="{DAD0AB9A-3692-C3FA-E74D-C0059A6DA00B}"/>
              </a:ext>
            </a:extLst>
          </p:cNvPr>
          <p:cNvSpPr/>
          <p:nvPr/>
        </p:nvSpPr>
        <p:spPr>
          <a:xfrm>
            <a:off x="494409" y="4000578"/>
            <a:ext cx="380278" cy="380278"/>
          </a:xfrm>
          <a:prstGeom prst="ellipse">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ACEDBD12-2A03-4C17-E238-64495CC1882F}"/>
              </a:ext>
            </a:extLst>
          </p:cNvPr>
          <p:cNvSpPr txBox="1"/>
          <p:nvPr/>
        </p:nvSpPr>
        <p:spPr>
          <a:xfrm>
            <a:off x="2704436" y="4046597"/>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100 pts.</a:t>
            </a:r>
          </a:p>
        </p:txBody>
      </p:sp>
      <p:sp>
        <p:nvSpPr>
          <p:cNvPr id="15" name="TextBox 14">
            <a:extLst>
              <a:ext uri="{FF2B5EF4-FFF2-40B4-BE49-F238E27FC236}">
                <a16:creationId xmlns:a16="http://schemas.microsoft.com/office/drawing/2014/main" id="{420C8DCC-31AB-4C66-377C-CC518CA93B49}"/>
              </a:ext>
            </a:extLst>
          </p:cNvPr>
          <p:cNvSpPr txBox="1"/>
          <p:nvPr/>
        </p:nvSpPr>
        <p:spPr>
          <a:xfrm>
            <a:off x="1108327" y="4046597"/>
            <a:ext cx="1476053" cy="276999"/>
          </a:xfrm>
          <a:prstGeom prst="rect">
            <a:avLst/>
          </a:prstGeom>
          <a:noFill/>
        </p:spPr>
        <p:txBody>
          <a:bodyPr wrap="square" rtlCol="0">
            <a:spAutoFit/>
          </a:bodyPr>
          <a:lstStyle/>
          <a:p>
            <a:r>
              <a:rPr lang="en-US" sz="1200" b="1" dirty="0">
                <a:solidFill>
                  <a:srgbClr val="048EBD"/>
                </a:solidFill>
                <a:latin typeface="Century Gothic" panose="020B0502020202020204" pitchFamily="34" charset="0"/>
                <a:ea typeface="Roboto Medium" panose="02000000000000000000" pitchFamily="2" charset="0"/>
                <a:cs typeface="Arial" panose="020B0604020202020204" pitchFamily="34" charset="0"/>
              </a:rPr>
              <a:t>Jessy Jones</a:t>
            </a:r>
          </a:p>
        </p:txBody>
      </p:sp>
      <p:sp>
        <p:nvSpPr>
          <p:cNvPr id="16" name="Oval 15">
            <a:extLst>
              <a:ext uri="{FF2B5EF4-FFF2-40B4-BE49-F238E27FC236}">
                <a16:creationId xmlns:a16="http://schemas.microsoft.com/office/drawing/2014/main" id="{566BAC55-6F35-E56D-ACB9-5BCD10DA3E18}"/>
              </a:ext>
            </a:extLst>
          </p:cNvPr>
          <p:cNvSpPr/>
          <p:nvPr/>
        </p:nvSpPr>
        <p:spPr>
          <a:xfrm>
            <a:off x="494409" y="4474270"/>
            <a:ext cx="380278" cy="380278"/>
          </a:xfrm>
          <a:prstGeom prst="ellipse">
            <a:avLst/>
          </a:prstGeom>
          <a:solidFill>
            <a:srgbClr val="04A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 name="TextBox 16">
            <a:extLst>
              <a:ext uri="{FF2B5EF4-FFF2-40B4-BE49-F238E27FC236}">
                <a16:creationId xmlns:a16="http://schemas.microsoft.com/office/drawing/2014/main" id="{52138CB2-50E7-7288-CE60-1C3D9FC8910C}"/>
              </a:ext>
            </a:extLst>
          </p:cNvPr>
          <p:cNvSpPr txBox="1"/>
          <p:nvPr/>
        </p:nvSpPr>
        <p:spPr>
          <a:xfrm>
            <a:off x="2704436" y="4520288"/>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85 pts.</a:t>
            </a:r>
          </a:p>
        </p:txBody>
      </p:sp>
      <p:sp>
        <p:nvSpPr>
          <p:cNvPr id="18" name="TextBox 17">
            <a:extLst>
              <a:ext uri="{FF2B5EF4-FFF2-40B4-BE49-F238E27FC236}">
                <a16:creationId xmlns:a16="http://schemas.microsoft.com/office/drawing/2014/main" id="{FBFB6F10-1487-2D5C-B747-CB073403B159}"/>
              </a:ext>
            </a:extLst>
          </p:cNvPr>
          <p:cNvSpPr txBox="1"/>
          <p:nvPr/>
        </p:nvSpPr>
        <p:spPr>
          <a:xfrm>
            <a:off x="1108327" y="4520288"/>
            <a:ext cx="1476053" cy="276999"/>
          </a:xfrm>
          <a:prstGeom prst="rect">
            <a:avLst/>
          </a:prstGeom>
          <a:noFill/>
        </p:spPr>
        <p:txBody>
          <a:bodyPr wrap="square" rtlCol="0">
            <a:spAutoFit/>
          </a:bodyPr>
          <a:lstStyle/>
          <a:p>
            <a:r>
              <a:rPr lang="en-US" sz="1200" b="1" dirty="0">
                <a:solidFill>
                  <a:srgbClr val="04A7A2"/>
                </a:solidFill>
                <a:latin typeface="Century Gothic" panose="020B0502020202020204" pitchFamily="34" charset="0"/>
                <a:ea typeface="Roboto Medium" panose="02000000000000000000" pitchFamily="2" charset="0"/>
                <a:cs typeface="Arial" panose="020B0604020202020204" pitchFamily="34" charset="0"/>
              </a:rPr>
              <a:t>Kelly Clark</a:t>
            </a:r>
          </a:p>
        </p:txBody>
      </p:sp>
      <p:sp>
        <p:nvSpPr>
          <p:cNvPr id="19" name="Oval 18">
            <a:extLst>
              <a:ext uri="{FF2B5EF4-FFF2-40B4-BE49-F238E27FC236}">
                <a16:creationId xmlns:a16="http://schemas.microsoft.com/office/drawing/2014/main" id="{686008C1-1C89-8584-FA90-0EB100065770}"/>
              </a:ext>
            </a:extLst>
          </p:cNvPr>
          <p:cNvSpPr/>
          <p:nvPr/>
        </p:nvSpPr>
        <p:spPr>
          <a:xfrm>
            <a:off x="494409" y="4968862"/>
            <a:ext cx="380278" cy="380278"/>
          </a:xfrm>
          <a:prstGeom prst="ellipse">
            <a:avLst/>
          </a:prstGeom>
          <a:solidFill>
            <a:srgbClr val="00B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20" name="TextBox 19">
            <a:extLst>
              <a:ext uri="{FF2B5EF4-FFF2-40B4-BE49-F238E27FC236}">
                <a16:creationId xmlns:a16="http://schemas.microsoft.com/office/drawing/2014/main" id="{CC1D90E5-7C00-7A34-1B92-4D5BC4C15F00}"/>
              </a:ext>
            </a:extLst>
          </p:cNvPr>
          <p:cNvSpPr txBox="1"/>
          <p:nvPr/>
        </p:nvSpPr>
        <p:spPr>
          <a:xfrm>
            <a:off x="2704436" y="5014879"/>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72 pts.</a:t>
            </a:r>
          </a:p>
        </p:txBody>
      </p:sp>
      <p:sp>
        <p:nvSpPr>
          <p:cNvPr id="21" name="TextBox 20">
            <a:extLst>
              <a:ext uri="{FF2B5EF4-FFF2-40B4-BE49-F238E27FC236}">
                <a16:creationId xmlns:a16="http://schemas.microsoft.com/office/drawing/2014/main" id="{A61B4DF7-C355-774D-EBA1-7FBD174EB2F6}"/>
              </a:ext>
            </a:extLst>
          </p:cNvPr>
          <p:cNvSpPr txBox="1"/>
          <p:nvPr/>
        </p:nvSpPr>
        <p:spPr>
          <a:xfrm>
            <a:off x="1108327" y="5014879"/>
            <a:ext cx="1476053" cy="276999"/>
          </a:xfrm>
          <a:prstGeom prst="rect">
            <a:avLst/>
          </a:prstGeom>
          <a:noFill/>
        </p:spPr>
        <p:txBody>
          <a:bodyPr wrap="square" rtlCol="0">
            <a:spAutoFit/>
          </a:bodyPr>
          <a:lstStyle/>
          <a:p>
            <a:r>
              <a:rPr lang="en-US" sz="1200" b="1" dirty="0">
                <a:solidFill>
                  <a:srgbClr val="00BD7D"/>
                </a:solidFill>
                <a:latin typeface="Century Gothic" panose="020B0502020202020204" pitchFamily="34" charset="0"/>
                <a:ea typeface="Roboto Medium" panose="02000000000000000000" pitchFamily="2" charset="0"/>
                <a:cs typeface="Arial" panose="020B0604020202020204" pitchFamily="34" charset="0"/>
              </a:rPr>
              <a:t>Grant Bradley</a:t>
            </a:r>
          </a:p>
        </p:txBody>
      </p:sp>
      <p:sp>
        <p:nvSpPr>
          <p:cNvPr id="22" name="Oval 21">
            <a:extLst>
              <a:ext uri="{FF2B5EF4-FFF2-40B4-BE49-F238E27FC236}">
                <a16:creationId xmlns:a16="http://schemas.microsoft.com/office/drawing/2014/main" id="{C69769AD-4DE9-9335-5408-DA3178E13335}"/>
              </a:ext>
            </a:extLst>
          </p:cNvPr>
          <p:cNvSpPr/>
          <p:nvPr/>
        </p:nvSpPr>
        <p:spPr>
          <a:xfrm>
            <a:off x="494409" y="5450811"/>
            <a:ext cx="380278" cy="380278"/>
          </a:xfrm>
          <a:prstGeom prst="ellipse">
            <a:avLst/>
          </a:prstGeom>
          <a:solidFill>
            <a:srgbClr val="09D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TextBox 22">
            <a:extLst>
              <a:ext uri="{FF2B5EF4-FFF2-40B4-BE49-F238E27FC236}">
                <a16:creationId xmlns:a16="http://schemas.microsoft.com/office/drawing/2014/main" id="{1D6A1DE2-CEEB-9071-DDF6-BC47328E6C43}"/>
              </a:ext>
            </a:extLst>
          </p:cNvPr>
          <p:cNvSpPr txBox="1"/>
          <p:nvPr/>
        </p:nvSpPr>
        <p:spPr>
          <a:xfrm>
            <a:off x="2704436" y="5496829"/>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95 pts.</a:t>
            </a:r>
          </a:p>
        </p:txBody>
      </p:sp>
      <p:sp>
        <p:nvSpPr>
          <p:cNvPr id="24" name="TextBox 23">
            <a:extLst>
              <a:ext uri="{FF2B5EF4-FFF2-40B4-BE49-F238E27FC236}">
                <a16:creationId xmlns:a16="http://schemas.microsoft.com/office/drawing/2014/main" id="{89909DDD-DCD8-E6DF-7F53-E52BAA747A25}"/>
              </a:ext>
            </a:extLst>
          </p:cNvPr>
          <p:cNvSpPr txBox="1"/>
          <p:nvPr/>
        </p:nvSpPr>
        <p:spPr>
          <a:xfrm>
            <a:off x="1108327" y="5496829"/>
            <a:ext cx="1476053" cy="276999"/>
          </a:xfrm>
          <a:prstGeom prst="rect">
            <a:avLst/>
          </a:prstGeom>
          <a:noFill/>
        </p:spPr>
        <p:txBody>
          <a:bodyPr wrap="square" rtlCol="0">
            <a:spAutoFit/>
          </a:bodyPr>
          <a:lstStyle/>
          <a:p>
            <a:r>
              <a:rPr lang="en-US" sz="1200" b="1" dirty="0">
                <a:solidFill>
                  <a:srgbClr val="09D054"/>
                </a:solidFill>
                <a:latin typeface="Century Gothic" panose="020B0502020202020204" pitchFamily="34" charset="0"/>
                <a:ea typeface="Roboto Medium" panose="02000000000000000000" pitchFamily="2" charset="0"/>
                <a:cs typeface="Arial" panose="020B0604020202020204" pitchFamily="34" charset="0"/>
              </a:rPr>
              <a:t>Jett Reynolds</a:t>
            </a:r>
          </a:p>
        </p:txBody>
      </p:sp>
      <p:sp>
        <p:nvSpPr>
          <p:cNvPr id="25" name="TextBox 24">
            <a:extLst>
              <a:ext uri="{FF2B5EF4-FFF2-40B4-BE49-F238E27FC236}">
                <a16:creationId xmlns:a16="http://schemas.microsoft.com/office/drawing/2014/main" id="{6F3C1BF7-9815-BBA1-B909-D70F066F7C7E}"/>
              </a:ext>
            </a:extLst>
          </p:cNvPr>
          <p:cNvSpPr txBox="1"/>
          <p:nvPr/>
        </p:nvSpPr>
        <p:spPr>
          <a:xfrm>
            <a:off x="3765109" y="4046597"/>
            <a:ext cx="124241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01</a:t>
            </a:r>
          </a:p>
        </p:txBody>
      </p:sp>
      <p:sp>
        <p:nvSpPr>
          <p:cNvPr id="26" name="TextBox 25">
            <a:extLst>
              <a:ext uri="{FF2B5EF4-FFF2-40B4-BE49-F238E27FC236}">
                <a16:creationId xmlns:a16="http://schemas.microsoft.com/office/drawing/2014/main" id="{7EEBCF91-C1C7-888A-32DB-0E56F37AF38E}"/>
              </a:ext>
            </a:extLst>
          </p:cNvPr>
          <p:cNvSpPr txBox="1"/>
          <p:nvPr/>
        </p:nvSpPr>
        <p:spPr>
          <a:xfrm>
            <a:off x="3765109" y="4520288"/>
            <a:ext cx="1242413"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02</a:t>
            </a:r>
          </a:p>
        </p:txBody>
      </p:sp>
      <p:sp>
        <p:nvSpPr>
          <p:cNvPr id="27" name="TextBox 26">
            <a:extLst>
              <a:ext uri="{FF2B5EF4-FFF2-40B4-BE49-F238E27FC236}">
                <a16:creationId xmlns:a16="http://schemas.microsoft.com/office/drawing/2014/main" id="{0637EB7B-62BB-F6DA-0832-931E6585D7D9}"/>
              </a:ext>
            </a:extLst>
          </p:cNvPr>
          <p:cNvSpPr txBox="1"/>
          <p:nvPr/>
        </p:nvSpPr>
        <p:spPr>
          <a:xfrm>
            <a:off x="3765109" y="5014879"/>
            <a:ext cx="1242413"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03</a:t>
            </a:r>
          </a:p>
        </p:txBody>
      </p:sp>
      <p:sp>
        <p:nvSpPr>
          <p:cNvPr id="28" name="TextBox 27">
            <a:extLst>
              <a:ext uri="{FF2B5EF4-FFF2-40B4-BE49-F238E27FC236}">
                <a16:creationId xmlns:a16="http://schemas.microsoft.com/office/drawing/2014/main" id="{BFA16353-0DE9-83B6-CE32-70673A4B3EB8}"/>
              </a:ext>
            </a:extLst>
          </p:cNvPr>
          <p:cNvSpPr txBox="1"/>
          <p:nvPr/>
        </p:nvSpPr>
        <p:spPr>
          <a:xfrm>
            <a:off x="3765109" y="5496829"/>
            <a:ext cx="1242413"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29" name="Oval 28">
            <a:extLst>
              <a:ext uri="{FF2B5EF4-FFF2-40B4-BE49-F238E27FC236}">
                <a16:creationId xmlns:a16="http://schemas.microsoft.com/office/drawing/2014/main" id="{540FE28F-6EB8-A7FB-A368-035BDAF18912}"/>
              </a:ext>
            </a:extLst>
          </p:cNvPr>
          <p:cNvSpPr/>
          <p:nvPr/>
        </p:nvSpPr>
        <p:spPr>
          <a:xfrm>
            <a:off x="7158555" y="4000578"/>
            <a:ext cx="380278" cy="380278"/>
          </a:xfrm>
          <a:prstGeom prst="ellipse">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0" name="TextBox 29">
            <a:extLst>
              <a:ext uri="{FF2B5EF4-FFF2-40B4-BE49-F238E27FC236}">
                <a16:creationId xmlns:a16="http://schemas.microsoft.com/office/drawing/2014/main" id="{9623E322-026A-E2D3-51DA-EA8EC313BCCA}"/>
              </a:ext>
            </a:extLst>
          </p:cNvPr>
          <p:cNvSpPr txBox="1"/>
          <p:nvPr/>
        </p:nvSpPr>
        <p:spPr>
          <a:xfrm>
            <a:off x="9346570" y="4046597"/>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80 pts.</a:t>
            </a:r>
          </a:p>
        </p:txBody>
      </p:sp>
      <p:sp>
        <p:nvSpPr>
          <p:cNvPr id="31" name="TextBox 30">
            <a:extLst>
              <a:ext uri="{FF2B5EF4-FFF2-40B4-BE49-F238E27FC236}">
                <a16:creationId xmlns:a16="http://schemas.microsoft.com/office/drawing/2014/main" id="{EFB21378-BDAF-F34E-9BBF-054272134B12}"/>
              </a:ext>
            </a:extLst>
          </p:cNvPr>
          <p:cNvSpPr txBox="1"/>
          <p:nvPr/>
        </p:nvSpPr>
        <p:spPr>
          <a:xfrm>
            <a:off x="7772473" y="4046597"/>
            <a:ext cx="1476053" cy="276999"/>
          </a:xfrm>
          <a:prstGeom prst="rect">
            <a:avLst/>
          </a:prstGeom>
          <a:noFill/>
        </p:spPr>
        <p:txBody>
          <a:bodyPr wrap="square" rtlCol="0">
            <a:spAutoFit/>
          </a:bodyPr>
          <a:lstStyle/>
          <a:p>
            <a:r>
              <a:rPr lang="en-US" sz="1200" b="1" dirty="0">
                <a:solidFill>
                  <a:srgbClr val="048EBD"/>
                </a:solidFill>
                <a:latin typeface="Century Gothic" panose="020B0502020202020204" pitchFamily="34" charset="0"/>
                <a:ea typeface="Roboto Medium" panose="02000000000000000000" pitchFamily="2" charset="0"/>
                <a:cs typeface="Arial" panose="020B0604020202020204" pitchFamily="34" charset="0"/>
              </a:rPr>
              <a:t>Joe Brown</a:t>
            </a:r>
          </a:p>
        </p:txBody>
      </p:sp>
      <p:sp>
        <p:nvSpPr>
          <p:cNvPr id="32" name="Oval 31">
            <a:extLst>
              <a:ext uri="{FF2B5EF4-FFF2-40B4-BE49-F238E27FC236}">
                <a16:creationId xmlns:a16="http://schemas.microsoft.com/office/drawing/2014/main" id="{DBBA5E85-2E1E-B3F4-FB15-071D53C90D3C}"/>
              </a:ext>
            </a:extLst>
          </p:cNvPr>
          <p:cNvSpPr/>
          <p:nvPr/>
        </p:nvSpPr>
        <p:spPr>
          <a:xfrm>
            <a:off x="7158555" y="4474270"/>
            <a:ext cx="380278" cy="380278"/>
          </a:xfrm>
          <a:prstGeom prst="ellipse">
            <a:avLst/>
          </a:prstGeom>
          <a:solidFill>
            <a:srgbClr val="04A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3" name="TextBox 32">
            <a:extLst>
              <a:ext uri="{FF2B5EF4-FFF2-40B4-BE49-F238E27FC236}">
                <a16:creationId xmlns:a16="http://schemas.microsoft.com/office/drawing/2014/main" id="{DAB09AAE-7257-7C07-B152-85F1FD338D90}"/>
              </a:ext>
            </a:extLst>
          </p:cNvPr>
          <p:cNvSpPr txBox="1"/>
          <p:nvPr/>
        </p:nvSpPr>
        <p:spPr>
          <a:xfrm>
            <a:off x="9346570" y="4520288"/>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85 pts.</a:t>
            </a:r>
          </a:p>
        </p:txBody>
      </p:sp>
      <p:sp>
        <p:nvSpPr>
          <p:cNvPr id="34" name="TextBox 33">
            <a:extLst>
              <a:ext uri="{FF2B5EF4-FFF2-40B4-BE49-F238E27FC236}">
                <a16:creationId xmlns:a16="http://schemas.microsoft.com/office/drawing/2014/main" id="{5A3658A4-2766-C6AB-3109-04E244E0FA31}"/>
              </a:ext>
            </a:extLst>
          </p:cNvPr>
          <p:cNvSpPr txBox="1"/>
          <p:nvPr/>
        </p:nvSpPr>
        <p:spPr>
          <a:xfrm>
            <a:off x="7772473" y="4520288"/>
            <a:ext cx="1476053" cy="276999"/>
          </a:xfrm>
          <a:prstGeom prst="rect">
            <a:avLst/>
          </a:prstGeom>
          <a:noFill/>
        </p:spPr>
        <p:txBody>
          <a:bodyPr wrap="square" rtlCol="0">
            <a:spAutoFit/>
          </a:bodyPr>
          <a:lstStyle/>
          <a:p>
            <a:r>
              <a:rPr lang="en-US" sz="1200" b="1" dirty="0">
                <a:solidFill>
                  <a:srgbClr val="04A7A2"/>
                </a:solidFill>
                <a:latin typeface="Century Gothic" panose="020B0502020202020204" pitchFamily="34" charset="0"/>
                <a:ea typeface="Roboto Medium" panose="02000000000000000000" pitchFamily="2" charset="0"/>
                <a:cs typeface="Arial" panose="020B0604020202020204" pitchFamily="34" charset="0"/>
              </a:rPr>
              <a:t>Hanna Smith</a:t>
            </a:r>
          </a:p>
        </p:txBody>
      </p:sp>
      <p:sp>
        <p:nvSpPr>
          <p:cNvPr id="35" name="Oval 34">
            <a:extLst>
              <a:ext uri="{FF2B5EF4-FFF2-40B4-BE49-F238E27FC236}">
                <a16:creationId xmlns:a16="http://schemas.microsoft.com/office/drawing/2014/main" id="{B9EFB15D-41CF-29FA-68F3-6DEF65D95EA0}"/>
              </a:ext>
            </a:extLst>
          </p:cNvPr>
          <p:cNvSpPr/>
          <p:nvPr/>
        </p:nvSpPr>
        <p:spPr>
          <a:xfrm>
            <a:off x="7158555" y="4968862"/>
            <a:ext cx="380278" cy="380278"/>
          </a:xfrm>
          <a:prstGeom prst="ellipse">
            <a:avLst/>
          </a:prstGeom>
          <a:solidFill>
            <a:srgbClr val="00B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36" name="TextBox 35">
            <a:extLst>
              <a:ext uri="{FF2B5EF4-FFF2-40B4-BE49-F238E27FC236}">
                <a16:creationId xmlns:a16="http://schemas.microsoft.com/office/drawing/2014/main" id="{ACE70820-EBA1-0938-9B12-0CD75F170969}"/>
              </a:ext>
            </a:extLst>
          </p:cNvPr>
          <p:cNvSpPr txBox="1"/>
          <p:nvPr/>
        </p:nvSpPr>
        <p:spPr>
          <a:xfrm>
            <a:off x="9346570" y="5014879"/>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79 pts.</a:t>
            </a:r>
          </a:p>
        </p:txBody>
      </p:sp>
      <p:sp>
        <p:nvSpPr>
          <p:cNvPr id="37" name="TextBox 36">
            <a:extLst>
              <a:ext uri="{FF2B5EF4-FFF2-40B4-BE49-F238E27FC236}">
                <a16:creationId xmlns:a16="http://schemas.microsoft.com/office/drawing/2014/main" id="{8B4FD4B1-B20C-19F3-3E69-453838F69E16}"/>
              </a:ext>
            </a:extLst>
          </p:cNvPr>
          <p:cNvSpPr txBox="1"/>
          <p:nvPr/>
        </p:nvSpPr>
        <p:spPr>
          <a:xfrm>
            <a:off x="7772473" y="5014879"/>
            <a:ext cx="1476053" cy="276999"/>
          </a:xfrm>
          <a:prstGeom prst="rect">
            <a:avLst/>
          </a:prstGeom>
          <a:noFill/>
        </p:spPr>
        <p:txBody>
          <a:bodyPr wrap="square" rtlCol="0">
            <a:spAutoFit/>
          </a:bodyPr>
          <a:lstStyle/>
          <a:p>
            <a:r>
              <a:rPr lang="en-US" sz="1200" b="1" dirty="0">
                <a:solidFill>
                  <a:srgbClr val="00BD7D"/>
                </a:solidFill>
                <a:latin typeface="Century Gothic" panose="020B0502020202020204" pitchFamily="34" charset="0"/>
                <a:ea typeface="Roboto Medium" panose="02000000000000000000" pitchFamily="2" charset="0"/>
                <a:cs typeface="Arial" panose="020B0604020202020204" pitchFamily="34" charset="0"/>
              </a:rPr>
              <a:t>Andy Mills</a:t>
            </a:r>
          </a:p>
        </p:txBody>
      </p:sp>
      <p:sp>
        <p:nvSpPr>
          <p:cNvPr id="38" name="Oval 37">
            <a:extLst>
              <a:ext uri="{FF2B5EF4-FFF2-40B4-BE49-F238E27FC236}">
                <a16:creationId xmlns:a16="http://schemas.microsoft.com/office/drawing/2014/main" id="{E7E7883D-48FE-4B43-9303-32C44887333F}"/>
              </a:ext>
            </a:extLst>
          </p:cNvPr>
          <p:cNvSpPr/>
          <p:nvPr/>
        </p:nvSpPr>
        <p:spPr>
          <a:xfrm>
            <a:off x="7158555" y="5450811"/>
            <a:ext cx="380278" cy="380278"/>
          </a:xfrm>
          <a:prstGeom prst="ellipse">
            <a:avLst/>
          </a:prstGeom>
          <a:solidFill>
            <a:srgbClr val="09D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9" name="TextBox 38">
            <a:extLst>
              <a:ext uri="{FF2B5EF4-FFF2-40B4-BE49-F238E27FC236}">
                <a16:creationId xmlns:a16="http://schemas.microsoft.com/office/drawing/2014/main" id="{2FB27B2C-FF06-BC89-324F-79E58C96CF32}"/>
              </a:ext>
            </a:extLst>
          </p:cNvPr>
          <p:cNvSpPr txBox="1"/>
          <p:nvPr/>
        </p:nvSpPr>
        <p:spPr>
          <a:xfrm>
            <a:off x="9346570" y="5496829"/>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100 pts.</a:t>
            </a:r>
          </a:p>
        </p:txBody>
      </p:sp>
      <p:sp>
        <p:nvSpPr>
          <p:cNvPr id="40" name="TextBox 39">
            <a:extLst>
              <a:ext uri="{FF2B5EF4-FFF2-40B4-BE49-F238E27FC236}">
                <a16:creationId xmlns:a16="http://schemas.microsoft.com/office/drawing/2014/main" id="{AE493337-69AC-204A-0DBC-432ED2368D9C}"/>
              </a:ext>
            </a:extLst>
          </p:cNvPr>
          <p:cNvSpPr txBox="1"/>
          <p:nvPr/>
        </p:nvSpPr>
        <p:spPr>
          <a:xfrm>
            <a:off x="7772473" y="5496829"/>
            <a:ext cx="1476053" cy="276999"/>
          </a:xfrm>
          <a:prstGeom prst="rect">
            <a:avLst/>
          </a:prstGeom>
          <a:noFill/>
        </p:spPr>
        <p:txBody>
          <a:bodyPr wrap="square" rtlCol="0">
            <a:spAutoFit/>
          </a:bodyPr>
          <a:lstStyle/>
          <a:p>
            <a:r>
              <a:rPr lang="en-US" sz="1200" b="1" dirty="0">
                <a:solidFill>
                  <a:srgbClr val="09D054"/>
                </a:solidFill>
                <a:latin typeface="Century Gothic" panose="020B0502020202020204" pitchFamily="34" charset="0"/>
                <a:ea typeface="Roboto Medium" panose="02000000000000000000" pitchFamily="2" charset="0"/>
                <a:cs typeface="Arial" panose="020B0604020202020204" pitchFamily="34" charset="0"/>
              </a:rPr>
              <a:t>Paul McGill</a:t>
            </a:r>
          </a:p>
        </p:txBody>
      </p:sp>
      <p:sp>
        <p:nvSpPr>
          <p:cNvPr id="41" name="TextBox 40">
            <a:extLst>
              <a:ext uri="{FF2B5EF4-FFF2-40B4-BE49-F238E27FC236}">
                <a16:creationId xmlns:a16="http://schemas.microsoft.com/office/drawing/2014/main" id="{B32A994E-D7A8-E8F8-522C-22B59E9ADAB8}"/>
              </a:ext>
            </a:extLst>
          </p:cNvPr>
          <p:cNvSpPr txBox="1"/>
          <p:nvPr/>
        </p:nvSpPr>
        <p:spPr>
          <a:xfrm>
            <a:off x="10457720" y="4046597"/>
            <a:ext cx="124241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01</a:t>
            </a:r>
          </a:p>
        </p:txBody>
      </p:sp>
      <p:sp>
        <p:nvSpPr>
          <p:cNvPr id="42" name="TextBox 41">
            <a:extLst>
              <a:ext uri="{FF2B5EF4-FFF2-40B4-BE49-F238E27FC236}">
                <a16:creationId xmlns:a16="http://schemas.microsoft.com/office/drawing/2014/main" id="{1CC83BD4-5771-9AEF-0666-8CF81915D7DE}"/>
              </a:ext>
            </a:extLst>
          </p:cNvPr>
          <p:cNvSpPr txBox="1"/>
          <p:nvPr/>
        </p:nvSpPr>
        <p:spPr>
          <a:xfrm>
            <a:off x="10457721" y="4520288"/>
            <a:ext cx="1242413"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02</a:t>
            </a:r>
          </a:p>
        </p:txBody>
      </p:sp>
      <p:sp>
        <p:nvSpPr>
          <p:cNvPr id="43" name="TextBox 42">
            <a:extLst>
              <a:ext uri="{FF2B5EF4-FFF2-40B4-BE49-F238E27FC236}">
                <a16:creationId xmlns:a16="http://schemas.microsoft.com/office/drawing/2014/main" id="{F7C79288-485E-D3AE-3B62-3E9068215DBD}"/>
              </a:ext>
            </a:extLst>
          </p:cNvPr>
          <p:cNvSpPr txBox="1"/>
          <p:nvPr/>
        </p:nvSpPr>
        <p:spPr>
          <a:xfrm>
            <a:off x="10457721" y="5014879"/>
            <a:ext cx="1242413"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03</a:t>
            </a:r>
          </a:p>
        </p:txBody>
      </p:sp>
      <p:sp>
        <p:nvSpPr>
          <p:cNvPr id="44" name="TextBox 43">
            <a:extLst>
              <a:ext uri="{FF2B5EF4-FFF2-40B4-BE49-F238E27FC236}">
                <a16:creationId xmlns:a16="http://schemas.microsoft.com/office/drawing/2014/main" id="{437A83ED-E092-A93D-EF3F-25B0907DA44F}"/>
              </a:ext>
            </a:extLst>
          </p:cNvPr>
          <p:cNvSpPr txBox="1"/>
          <p:nvPr/>
        </p:nvSpPr>
        <p:spPr>
          <a:xfrm>
            <a:off x="10457721" y="5496829"/>
            <a:ext cx="1242413"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45" name="Oval 44">
            <a:extLst>
              <a:ext uri="{FF2B5EF4-FFF2-40B4-BE49-F238E27FC236}">
                <a16:creationId xmlns:a16="http://schemas.microsoft.com/office/drawing/2014/main" id="{62D828C8-81E4-ECEF-B594-FD53E4E83A41}"/>
              </a:ext>
            </a:extLst>
          </p:cNvPr>
          <p:cNvSpPr/>
          <p:nvPr/>
        </p:nvSpPr>
        <p:spPr>
          <a:xfrm>
            <a:off x="494409" y="5934797"/>
            <a:ext cx="380278" cy="380278"/>
          </a:xfrm>
          <a:prstGeom prst="ellipse">
            <a:avLst/>
          </a:prstGeom>
          <a:solidFill>
            <a:srgbClr val="73E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6" name="TextBox 45">
            <a:extLst>
              <a:ext uri="{FF2B5EF4-FFF2-40B4-BE49-F238E27FC236}">
                <a16:creationId xmlns:a16="http://schemas.microsoft.com/office/drawing/2014/main" id="{9878DD66-DDFB-EA1F-5C47-653450DAA6F8}"/>
              </a:ext>
            </a:extLst>
          </p:cNvPr>
          <p:cNvSpPr txBox="1"/>
          <p:nvPr/>
        </p:nvSpPr>
        <p:spPr>
          <a:xfrm>
            <a:off x="2704436" y="5980815"/>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80 pts.</a:t>
            </a:r>
          </a:p>
        </p:txBody>
      </p:sp>
      <p:sp>
        <p:nvSpPr>
          <p:cNvPr id="47" name="TextBox 46">
            <a:extLst>
              <a:ext uri="{FF2B5EF4-FFF2-40B4-BE49-F238E27FC236}">
                <a16:creationId xmlns:a16="http://schemas.microsoft.com/office/drawing/2014/main" id="{F8D25859-688D-4EA7-AAB0-79115EDAAD8C}"/>
              </a:ext>
            </a:extLst>
          </p:cNvPr>
          <p:cNvSpPr txBox="1"/>
          <p:nvPr/>
        </p:nvSpPr>
        <p:spPr>
          <a:xfrm>
            <a:off x="1108327" y="5980815"/>
            <a:ext cx="1476053" cy="276999"/>
          </a:xfrm>
          <a:prstGeom prst="rect">
            <a:avLst/>
          </a:prstGeom>
          <a:noFill/>
        </p:spPr>
        <p:txBody>
          <a:bodyPr wrap="square" rtlCol="0">
            <a:spAutoFit/>
          </a:bodyPr>
          <a:lstStyle/>
          <a:p>
            <a:r>
              <a:rPr lang="en-US" sz="1200" b="1" dirty="0">
                <a:solidFill>
                  <a:srgbClr val="73E019"/>
                </a:solidFill>
                <a:latin typeface="Century Gothic" panose="020B0502020202020204" pitchFamily="34" charset="0"/>
                <a:ea typeface="Roboto Medium" panose="02000000000000000000" pitchFamily="2" charset="0"/>
                <a:cs typeface="Arial" panose="020B0604020202020204" pitchFamily="34" charset="0"/>
              </a:rPr>
              <a:t>Chris Olms</a:t>
            </a:r>
          </a:p>
        </p:txBody>
      </p:sp>
      <p:sp>
        <p:nvSpPr>
          <p:cNvPr id="48" name="TextBox 47">
            <a:extLst>
              <a:ext uri="{FF2B5EF4-FFF2-40B4-BE49-F238E27FC236}">
                <a16:creationId xmlns:a16="http://schemas.microsoft.com/office/drawing/2014/main" id="{D9945658-0539-3495-64FC-7680C4E21485}"/>
              </a:ext>
            </a:extLst>
          </p:cNvPr>
          <p:cNvSpPr txBox="1"/>
          <p:nvPr/>
        </p:nvSpPr>
        <p:spPr>
          <a:xfrm>
            <a:off x="3765109" y="5980815"/>
            <a:ext cx="1242413"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49" name="Oval 48">
            <a:extLst>
              <a:ext uri="{FF2B5EF4-FFF2-40B4-BE49-F238E27FC236}">
                <a16:creationId xmlns:a16="http://schemas.microsoft.com/office/drawing/2014/main" id="{3DE2D1E8-644B-10FF-BC19-0D57BDF63E6E}"/>
              </a:ext>
            </a:extLst>
          </p:cNvPr>
          <p:cNvSpPr/>
          <p:nvPr/>
        </p:nvSpPr>
        <p:spPr>
          <a:xfrm>
            <a:off x="7158555" y="5934797"/>
            <a:ext cx="380278" cy="380278"/>
          </a:xfrm>
          <a:prstGeom prst="ellipse">
            <a:avLst/>
          </a:prstGeom>
          <a:solidFill>
            <a:srgbClr val="73E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0" name="TextBox 49">
            <a:extLst>
              <a:ext uri="{FF2B5EF4-FFF2-40B4-BE49-F238E27FC236}">
                <a16:creationId xmlns:a16="http://schemas.microsoft.com/office/drawing/2014/main" id="{CFA6C00C-3C24-2B49-E26F-F6887FFDCAA9}"/>
              </a:ext>
            </a:extLst>
          </p:cNvPr>
          <p:cNvSpPr txBox="1"/>
          <p:nvPr/>
        </p:nvSpPr>
        <p:spPr>
          <a:xfrm>
            <a:off x="9346570" y="5980815"/>
            <a:ext cx="827034"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97 pts.</a:t>
            </a:r>
          </a:p>
        </p:txBody>
      </p:sp>
      <p:sp>
        <p:nvSpPr>
          <p:cNvPr id="51" name="TextBox 50">
            <a:extLst>
              <a:ext uri="{FF2B5EF4-FFF2-40B4-BE49-F238E27FC236}">
                <a16:creationId xmlns:a16="http://schemas.microsoft.com/office/drawing/2014/main" id="{77C486FB-2EF2-D805-7189-84942F128019}"/>
              </a:ext>
            </a:extLst>
          </p:cNvPr>
          <p:cNvSpPr txBox="1"/>
          <p:nvPr/>
        </p:nvSpPr>
        <p:spPr>
          <a:xfrm>
            <a:off x="7772473" y="5980815"/>
            <a:ext cx="1476053" cy="276999"/>
          </a:xfrm>
          <a:prstGeom prst="rect">
            <a:avLst/>
          </a:prstGeom>
          <a:noFill/>
        </p:spPr>
        <p:txBody>
          <a:bodyPr wrap="square" rtlCol="0">
            <a:spAutoFit/>
          </a:bodyPr>
          <a:lstStyle/>
          <a:p>
            <a:r>
              <a:rPr lang="en-US" sz="1200" b="1" dirty="0">
                <a:solidFill>
                  <a:srgbClr val="73E019"/>
                </a:solidFill>
                <a:latin typeface="Century Gothic" panose="020B0502020202020204" pitchFamily="34" charset="0"/>
                <a:ea typeface="Roboto Medium" panose="02000000000000000000" pitchFamily="2" charset="0"/>
                <a:cs typeface="Arial" panose="020B0604020202020204" pitchFamily="34" charset="0"/>
              </a:rPr>
              <a:t>Jackie Smith</a:t>
            </a:r>
          </a:p>
        </p:txBody>
      </p:sp>
      <p:sp>
        <p:nvSpPr>
          <p:cNvPr id="52" name="TextBox 51">
            <a:extLst>
              <a:ext uri="{FF2B5EF4-FFF2-40B4-BE49-F238E27FC236}">
                <a16:creationId xmlns:a16="http://schemas.microsoft.com/office/drawing/2014/main" id="{C4046F2C-E775-4E8C-2DDB-071ABC17E053}"/>
              </a:ext>
            </a:extLst>
          </p:cNvPr>
          <p:cNvSpPr txBox="1"/>
          <p:nvPr/>
        </p:nvSpPr>
        <p:spPr>
          <a:xfrm>
            <a:off x="10457721" y="5980815"/>
            <a:ext cx="1242413" cy="276999"/>
          </a:xfrm>
          <a:prstGeom prst="rect">
            <a:avLst/>
          </a:prstGeom>
          <a:noFill/>
        </p:spPr>
        <p:txBody>
          <a:bodyPr wrap="square" rtlCol="0">
            <a:spAutoFit/>
          </a:bodyPr>
          <a:lstStyle/>
          <a:p>
            <a:pPr algn="ctr"/>
            <a:r>
              <a:rPr lang="en-US" sz="1200" dirty="0">
                <a:latin typeface="Century Gothic" panose="020B0502020202020204" pitchFamily="34" charset="0"/>
                <a:ea typeface="Lato Light" panose="020F0502020204030203" pitchFamily="34" charset="0"/>
                <a:cs typeface="Lato Light" panose="020F0502020204030203" pitchFamily="34" charset="0"/>
              </a:rPr>
              <a:t>Student 04</a:t>
            </a:r>
          </a:p>
        </p:txBody>
      </p:sp>
      <p:sp>
        <p:nvSpPr>
          <p:cNvPr id="53" name="CuadroTexto 351">
            <a:extLst>
              <a:ext uri="{FF2B5EF4-FFF2-40B4-BE49-F238E27FC236}">
                <a16:creationId xmlns:a16="http://schemas.microsoft.com/office/drawing/2014/main" id="{5A53630A-4128-7585-D42F-035F3041CEA7}"/>
              </a:ext>
            </a:extLst>
          </p:cNvPr>
          <p:cNvSpPr txBox="1"/>
          <p:nvPr/>
        </p:nvSpPr>
        <p:spPr>
          <a:xfrm>
            <a:off x="4219407" y="1972094"/>
            <a:ext cx="3498924" cy="707886"/>
          </a:xfrm>
          <a:prstGeom prst="rect">
            <a:avLst/>
          </a:prstGeom>
          <a:noFill/>
        </p:spPr>
        <p:txBody>
          <a:bodyPr wrap="square" rtlCol="0">
            <a:spAutoFit/>
          </a:bodyPr>
          <a:lstStyle/>
          <a:p>
            <a:pPr algn="ctr"/>
            <a:r>
              <a:rPr lang="en-US" sz="2000" b="1" dirty="0">
                <a:solidFill>
                  <a:schemeClr val="tx2"/>
                </a:solidFill>
                <a:latin typeface="Century Gothic" panose="020B0502020202020204" pitchFamily="34" charset="0"/>
              </a:rPr>
              <a:t>Students deserve every opportunity to succeed.</a:t>
            </a:r>
          </a:p>
        </p:txBody>
      </p:sp>
    </p:spTree>
    <p:extLst>
      <p:ext uri="{BB962C8B-B14F-4D97-AF65-F5344CB8AC3E}">
        <p14:creationId xmlns:p14="http://schemas.microsoft.com/office/powerpoint/2010/main" val="273812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17F6391-9F76-412E-A79A-9976C1EA7045}"/>
              </a:ext>
            </a:extLst>
          </p:cNvPr>
          <p:cNvSpPr/>
          <p:nvPr/>
        </p:nvSpPr>
        <p:spPr>
          <a:xfrm>
            <a:off x="7768615" y="3563647"/>
            <a:ext cx="4423385" cy="792514"/>
          </a:xfrm>
          <a:prstGeom prst="rect">
            <a:avLst/>
          </a:prstGeom>
          <a:solidFill>
            <a:srgbClr val="73E01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4" name="Chart 3">
            <a:extLst>
              <a:ext uri="{FF2B5EF4-FFF2-40B4-BE49-F238E27FC236}">
                <a16:creationId xmlns:a16="http://schemas.microsoft.com/office/drawing/2014/main" id="{DD0ECE25-67E8-2048-E501-47A057954ED0}"/>
              </a:ext>
            </a:extLst>
          </p:cNvPr>
          <p:cNvGraphicFramePr/>
          <p:nvPr>
            <p:extLst>
              <p:ext uri="{D42A27DB-BD31-4B8C-83A1-F6EECF244321}">
                <p14:modId xmlns:p14="http://schemas.microsoft.com/office/powerpoint/2010/main" val="3670054394"/>
              </p:ext>
            </p:extLst>
          </p:nvPr>
        </p:nvGraphicFramePr>
        <p:xfrm>
          <a:off x="331307" y="1523958"/>
          <a:ext cx="7099435" cy="4823834"/>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Box 20">
            <a:extLst>
              <a:ext uri="{FF2B5EF4-FFF2-40B4-BE49-F238E27FC236}">
                <a16:creationId xmlns:a16="http://schemas.microsoft.com/office/drawing/2014/main" id="{87033E15-84AF-158C-0557-32ED731BBF01}"/>
              </a:ext>
            </a:extLst>
          </p:cNvPr>
          <p:cNvSpPr txBox="1"/>
          <p:nvPr/>
        </p:nvSpPr>
        <p:spPr>
          <a:xfrm>
            <a:off x="7769131" y="3039209"/>
            <a:ext cx="3646442" cy="430888"/>
          </a:xfrm>
          <a:prstGeom prst="rect">
            <a:avLst/>
          </a:prstGeom>
          <a:noFill/>
        </p:spPr>
        <p:txBody>
          <a:bodyPr wrap="square" rtlCol="0">
            <a:spAutoFit/>
          </a:bodyPr>
          <a:lstStyle/>
          <a:p>
            <a:r>
              <a:rPr lang="en-US" sz="11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22" name="TextBox 21">
            <a:extLst>
              <a:ext uri="{FF2B5EF4-FFF2-40B4-BE49-F238E27FC236}">
                <a16:creationId xmlns:a16="http://schemas.microsoft.com/office/drawing/2014/main" id="{3D54EE9C-7985-7331-650C-566E3C61E912}"/>
              </a:ext>
            </a:extLst>
          </p:cNvPr>
          <p:cNvSpPr txBox="1"/>
          <p:nvPr/>
        </p:nvSpPr>
        <p:spPr>
          <a:xfrm>
            <a:off x="7768615" y="2555867"/>
            <a:ext cx="2473265" cy="461665"/>
          </a:xfrm>
          <a:prstGeom prst="rect">
            <a:avLst/>
          </a:prstGeom>
          <a:noFill/>
        </p:spPr>
        <p:txBody>
          <a:bodyPr wrap="square" rtlCol="0">
            <a:spAutoFit/>
          </a:bodyPr>
          <a:lstStyle/>
          <a:p>
            <a:r>
              <a:rPr lang="en-US" sz="2400"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Progress Class</a:t>
            </a:r>
          </a:p>
        </p:txBody>
      </p:sp>
      <p:sp>
        <p:nvSpPr>
          <p:cNvPr id="19" name="TextBox 60">
            <a:extLst>
              <a:ext uri="{FF2B5EF4-FFF2-40B4-BE49-F238E27FC236}">
                <a16:creationId xmlns:a16="http://schemas.microsoft.com/office/drawing/2014/main" id="{ACFC84DC-608D-9B4C-16E1-4D9A22385D81}"/>
              </a:ext>
            </a:extLst>
          </p:cNvPr>
          <p:cNvSpPr txBox="1"/>
          <p:nvPr/>
        </p:nvSpPr>
        <p:spPr>
          <a:xfrm flipH="1">
            <a:off x="7769131" y="3698294"/>
            <a:ext cx="1094492" cy="523220"/>
          </a:xfrm>
          <a:prstGeom prst="rect">
            <a:avLst/>
          </a:prstGeom>
          <a:noFill/>
        </p:spPr>
        <p:txBody>
          <a:bodyPr wrap="square" rtlCol="0">
            <a:spAutoFit/>
          </a:bodyPr>
          <a:lstStyle/>
          <a:p>
            <a:r>
              <a:rPr lang="en-US" sz="2800" b="1" dirty="0">
                <a:solidFill>
                  <a:schemeClr val="bg1"/>
                </a:solidFill>
                <a:latin typeface="Century Gothic" panose="020B0502020202020204" pitchFamily="34" charset="0"/>
                <a:ea typeface="Lato" panose="020F0502020204030203" pitchFamily="34" charset="0"/>
                <a:cs typeface="Poppins Medium" pitchFamily="2" charset="77"/>
              </a:rPr>
              <a:t>+725</a:t>
            </a:r>
          </a:p>
        </p:txBody>
      </p:sp>
      <p:sp>
        <p:nvSpPr>
          <p:cNvPr id="20" name="TextBox 19">
            <a:extLst>
              <a:ext uri="{FF2B5EF4-FFF2-40B4-BE49-F238E27FC236}">
                <a16:creationId xmlns:a16="http://schemas.microsoft.com/office/drawing/2014/main" id="{0142810A-BF65-7A53-C9EC-880F8773B589}"/>
              </a:ext>
            </a:extLst>
          </p:cNvPr>
          <p:cNvSpPr txBox="1"/>
          <p:nvPr/>
        </p:nvSpPr>
        <p:spPr>
          <a:xfrm>
            <a:off x="8886311" y="3713370"/>
            <a:ext cx="2529262" cy="430887"/>
          </a:xfrm>
          <a:prstGeom prst="rect">
            <a:avLst/>
          </a:prstGeom>
          <a:noFill/>
        </p:spPr>
        <p:txBody>
          <a:bodyPr wrap="square" rtlCol="0">
            <a:spAutoFit/>
          </a:bodyPr>
          <a:lstStyle/>
          <a:p>
            <a:r>
              <a:rPr lang="en-US" sz="11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8" name="TextBox 60">
            <a:extLst>
              <a:ext uri="{FF2B5EF4-FFF2-40B4-BE49-F238E27FC236}">
                <a16:creationId xmlns:a16="http://schemas.microsoft.com/office/drawing/2014/main" id="{8FD9C55A-5E0F-17ED-B08A-6A6C6C9B338C}"/>
              </a:ext>
            </a:extLst>
          </p:cNvPr>
          <p:cNvSpPr txBox="1"/>
          <p:nvPr/>
        </p:nvSpPr>
        <p:spPr>
          <a:xfrm flipH="1">
            <a:off x="2146110" y="2151272"/>
            <a:ext cx="1266429" cy="369332"/>
          </a:xfrm>
          <a:prstGeom prst="rect">
            <a:avLst/>
          </a:prstGeom>
          <a:noFill/>
        </p:spPr>
        <p:txBody>
          <a:bodyPr wrap="square" rtlCol="0">
            <a:spAutoFit/>
          </a:bodyPr>
          <a:lstStyle/>
          <a:p>
            <a:pPr algn="r"/>
            <a:r>
              <a:rPr lang="en-US" b="1" dirty="0">
                <a:solidFill>
                  <a:schemeClr val="tx2"/>
                </a:solidFill>
                <a:latin typeface="Century Gothic" panose="020B0502020202020204" pitchFamily="34" charset="0"/>
                <a:ea typeface="Lato" panose="020F0502020204030203" pitchFamily="34" charset="0"/>
                <a:cs typeface="Poppins Medium" pitchFamily="2" charset="77"/>
              </a:rPr>
              <a:t>+725 pts.</a:t>
            </a:r>
          </a:p>
        </p:txBody>
      </p:sp>
      <p:grpSp>
        <p:nvGrpSpPr>
          <p:cNvPr id="24" name="Group 23">
            <a:extLst>
              <a:ext uri="{FF2B5EF4-FFF2-40B4-BE49-F238E27FC236}">
                <a16:creationId xmlns:a16="http://schemas.microsoft.com/office/drawing/2014/main" id="{366BC4CB-A068-B2C2-6BD4-5D6070805975}"/>
              </a:ext>
            </a:extLst>
          </p:cNvPr>
          <p:cNvGrpSpPr/>
          <p:nvPr/>
        </p:nvGrpSpPr>
        <p:grpSpPr>
          <a:xfrm>
            <a:off x="4015407" y="1421726"/>
            <a:ext cx="2812463" cy="969637"/>
            <a:chOff x="6448495" y="2143276"/>
            <a:chExt cx="1922713" cy="629271"/>
          </a:xfrm>
        </p:grpSpPr>
        <p:sp>
          <p:nvSpPr>
            <p:cNvPr id="3" name="Rounded Rectangle 2">
              <a:extLst>
                <a:ext uri="{FF2B5EF4-FFF2-40B4-BE49-F238E27FC236}">
                  <a16:creationId xmlns:a16="http://schemas.microsoft.com/office/drawing/2014/main" id="{15ED94F0-C747-AFFA-CCC6-0D4F554E310F}"/>
                </a:ext>
              </a:extLst>
            </p:cNvPr>
            <p:cNvSpPr/>
            <p:nvPr/>
          </p:nvSpPr>
          <p:spPr>
            <a:xfrm>
              <a:off x="6589172" y="2143276"/>
              <a:ext cx="1782036" cy="629271"/>
            </a:xfrm>
            <a:prstGeom prst="roundRect">
              <a:avLst/>
            </a:prstGeom>
            <a:solidFill>
              <a:srgbClr val="73E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Triangle 10">
              <a:extLst>
                <a:ext uri="{FF2B5EF4-FFF2-40B4-BE49-F238E27FC236}">
                  <a16:creationId xmlns:a16="http://schemas.microsoft.com/office/drawing/2014/main" id="{551C2C03-E053-ECFF-5374-763EFEEB5CD5}"/>
                </a:ext>
              </a:extLst>
            </p:cNvPr>
            <p:cNvSpPr/>
            <p:nvPr/>
          </p:nvSpPr>
          <p:spPr>
            <a:xfrm rot="16200000">
              <a:off x="6452515" y="2506197"/>
              <a:ext cx="146204" cy="154243"/>
            </a:xfrm>
            <a:prstGeom prst="triangle">
              <a:avLst/>
            </a:prstGeom>
            <a:solidFill>
              <a:srgbClr val="73E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3" name="Group 22">
              <a:extLst>
                <a:ext uri="{FF2B5EF4-FFF2-40B4-BE49-F238E27FC236}">
                  <a16:creationId xmlns:a16="http://schemas.microsoft.com/office/drawing/2014/main" id="{628B6EC2-00D5-A89C-5862-4EA51E569FA4}"/>
                </a:ext>
              </a:extLst>
            </p:cNvPr>
            <p:cNvGrpSpPr/>
            <p:nvPr/>
          </p:nvGrpSpPr>
          <p:grpSpPr>
            <a:xfrm>
              <a:off x="6721226" y="2222248"/>
              <a:ext cx="1620694" cy="479375"/>
              <a:chOff x="6721226" y="2222248"/>
              <a:chExt cx="1620694" cy="479375"/>
            </a:xfrm>
          </p:grpSpPr>
          <p:sp>
            <p:nvSpPr>
              <p:cNvPr id="13" name="TextBox 60">
                <a:extLst>
                  <a:ext uri="{FF2B5EF4-FFF2-40B4-BE49-F238E27FC236}">
                    <a16:creationId xmlns:a16="http://schemas.microsoft.com/office/drawing/2014/main" id="{C905F298-8920-4BAA-3B8F-B9E0567774FD}"/>
                  </a:ext>
                </a:extLst>
              </p:cNvPr>
              <p:cNvSpPr txBox="1"/>
              <p:nvPr/>
            </p:nvSpPr>
            <p:spPr>
              <a:xfrm>
                <a:off x="6721226" y="2285069"/>
                <a:ext cx="511076" cy="379505"/>
              </a:xfrm>
              <a:prstGeom prst="rect">
                <a:avLst/>
              </a:prstGeom>
              <a:noFill/>
            </p:spPr>
            <p:txBody>
              <a:bodyPr wrap="square" rtlCol="0">
                <a:spAutoFit/>
              </a:bodyPr>
              <a:lstStyle/>
              <a:p>
                <a:r>
                  <a:rPr lang="en-US" sz="1600" b="1" dirty="0">
                    <a:solidFill>
                      <a:schemeClr val="bg1"/>
                    </a:solidFill>
                    <a:latin typeface="Century Gothic" panose="020B0502020202020204" pitchFamily="34" charset="0"/>
                    <a:ea typeface="Lato" panose="020F0502020204030203" pitchFamily="34" charset="0"/>
                    <a:cs typeface="Poppins Medium" pitchFamily="2" charset="77"/>
                  </a:rPr>
                  <a:t>Tyler Smith</a:t>
                </a:r>
              </a:p>
            </p:txBody>
          </p:sp>
          <p:sp>
            <p:nvSpPr>
              <p:cNvPr id="14" name="TextBox 13">
                <a:extLst>
                  <a:ext uri="{FF2B5EF4-FFF2-40B4-BE49-F238E27FC236}">
                    <a16:creationId xmlns:a16="http://schemas.microsoft.com/office/drawing/2014/main" id="{7194FA6D-EF3B-C308-1E7C-431000299411}"/>
                  </a:ext>
                </a:extLst>
              </p:cNvPr>
              <p:cNvSpPr txBox="1"/>
              <p:nvPr/>
            </p:nvSpPr>
            <p:spPr>
              <a:xfrm>
                <a:off x="7232302" y="2222248"/>
                <a:ext cx="1109618" cy="479375"/>
              </a:xfrm>
              <a:prstGeom prst="rect">
                <a:avLst/>
              </a:prstGeom>
              <a:noFill/>
            </p:spPr>
            <p:txBody>
              <a:bodyPr wrap="square" rtlCol="0">
                <a:spAutoFit/>
              </a:bodyPr>
              <a:lstStyle/>
              <a:p>
                <a:r>
                  <a:rPr lang="en-US" sz="1400" dirty="0">
                    <a:solidFill>
                      <a:schemeClr val="bg1"/>
                    </a:solidFill>
                    <a:latin typeface="Century Gothic" panose="020B0502020202020204" pitchFamily="34" charset="0"/>
                    <a:cs typeface="Poppins Light" pitchFamily="2" charset="77"/>
                  </a:rPr>
                  <a:t>Analysis of different brands and products.</a:t>
                </a:r>
              </a:p>
            </p:txBody>
          </p:sp>
        </p:grpSp>
      </p:grpSp>
    </p:spTree>
    <p:extLst>
      <p:ext uri="{BB962C8B-B14F-4D97-AF65-F5344CB8AC3E}">
        <p14:creationId xmlns:p14="http://schemas.microsoft.com/office/powerpoint/2010/main" val="48982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C4ED488-7FF1-3880-3958-FABC462DFD19}"/>
              </a:ext>
            </a:extLst>
          </p:cNvPr>
          <p:cNvSpPr/>
          <p:nvPr/>
        </p:nvSpPr>
        <p:spPr>
          <a:xfrm>
            <a:off x="5237018" y="1537855"/>
            <a:ext cx="6954982" cy="11222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6D77D3A2-ADA9-05EC-0E70-DA5FDC2BCEF5}"/>
              </a:ext>
            </a:extLst>
          </p:cNvPr>
          <p:cNvSpPr/>
          <p:nvPr/>
        </p:nvSpPr>
        <p:spPr>
          <a:xfrm>
            <a:off x="3982154" y="2871014"/>
            <a:ext cx="7317941" cy="2823677"/>
          </a:xfrm>
          <a:prstGeom prst="rect">
            <a:avLst/>
          </a:prstGeom>
          <a:pattFill prst="pct10">
            <a:fgClr>
              <a:schemeClr val="accent1"/>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 name="Rectangle 25">
            <a:extLst>
              <a:ext uri="{FF2B5EF4-FFF2-40B4-BE49-F238E27FC236}">
                <a16:creationId xmlns:a16="http://schemas.microsoft.com/office/drawing/2014/main" id="{755AE0EA-D7F4-2AB1-3254-80D852F88C50}"/>
              </a:ext>
            </a:extLst>
          </p:cNvPr>
          <p:cNvSpPr>
            <a:spLocks/>
          </p:cNvSpPr>
          <p:nvPr/>
        </p:nvSpPr>
        <p:spPr bwMode="auto">
          <a:xfrm>
            <a:off x="3232438" y="2030987"/>
            <a:ext cx="1499432" cy="276614"/>
          </a:xfrm>
          <a:prstGeom prst="rect">
            <a:avLst/>
          </a:prstGeom>
          <a:noFill/>
          <a:ln>
            <a:noFill/>
          </a:ln>
          <a:effectLst/>
        </p:spPr>
        <p:txBody>
          <a:bodyPr wrap="square" lIns="50800" tIns="50800" rIns="50800" bIns="50800" anchor="ctr">
            <a:spAutoFit/>
          </a:bodyPr>
          <a:lstStyle/>
          <a:p>
            <a:pPr algn="ctr" eaLnBrk="1">
              <a:lnSpc>
                <a:spcPct val="70000"/>
              </a:lnSpc>
              <a:defRPr/>
            </a:pPr>
            <a:r>
              <a:rPr lang="en-US" altLang="x-none" sz="1600" b="1" dirty="0">
                <a:solidFill>
                  <a:srgbClr val="048EBD"/>
                </a:solidFill>
                <a:latin typeface="Century Gothic" panose="020B0502020202020204" pitchFamily="34" charset="0"/>
                <a:ea typeface="Open Sans" charset="0"/>
                <a:cs typeface="Open Sans" charset="0"/>
                <a:sym typeface="Open Sans" charset="0"/>
              </a:rPr>
              <a:t>Classroom 01</a:t>
            </a:r>
            <a:endParaRPr lang="x-none" altLang="x-none" sz="1600" b="1">
              <a:solidFill>
                <a:srgbClr val="048EBD"/>
              </a:solidFill>
              <a:latin typeface="Century Gothic" panose="020B0502020202020204" pitchFamily="34" charset="0"/>
              <a:ea typeface="Open Sans" charset="0"/>
              <a:cs typeface="Open Sans" charset="0"/>
              <a:sym typeface="Open Sans" charset="0"/>
            </a:endParaRPr>
          </a:p>
        </p:txBody>
      </p:sp>
      <p:sp>
        <p:nvSpPr>
          <p:cNvPr id="7" name="Line">
            <a:extLst>
              <a:ext uri="{FF2B5EF4-FFF2-40B4-BE49-F238E27FC236}">
                <a16:creationId xmlns:a16="http://schemas.microsoft.com/office/drawing/2014/main" id="{BEA6D4C9-5B46-EFBA-1811-CAAC94584699}"/>
              </a:ext>
            </a:extLst>
          </p:cNvPr>
          <p:cNvSpPr/>
          <p:nvPr/>
        </p:nvSpPr>
        <p:spPr>
          <a:xfrm flipV="1">
            <a:off x="3982154" y="2346481"/>
            <a:ext cx="0" cy="3209665"/>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2800" dirty="0"/>
          </a:p>
        </p:txBody>
      </p:sp>
      <p:graphicFrame>
        <p:nvGraphicFramePr>
          <p:cNvPr id="8" name="Chart 7">
            <a:extLst>
              <a:ext uri="{FF2B5EF4-FFF2-40B4-BE49-F238E27FC236}">
                <a16:creationId xmlns:a16="http://schemas.microsoft.com/office/drawing/2014/main" id="{78983C07-4B31-6615-2E9E-0D5D6B54169C}"/>
              </a:ext>
            </a:extLst>
          </p:cNvPr>
          <p:cNvGraphicFramePr/>
          <p:nvPr>
            <p:extLst>
              <p:ext uri="{D42A27DB-BD31-4B8C-83A1-F6EECF244321}">
                <p14:modId xmlns:p14="http://schemas.microsoft.com/office/powerpoint/2010/main" val="4108540653"/>
              </p:ext>
            </p:extLst>
          </p:nvPr>
        </p:nvGraphicFramePr>
        <p:xfrm>
          <a:off x="635542" y="2809668"/>
          <a:ext cx="10920915" cy="3101177"/>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39C1EB4D-1025-F7EE-26BB-B1DD0FC0D965}"/>
              </a:ext>
            </a:extLst>
          </p:cNvPr>
          <p:cNvSpPr txBox="1"/>
          <p:nvPr/>
        </p:nvSpPr>
        <p:spPr>
          <a:xfrm>
            <a:off x="5415240" y="2002667"/>
            <a:ext cx="4462364" cy="523220"/>
          </a:xfrm>
          <a:prstGeom prst="rect">
            <a:avLst/>
          </a:prstGeom>
          <a:noFill/>
        </p:spPr>
        <p:txBody>
          <a:bodyPr wrap="square" rtlCol="0">
            <a:spAutoFit/>
          </a:bodyPr>
          <a:lstStyle/>
          <a:p>
            <a:r>
              <a:rPr lang="en-US" sz="1400" dirty="0">
                <a:solidFill>
                  <a:schemeClr val="bg2">
                    <a:lumMod val="25000"/>
                  </a:schemeClr>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13" name="TextBox 12">
            <a:extLst>
              <a:ext uri="{FF2B5EF4-FFF2-40B4-BE49-F238E27FC236}">
                <a16:creationId xmlns:a16="http://schemas.microsoft.com/office/drawing/2014/main" id="{3B0329DE-20EF-7C44-AC8F-A4B73DDD25AE}"/>
              </a:ext>
            </a:extLst>
          </p:cNvPr>
          <p:cNvSpPr txBox="1"/>
          <p:nvPr/>
        </p:nvSpPr>
        <p:spPr>
          <a:xfrm>
            <a:off x="5415240" y="1655681"/>
            <a:ext cx="2935041" cy="369332"/>
          </a:xfrm>
          <a:prstGeom prst="rect">
            <a:avLst/>
          </a:prstGeom>
          <a:noFill/>
        </p:spPr>
        <p:txBody>
          <a:bodyPr wrap="square" rtlCol="0">
            <a:spAutoFit/>
          </a:bodyPr>
          <a:lstStyle/>
          <a:p>
            <a:r>
              <a:rPr lang="en-US"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Progress Class 2020</a:t>
            </a:r>
          </a:p>
        </p:txBody>
      </p:sp>
    </p:spTree>
    <p:extLst>
      <p:ext uri="{BB962C8B-B14F-4D97-AF65-F5344CB8AC3E}">
        <p14:creationId xmlns:p14="http://schemas.microsoft.com/office/powerpoint/2010/main" val="435994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36EFC42-1B82-EEBB-A396-B93F078A822C}"/>
              </a:ext>
            </a:extLst>
          </p:cNvPr>
          <p:cNvSpPr/>
          <p:nvPr/>
        </p:nvSpPr>
        <p:spPr>
          <a:xfrm>
            <a:off x="0" y="5195908"/>
            <a:ext cx="4322618" cy="1662092"/>
          </a:xfrm>
          <a:prstGeom prst="rect">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1AAFC9A-A03F-69C4-D84D-845EB0C174A9}"/>
              </a:ext>
            </a:extLst>
          </p:cNvPr>
          <p:cNvSpPr/>
          <p:nvPr/>
        </p:nvSpPr>
        <p:spPr>
          <a:xfrm>
            <a:off x="4308764" y="5195908"/>
            <a:ext cx="3856488" cy="1662092"/>
          </a:xfrm>
          <a:prstGeom prst="rect">
            <a:avLst/>
          </a:prstGeom>
          <a:solidFill>
            <a:srgbClr val="00B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D67584-3448-9A77-6B6D-5CDB52223BF8}"/>
              </a:ext>
            </a:extLst>
          </p:cNvPr>
          <p:cNvSpPr/>
          <p:nvPr/>
        </p:nvSpPr>
        <p:spPr>
          <a:xfrm>
            <a:off x="8174182" y="5195908"/>
            <a:ext cx="4017818" cy="1662092"/>
          </a:xfrm>
          <a:prstGeom prst="rect">
            <a:avLst/>
          </a:prstGeom>
          <a:solidFill>
            <a:srgbClr val="04A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BD785D5C-954D-DFFD-BC86-0307BB6CB836}"/>
              </a:ext>
            </a:extLst>
          </p:cNvPr>
          <p:cNvSpPr/>
          <p:nvPr/>
        </p:nvSpPr>
        <p:spPr>
          <a:xfrm>
            <a:off x="8362256" y="5521135"/>
            <a:ext cx="727648" cy="727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Oval 11">
            <a:extLst>
              <a:ext uri="{FF2B5EF4-FFF2-40B4-BE49-F238E27FC236}">
                <a16:creationId xmlns:a16="http://schemas.microsoft.com/office/drawing/2014/main" id="{F5ADC4FE-DB48-28D0-6CD1-A08E89AF2C29}"/>
              </a:ext>
            </a:extLst>
          </p:cNvPr>
          <p:cNvSpPr/>
          <p:nvPr/>
        </p:nvSpPr>
        <p:spPr>
          <a:xfrm>
            <a:off x="4662767" y="5521135"/>
            <a:ext cx="727648" cy="727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 name="Oval 12">
            <a:extLst>
              <a:ext uri="{FF2B5EF4-FFF2-40B4-BE49-F238E27FC236}">
                <a16:creationId xmlns:a16="http://schemas.microsoft.com/office/drawing/2014/main" id="{6ED9F706-48F2-03DF-E934-049F1ECCAC7C}"/>
              </a:ext>
            </a:extLst>
          </p:cNvPr>
          <p:cNvSpPr/>
          <p:nvPr/>
        </p:nvSpPr>
        <p:spPr>
          <a:xfrm>
            <a:off x="354003" y="5521135"/>
            <a:ext cx="727648" cy="727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4" name="Group 13">
            <a:extLst>
              <a:ext uri="{FF2B5EF4-FFF2-40B4-BE49-F238E27FC236}">
                <a16:creationId xmlns:a16="http://schemas.microsoft.com/office/drawing/2014/main" id="{07D4DFF8-E9E7-7C71-5C8E-BB88A276C510}"/>
              </a:ext>
            </a:extLst>
          </p:cNvPr>
          <p:cNvGrpSpPr/>
          <p:nvPr/>
        </p:nvGrpSpPr>
        <p:grpSpPr>
          <a:xfrm>
            <a:off x="9428180" y="5447879"/>
            <a:ext cx="2144024" cy="1170235"/>
            <a:chOff x="1365659" y="10733129"/>
            <a:chExt cx="13494467" cy="2229587"/>
          </a:xfrm>
        </p:grpSpPr>
        <p:sp>
          <p:nvSpPr>
            <p:cNvPr id="21" name="TextBox 20">
              <a:extLst>
                <a:ext uri="{FF2B5EF4-FFF2-40B4-BE49-F238E27FC236}">
                  <a16:creationId xmlns:a16="http://schemas.microsoft.com/office/drawing/2014/main" id="{F1310125-4171-FCD0-A7F5-00248C7EB1EB}"/>
                </a:ext>
              </a:extLst>
            </p:cNvPr>
            <p:cNvSpPr txBox="1"/>
            <p:nvPr/>
          </p:nvSpPr>
          <p:spPr>
            <a:xfrm>
              <a:off x="1365659" y="11379461"/>
              <a:ext cx="13494467" cy="1583255"/>
            </a:xfrm>
            <a:prstGeom prst="rect">
              <a:avLst/>
            </a:prstGeom>
            <a:noFill/>
          </p:spPr>
          <p:txBody>
            <a:bodyPr wrap="square" rtlCol="0">
              <a:spAutoFit/>
            </a:bodyPr>
            <a:lstStyle/>
            <a:p>
              <a:r>
                <a:rPr lang="en-US" sz="12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22" name="TextBox 21">
              <a:extLst>
                <a:ext uri="{FF2B5EF4-FFF2-40B4-BE49-F238E27FC236}">
                  <a16:creationId xmlns:a16="http://schemas.microsoft.com/office/drawing/2014/main" id="{E3B9AC27-1472-2A78-B4D5-EAC485138919}"/>
                </a:ext>
              </a:extLst>
            </p:cNvPr>
            <p:cNvSpPr txBox="1"/>
            <p:nvPr/>
          </p:nvSpPr>
          <p:spPr>
            <a:xfrm>
              <a:off x="1365659" y="10733129"/>
              <a:ext cx="10827929" cy="645029"/>
            </a:xfrm>
            <a:prstGeom prst="rect">
              <a:avLst/>
            </a:prstGeom>
            <a:noFill/>
          </p:spPr>
          <p:txBody>
            <a:bodyPr wrap="square" rtlCol="0">
              <a:spAutoFit/>
            </a:bodyPr>
            <a:lstStyle/>
            <a:p>
              <a:r>
                <a:rPr lang="en-US" sz="16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Tyler Smith</a:t>
              </a:r>
            </a:p>
          </p:txBody>
        </p:sp>
      </p:grpSp>
      <p:grpSp>
        <p:nvGrpSpPr>
          <p:cNvPr id="15" name="Group 14">
            <a:extLst>
              <a:ext uri="{FF2B5EF4-FFF2-40B4-BE49-F238E27FC236}">
                <a16:creationId xmlns:a16="http://schemas.microsoft.com/office/drawing/2014/main" id="{75270C20-68B9-1895-EBFB-8908820D94D0}"/>
              </a:ext>
            </a:extLst>
          </p:cNvPr>
          <p:cNvGrpSpPr/>
          <p:nvPr/>
        </p:nvGrpSpPr>
        <p:grpSpPr>
          <a:xfrm>
            <a:off x="5587419" y="5447879"/>
            <a:ext cx="2144023" cy="1170235"/>
            <a:chOff x="1365659" y="10733129"/>
            <a:chExt cx="13494467" cy="2229587"/>
          </a:xfrm>
        </p:grpSpPr>
        <p:sp>
          <p:nvSpPr>
            <p:cNvPr id="19" name="TextBox 18">
              <a:extLst>
                <a:ext uri="{FF2B5EF4-FFF2-40B4-BE49-F238E27FC236}">
                  <a16:creationId xmlns:a16="http://schemas.microsoft.com/office/drawing/2014/main" id="{9795A1E3-A574-307E-A18F-C2DBD9EF99F9}"/>
                </a:ext>
              </a:extLst>
            </p:cNvPr>
            <p:cNvSpPr txBox="1"/>
            <p:nvPr/>
          </p:nvSpPr>
          <p:spPr>
            <a:xfrm>
              <a:off x="1365659" y="11379461"/>
              <a:ext cx="13494467" cy="1583255"/>
            </a:xfrm>
            <a:prstGeom prst="rect">
              <a:avLst/>
            </a:prstGeom>
            <a:noFill/>
          </p:spPr>
          <p:txBody>
            <a:bodyPr wrap="square" rtlCol="0">
              <a:spAutoFit/>
            </a:bodyPr>
            <a:lstStyle/>
            <a:p>
              <a:r>
                <a:rPr lang="en-US" sz="12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20" name="TextBox 19">
              <a:extLst>
                <a:ext uri="{FF2B5EF4-FFF2-40B4-BE49-F238E27FC236}">
                  <a16:creationId xmlns:a16="http://schemas.microsoft.com/office/drawing/2014/main" id="{1372DE47-7F17-D894-985F-8D36AB793EED}"/>
                </a:ext>
              </a:extLst>
            </p:cNvPr>
            <p:cNvSpPr txBox="1"/>
            <p:nvPr/>
          </p:nvSpPr>
          <p:spPr>
            <a:xfrm>
              <a:off x="1365659" y="10733129"/>
              <a:ext cx="10827929" cy="645029"/>
            </a:xfrm>
            <a:prstGeom prst="rect">
              <a:avLst/>
            </a:prstGeom>
            <a:noFill/>
          </p:spPr>
          <p:txBody>
            <a:bodyPr wrap="square" rtlCol="0">
              <a:spAutoFit/>
            </a:bodyPr>
            <a:lstStyle/>
            <a:p>
              <a:r>
                <a:rPr lang="en-US" sz="16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Jeff Reynolds</a:t>
              </a:r>
            </a:p>
          </p:txBody>
        </p:sp>
      </p:grpSp>
      <p:grpSp>
        <p:nvGrpSpPr>
          <p:cNvPr id="16" name="Group 15">
            <a:extLst>
              <a:ext uri="{FF2B5EF4-FFF2-40B4-BE49-F238E27FC236}">
                <a16:creationId xmlns:a16="http://schemas.microsoft.com/office/drawing/2014/main" id="{35CC2ABE-F258-4872-A571-1A7D944CF923}"/>
              </a:ext>
            </a:extLst>
          </p:cNvPr>
          <p:cNvGrpSpPr/>
          <p:nvPr/>
        </p:nvGrpSpPr>
        <p:grpSpPr>
          <a:xfrm>
            <a:off x="1344644" y="5447883"/>
            <a:ext cx="2248851" cy="1170234"/>
            <a:chOff x="1365659" y="10733129"/>
            <a:chExt cx="11607399" cy="2229584"/>
          </a:xfrm>
        </p:grpSpPr>
        <p:sp>
          <p:nvSpPr>
            <p:cNvPr id="17" name="TextBox 16">
              <a:extLst>
                <a:ext uri="{FF2B5EF4-FFF2-40B4-BE49-F238E27FC236}">
                  <a16:creationId xmlns:a16="http://schemas.microsoft.com/office/drawing/2014/main" id="{CCCF479A-CC15-1FE3-8064-58438955FA4D}"/>
                </a:ext>
              </a:extLst>
            </p:cNvPr>
            <p:cNvSpPr txBox="1"/>
            <p:nvPr/>
          </p:nvSpPr>
          <p:spPr>
            <a:xfrm>
              <a:off x="1365659" y="11379459"/>
              <a:ext cx="11607399" cy="1583254"/>
            </a:xfrm>
            <a:prstGeom prst="rect">
              <a:avLst/>
            </a:prstGeom>
            <a:noFill/>
          </p:spPr>
          <p:txBody>
            <a:bodyPr wrap="square" rtlCol="0">
              <a:spAutoFit/>
            </a:bodyPr>
            <a:lstStyle/>
            <a:p>
              <a:r>
                <a:rPr lang="en-US" sz="12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18" name="TextBox 17">
              <a:extLst>
                <a:ext uri="{FF2B5EF4-FFF2-40B4-BE49-F238E27FC236}">
                  <a16:creationId xmlns:a16="http://schemas.microsoft.com/office/drawing/2014/main" id="{DB1992F2-CE8C-CE6A-9447-788B14B7E9F3}"/>
                </a:ext>
              </a:extLst>
            </p:cNvPr>
            <p:cNvSpPr txBox="1"/>
            <p:nvPr/>
          </p:nvSpPr>
          <p:spPr>
            <a:xfrm>
              <a:off x="1365659" y="10733129"/>
              <a:ext cx="10827929" cy="645029"/>
            </a:xfrm>
            <a:prstGeom prst="rect">
              <a:avLst/>
            </a:prstGeom>
            <a:noFill/>
          </p:spPr>
          <p:txBody>
            <a:bodyPr wrap="square" rtlCol="0">
              <a:spAutoFit/>
            </a:bodyPr>
            <a:lstStyle/>
            <a:p>
              <a:r>
                <a:rPr lang="en-US" sz="16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Paul McGill</a:t>
              </a:r>
            </a:p>
          </p:txBody>
        </p:sp>
      </p:grpSp>
      <p:graphicFrame>
        <p:nvGraphicFramePr>
          <p:cNvPr id="3" name="Object 20">
            <a:extLst>
              <a:ext uri="{FF2B5EF4-FFF2-40B4-BE49-F238E27FC236}">
                <a16:creationId xmlns:a16="http://schemas.microsoft.com/office/drawing/2014/main" id="{6D32A4A4-F803-7B88-2248-901EC502D883}"/>
              </a:ext>
            </a:extLst>
          </p:cNvPr>
          <p:cNvGraphicFramePr>
            <a:graphicFrameLocks noChangeAspect="1"/>
          </p:cNvGraphicFramePr>
          <p:nvPr>
            <p:extLst>
              <p:ext uri="{D42A27DB-BD31-4B8C-83A1-F6EECF244321}">
                <p14:modId xmlns:p14="http://schemas.microsoft.com/office/powerpoint/2010/main" val="996823472"/>
              </p:ext>
            </p:extLst>
          </p:nvPr>
        </p:nvGraphicFramePr>
        <p:xfrm>
          <a:off x="4065633" y="917373"/>
          <a:ext cx="7331617" cy="4181135"/>
        </p:xfrm>
        <a:graphic>
          <a:graphicData uri="http://schemas.openxmlformats.org/drawingml/2006/chart">
            <c:chart xmlns:c="http://schemas.openxmlformats.org/drawingml/2006/chart" xmlns:r="http://schemas.openxmlformats.org/officeDocument/2006/relationships" r:id="rId2"/>
          </a:graphicData>
        </a:graphic>
      </p:graphicFrame>
      <p:sp>
        <p:nvSpPr>
          <p:cNvPr id="8" name="CuadroTexto 351">
            <a:extLst>
              <a:ext uri="{FF2B5EF4-FFF2-40B4-BE49-F238E27FC236}">
                <a16:creationId xmlns:a16="http://schemas.microsoft.com/office/drawing/2014/main" id="{44D65510-D071-0A50-143D-BCAE15407103}"/>
              </a:ext>
            </a:extLst>
          </p:cNvPr>
          <p:cNvSpPr txBox="1"/>
          <p:nvPr/>
        </p:nvSpPr>
        <p:spPr>
          <a:xfrm>
            <a:off x="5212195" y="2367673"/>
            <a:ext cx="1887379" cy="1200329"/>
          </a:xfrm>
          <a:prstGeom prst="rect">
            <a:avLst/>
          </a:prstGeom>
          <a:noFill/>
        </p:spPr>
        <p:txBody>
          <a:bodyPr wrap="square" rtlCol="0">
            <a:spAutoFit/>
          </a:bodyPr>
          <a:lstStyle/>
          <a:p>
            <a:pPr algn="ctr"/>
            <a:r>
              <a:rPr lang="en-US" b="1" dirty="0">
                <a:solidFill>
                  <a:schemeClr val="tx2"/>
                </a:solidFill>
                <a:latin typeface="Century Gothic" panose="020B0502020202020204" pitchFamily="34" charset="0"/>
              </a:rPr>
              <a:t>Students deserve every opportunity to succeed.</a:t>
            </a:r>
          </a:p>
        </p:txBody>
      </p:sp>
    </p:spTree>
    <p:extLst>
      <p:ext uri="{BB962C8B-B14F-4D97-AF65-F5344CB8AC3E}">
        <p14:creationId xmlns:p14="http://schemas.microsoft.com/office/powerpoint/2010/main" val="46063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82EAAEA-318F-2495-E644-26E793456761}"/>
              </a:ext>
            </a:extLst>
          </p:cNvPr>
          <p:cNvSpPr/>
          <p:nvPr/>
        </p:nvSpPr>
        <p:spPr>
          <a:xfrm>
            <a:off x="1" y="2199704"/>
            <a:ext cx="3207026" cy="6271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 name="Chart 2">
            <a:extLst>
              <a:ext uri="{FF2B5EF4-FFF2-40B4-BE49-F238E27FC236}">
                <a16:creationId xmlns:a16="http://schemas.microsoft.com/office/drawing/2014/main" id="{A722976D-3DEF-07D2-FEF9-8ED609716521}"/>
              </a:ext>
            </a:extLst>
          </p:cNvPr>
          <p:cNvGraphicFramePr/>
          <p:nvPr>
            <p:extLst>
              <p:ext uri="{D42A27DB-BD31-4B8C-83A1-F6EECF244321}">
                <p14:modId xmlns:p14="http://schemas.microsoft.com/office/powerpoint/2010/main" val="1483913539"/>
              </p:ext>
            </p:extLst>
          </p:nvPr>
        </p:nvGraphicFramePr>
        <p:xfrm>
          <a:off x="6528141" y="1980300"/>
          <a:ext cx="5425320" cy="4575302"/>
        </p:xfrm>
        <a:graphic>
          <a:graphicData uri="http://schemas.openxmlformats.org/drawingml/2006/chart">
            <c:chart xmlns:c="http://schemas.openxmlformats.org/drawingml/2006/chart" xmlns:r="http://schemas.openxmlformats.org/officeDocument/2006/relationships" r:id="rId2"/>
          </a:graphicData>
        </a:graphic>
      </p:graphicFrame>
      <p:sp>
        <p:nvSpPr>
          <p:cNvPr id="7" name="Rounded Rectangle 6">
            <a:extLst>
              <a:ext uri="{FF2B5EF4-FFF2-40B4-BE49-F238E27FC236}">
                <a16:creationId xmlns:a16="http://schemas.microsoft.com/office/drawing/2014/main" id="{6A8DE75C-25B4-09E6-35B7-84E93947D217}"/>
              </a:ext>
            </a:extLst>
          </p:cNvPr>
          <p:cNvSpPr/>
          <p:nvPr/>
        </p:nvSpPr>
        <p:spPr>
          <a:xfrm>
            <a:off x="341345" y="3827210"/>
            <a:ext cx="5669216" cy="48178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ounded Rectangle 7">
            <a:extLst>
              <a:ext uri="{FF2B5EF4-FFF2-40B4-BE49-F238E27FC236}">
                <a16:creationId xmlns:a16="http://schemas.microsoft.com/office/drawing/2014/main" id="{D09CC71F-C54E-5382-E57B-E8EA5436D2C5}"/>
              </a:ext>
            </a:extLst>
          </p:cNvPr>
          <p:cNvSpPr/>
          <p:nvPr/>
        </p:nvSpPr>
        <p:spPr>
          <a:xfrm>
            <a:off x="341345" y="4766535"/>
            <a:ext cx="5669216" cy="48178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1" name="TextBox 10">
            <a:extLst>
              <a:ext uri="{FF2B5EF4-FFF2-40B4-BE49-F238E27FC236}">
                <a16:creationId xmlns:a16="http://schemas.microsoft.com/office/drawing/2014/main" id="{26D310B6-441A-E94B-8D9A-F75F2DAAD148}"/>
              </a:ext>
            </a:extLst>
          </p:cNvPr>
          <p:cNvSpPr txBox="1"/>
          <p:nvPr/>
        </p:nvSpPr>
        <p:spPr>
          <a:xfrm>
            <a:off x="1736111" y="3807476"/>
            <a:ext cx="798140" cy="307777"/>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45%</a:t>
            </a:r>
          </a:p>
        </p:txBody>
      </p:sp>
      <p:sp>
        <p:nvSpPr>
          <p:cNvPr id="12" name="TextBox 11">
            <a:extLst>
              <a:ext uri="{FF2B5EF4-FFF2-40B4-BE49-F238E27FC236}">
                <a16:creationId xmlns:a16="http://schemas.microsoft.com/office/drawing/2014/main" id="{CD669640-6473-1E73-E914-ECFDE472D5B0}"/>
              </a:ext>
            </a:extLst>
          </p:cNvPr>
          <p:cNvSpPr txBox="1"/>
          <p:nvPr/>
        </p:nvSpPr>
        <p:spPr>
          <a:xfrm>
            <a:off x="492738" y="3807476"/>
            <a:ext cx="1424485" cy="307777"/>
          </a:xfrm>
          <a:prstGeom prst="rect">
            <a:avLst/>
          </a:prstGeom>
          <a:noFill/>
        </p:spPr>
        <p:txBody>
          <a:bodyPr wrap="square" rtlCol="0">
            <a:spAutoFit/>
          </a:bodyPr>
          <a:lstStyle/>
          <a:p>
            <a:r>
              <a:rPr lang="en-US" sz="1400" b="1" dirty="0">
                <a:solidFill>
                  <a:srgbClr val="73E019"/>
                </a:solidFill>
                <a:latin typeface="Century Gothic" panose="020B0502020202020204" pitchFamily="34" charset="0"/>
                <a:ea typeface="Roboto Medium" panose="02000000000000000000" pitchFamily="2" charset="0"/>
                <a:cs typeface="Arial" panose="020B0604020202020204" pitchFamily="34" charset="0"/>
              </a:rPr>
              <a:t>Creativity</a:t>
            </a:r>
          </a:p>
        </p:txBody>
      </p:sp>
      <p:sp>
        <p:nvSpPr>
          <p:cNvPr id="13" name="TextBox 12">
            <a:extLst>
              <a:ext uri="{FF2B5EF4-FFF2-40B4-BE49-F238E27FC236}">
                <a16:creationId xmlns:a16="http://schemas.microsoft.com/office/drawing/2014/main" id="{CF08EBA5-2D95-48FC-56FD-850EDA1D65C7}"/>
              </a:ext>
            </a:extLst>
          </p:cNvPr>
          <p:cNvSpPr txBox="1"/>
          <p:nvPr/>
        </p:nvSpPr>
        <p:spPr>
          <a:xfrm>
            <a:off x="1736111" y="4264618"/>
            <a:ext cx="798140" cy="307777"/>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70%</a:t>
            </a:r>
          </a:p>
        </p:txBody>
      </p:sp>
      <p:sp>
        <p:nvSpPr>
          <p:cNvPr id="14" name="TextBox 13">
            <a:extLst>
              <a:ext uri="{FF2B5EF4-FFF2-40B4-BE49-F238E27FC236}">
                <a16:creationId xmlns:a16="http://schemas.microsoft.com/office/drawing/2014/main" id="{624715F6-2763-2E48-06B4-EB437994E154}"/>
              </a:ext>
            </a:extLst>
          </p:cNvPr>
          <p:cNvSpPr txBox="1"/>
          <p:nvPr/>
        </p:nvSpPr>
        <p:spPr>
          <a:xfrm>
            <a:off x="492738" y="4264618"/>
            <a:ext cx="1424485" cy="307777"/>
          </a:xfrm>
          <a:prstGeom prst="rect">
            <a:avLst/>
          </a:prstGeom>
          <a:noFill/>
        </p:spPr>
        <p:txBody>
          <a:bodyPr wrap="square" rtlCol="0">
            <a:spAutoFit/>
          </a:bodyPr>
          <a:lstStyle/>
          <a:p>
            <a:r>
              <a:rPr lang="en-US" sz="1400" b="1" dirty="0">
                <a:solidFill>
                  <a:srgbClr val="09D054"/>
                </a:solidFill>
                <a:latin typeface="Century Gothic" panose="020B0502020202020204" pitchFamily="34" charset="0"/>
                <a:ea typeface="Roboto Medium" panose="02000000000000000000" pitchFamily="2" charset="0"/>
                <a:cs typeface="Arial" panose="020B0604020202020204" pitchFamily="34" charset="0"/>
              </a:rPr>
              <a:t>Learn</a:t>
            </a:r>
          </a:p>
        </p:txBody>
      </p:sp>
      <p:sp>
        <p:nvSpPr>
          <p:cNvPr id="15" name="TextBox 14">
            <a:extLst>
              <a:ext uri="{FF2B5EF4-FFF2-40B4-BE49-F238E27FC236}">
                <a16:creationId xmlns:a16="http://schemas.microsoft.com/office/drawing/2014/main" id="{EBD57F65-628B-FCF6-48CE-56ECE94AC074}"/>
              </a:ext>
            </a:extLst>
          </p:cNvPr>
          <p:cNvSpPr txBox="1"/>
          <p:nvPr/>
        </p:nvSpPr>
        <p:spPr>
          <a:xfrm>
            <a:off x="1736111" y="4741930"/>
            <a:ext cx="798140" cy="307777"/>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50%</a:t>
            </a:r>
          </a:p>
        </p:txBody>
      </p:sp>
      <p:sp>
        <p:nvSpPr>
          <p:cNvPr id="16" name="TextBox 15">
            <a:extLst>
              <a:ext uri="{FF2B5EF4-FFF2-40B4-BE49-F238E27FC236}">
                <a16:creationId xmlns:a16="http://schemas.microsoft.com/office/drawing/2014/main" id="{850EF8E7-66A7-61B0-81AA-DF3A19C3E2E2}"/>
              </a:ext>
            </a:extLst>
          </p:cNvPr>
          <p:cNvSpPr txBox="1"/>
          <p:nvPr/>
        </p:nvSpPr>
        <p:spPr>
          <a:xfrm>
            <a:off x="492738" y="4741930"/>
            <a:ext cx="1424485" cy="307777"/>
          </a:xfrm>
          <a:prstGeom prst="rect">
            <a:avLst/>
          </a:prstGeom>
          <a:noFill/>
        </p:spPr>
        <p:txBody>
          <a:bodyPr wrap="square" rtlCol="0">
            <a:spAutoFit/>
          </a:bodyPr>
          <a:lstStyle/>
          <a:p>
            <a:r>
              <a:rPr lang="en-US" sz="1400" b="1" dirty="0">
                <a:solidFill>
                  <a:srgbClr val="00BD7D"/>
                </a:solidFill>
                <a:latin typeface="Century Gothic" panose="020B0502020202020204" pitchFamily="34" charset="0"/>
                <a:ea typeface="Roboto Medium" panose="02000000000000000000" pitchFamily="2" charset="0"/>
                <a:cs typeface="Arial" panose="020B0604020202020204" pitchFamily="34" charset="0"/>
              </a:rPr>
              <a:t>Study</a:t>
            </a:r>
          </a:p>
        </p:txBody>
      </p:sp>
      <p:sp>
        <p:nvSpPr>
          <p:cNvPr id="17" name="TextBox 16">
            <a:extLst>
              <a:ext uri="{FF2B5EF4-FFF2-40B4-BE49-F238E27FC236}">
                <a16:creationId xmlns:a16="http://schemas.microsoft.com/office/drawing/2014/main" id="{EE6275B3-E96B-1060-CEAE-E182B19B6CBE}"/>
              </a:ext>
            </a:extLst>
          </p:cNvPr>
          <p:cNvSpPr txBox="1"/>
          <p:nvPr/>
        </p:nvSpPr>
        <p:spPr>
          <a:xfrm>
            <a:off x="1736111" y="5207042"/>
            <a:ext cx="798140" cy="307777"/>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40%</a:t>
            </a:r>
          </a:p>
        </p:txBody>
      </p:sp>
      <p:sp>
        <p:nvSpPr>
          <p:cNvPr id="18" name="TextBox 17">
            <a:extLst>
              <a:ext uri="{FF2B5EF4-FFF2-40B4-BE49-F238E27FC236}">
                <a16:creationId xmlns:a16="http://schemas.microsoft.com/office/drawing/2014/main" id="{2C7BFCAA-F466-4667-64E1-22E1DC8E86D6}"/>
              </a:ext>
            </a:extLst>
          </p:cNvPr>
          <p:cNvSpPr txBox="1"/>
          <p:nvPr/>
        </p:nvSpPr>
        <p:spPr>
          <a:xfrm>
            <a:off x="492738" y="5207042"/>
            <a:ext cx="1424485" cy="307777"/>
          </a:xfrm>
          <a:prstGeom prst="rect">
            <a:avLst/>
          </a:prstGeom>
          <a:noFill/>
        </p:spPr>
        <p:txBody>
          <a:bodyPr wrap="square" rtlCol="0">
            <a:spAutoFit/>
          </a:bodyPr>
          <a:lstStyle/>
          <a:p>
            <a:r>
              <a:rPr lang="en-US" sz="1400" b="1" dirty="0">
                <a:solidFill>
                  <a:srgbClr val="04A7A2"/>
                </a:solidFill>
                <a:latin typeface="Century Gothic" panose="020B0502020202020204" pitchFamily="34" charset="0"/>
                <a:ea typeface="Roboto Medium" panose="02000000000000000000" pitchFamily="2" charset="0"/>
                <a:cs typeface="Arial" panose="020B0604020202020204" pitchFamily="34" charset="0"/>
              </a:rPr>
              <a:t>Thinking</a:t>
            </a:r>
          </a:p>
        </p:txBody>
      </p:sp>
      <p:sp>
        <p:nvSpPr>
          <p:cNvPr id="19" name="TextBox 18">
            <a:extLst>
              <a:ext uri="{FF2B5EF4-FFF2-40B4-BE49-F238E27FC236}">
                <a16:creationId xmlns:a16="http://schemas.microsoft.com/office/drawing/2014/main" id="{6C561393-14B3-F336-600E-67BC96A2AB1E}"/>
              </a:ext>
            </a:extLst>
          </p:cNvPr>
          <p:cNvSpPr txBox="1"/>
          <p:nvPr/>
        </p:nvSpPr>
        <p:spPr>
          <a:xfrm>
            <a:off x="1736111" y="5674119"/>
            <a:ext cx="798140" cy="307777"/>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20" name="TextBox 19">
            <a:extLst>
              <a:ext uri="{FF2B5EF4-FFF2-40B4-BE49-F238E27FC236}">
                <a16:creationId xmlns:a16="http://schemas.microsoft.com/office/drawing/2014/main" id="{1DD71D07-5421-CBF4-0732-A5BB19F2585E}"/>
              </a:ext>
            </a:extLst>
          </p:cNvPr>
          <p:cNvSpPr txBox="1"/>
          <p:nvPr/>
        </p:nvSpPr>
        <p:spPr>
          <a:xfrm>
            <a:off x="492738" y="5674119"/>
            <a:ext cx="1424485" cy="307777"/>
          </a:xfrm>
          <a:prstGeom prst="rect">
            <a:avLst/>
          </a:prstGeom>
          <a:noFill/>
        </p:spPr>
        <p:txBody>
          <a:bodyPr wrap="square" rtlCol="0">
            <a:spAutoFit/>
          </a:bodyPr>
          <a:lstStyle/>
          <a:p>
            <a:r>
              <a:rPr lang="en-US" sz="1400" b="1" dirty="0">
                <a:solidFill>
                  <a:srgbClr val="048EBD"/>
                </a:solidFill>
                <a:latin typeface="Century Gothic" panose="020B0502020202020204" pitchFamily="34" charset="0"/>
                <a:ea typeface="Roboto Medium" panose="02000000000000000000" pitchFamily="2" charset="0"/>
                <a:cs typeface="Arial" panose="020B0604020202020204" pitchFamily="34" charset="0"/>
              </a:rPr>
              <a:t>Analysis</a:t>
            </a:r>
          </a:p>
        </p:txBody>
      </p:sp>
      <p:sp>
        <p:nvSpPr>
          <p:cNvPr id="21" name="TextBox 20">
            <a:extLst>
              <a:ext uri="{FF2B5EF4-FFF2-40B4-BE49-F238E27FC236}">
                <a16:creationId xmlns:a16="http://schemas.microsoft.com/office/drawing/2014/main" id="{744E1CDD-49AE-74E1-4922-D2804E583E57}"/>
              </a:ext>
            </a:extLst>
          </p:cNvPr>
          <p:cNvSpPr txBox="1"/>
          <p:nvPr/>
        </p:nvSpPr>
        <p:spPr>
          <a:xfrm>
            <a:off x="2718273" y="3807476"/>
            <a:ext cx="3267462" cy="307777"/>
          </a:xfrm>
          <a:prstGeom prst="rect">
            <a:avLst/>
          </a:prstGeom>
          <a:noFill/>
        </p:spPr>
        <p:txBody>
          <a:bodyPr wrap="square" rtlCol="0">
            <a:spAutoFit/>
          </a:bodyPr>
          <a:lstStyle/>
          <a:p>
            <a:r>
              <a:rPr lang="en-US" sz="1400" dirty="0">
                <a:latin typeface="Century Gothic" panose="020B0502020202020204" pitchFamily="34" charset="0"/>
                <a:cs typeface="Poppins Light" pitchFamily="2" charset="77"/>
              </a:rPr>
              <a:t>Great way to visualize information.</a:t>
            </a:r>
            <a:endParaRPr lang="en-US" sz="14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22" name="TextBox 21">
            <a:extLst>
              <a:ext uri="{FF2B5EF4-FFF2-40B4-BE49-F238E27FC236}">
                <a16:creationId xmlns:a16="http://schemas.microsoft.com/office/drawing/2014/main" id="{28C76370-9347-C7AC-E202-19E7A553F635}"/>
              </a:ext>
            </a:extLst>
          </p:cNvPr>
          <p:cNvSpPr txBox="1"/>
          <p:nvPr/>
        </p:nvSpPr>
        <p:spPr>
          <a:xfrm>
            <a:off x="2718273" y="4261673"/>
            <a:ext cx="3267462" cy="307777"/>
          </a:xfrm>
          <a:prstGeom prst="rect">
            <a:avLst/>
          </a:prstGeom>
          <a:noFill/>
        </p:spPr>
        <p:txBody>
          <a:bodyPr wrap="square" rtlCol="0">
            <a:spAutoFit/>
          </a:bodyPr>
          <a:lstStyle/>
          <a:p>
            <a:r>
              <a:rPr lang="en-US" sz="1400" dirty="0">
                <a:latin typeface="Century Gothic" panose="020B0502020202020204" pitchFamily="34" charset="0"/>
                <a:cs typeface="Poppins Light" pitchFamily="2" charset="77"/>
              </a:rPr>
              <a:t>Great way to visualize information.</a:t>
            </a:r>
            <a:endParaRPr lang="en-US" sz="14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23" name="TextBox 22">
            <a:extLst>
              <a:ext uri="{FF2B5EF4-FFF2-40B4-BE49-F238E27FC236}">
                <a16:creationId xmlns:a16="http://schemas.microsoft.com/office/drawing/2014/main" id="{A657C28B-B414-3566-E10E-99A49F9CD711}"/>
              </a:ext>
            </a:extLst>
          </p:cNvPr>
          <p:cNvSpPr txBox="1"/>
          <p:nvPr/>
        </p:nvSpPr>
        <p:spPr>
          <a:xfrm>
            <a:off x="2718273" y="4741930"/>
            <a:ext cx="3267462" cy="307777"/>
          </a:xfrm>
          <a:prstGeom prst="rect">
            <a:avLst/>
          </a:prstGeom>
          <a:noFill/>
        </p:spPr>
        <p:txBody>
          <a:bodyPr wrap="square" rtlCol="0">
            <a:spAutoFit/>
          </a:bodyPr>
          <a:lstStyle/>
          <a:p>
            <a:r>
              <a:rPr lang="en-US" sz="1400" dirty="0">
                <a:latin typeface="Century Gothic" panose="020B0502020202020204" pitchFamily="34" charset="0"/>
                <a:cs typeface="Poppins Light" pitchFamily="2" charset="77"/>
              </a:rPr>
              <a:t>Great way to visualize information.</a:t>
            </a:r>
            <a:endParaRPr lang="en-US" sz="14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24" name="TextBox 23">
            <a:extLst>
              <a:ext uri="{FF2B5EF4-FFF2-40B4-BE49-F238E27FC236}">
                <a16:creationId xmlns:a16="http://schemas.microsoft.com/office/drawing/2014/main" id="{F0184B19-778B-0190-5960-ED3C55CFB110}"/>
              </a:ext>
            </a:extLst>
          </p:cNvPr>
          <p:cNvSpPr txBox="1"/>
          <p:nvPr/>
        </p:nvSpPr>
        <p:spPr>
          <a:xfrm>
            <a:off x="2718273" y="5207042"/>
            <a:ext cx="3267462" cy="307777"/>
          </a:xfrm>
          <a:prstGeom prst="rect">
            <a:avLst/>
          </a:prstGeom>
          <a:noFill/>
        </p:spPr>
        <p:txBody>
          <a:bodyPr wrap="square" rtlCol="0">
            <a:spAutoFit/>
          </a:bodyPr>
          <a:lstStyle/>
          <a:p>
            <a:r>
              <a:rPr lang="en-US" sz="1400" dirty="0">
                <a:latin typeface="Century Gothic" panose="020B0502020202020204" pitchFamily="34" charset="0"/>
                <a:cs typeface="Poppins Light" pitchFamily="2" charset="77"/>
              </a:rPr>
              <a:t>Great way to visualize information.</a:t>
            </a:r>
            <a:endParaRPr lang="en-US" sz="14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25" name="TextBox 24">
            <a:extLst>
              <a:ext uri="{FF2B5EF4-FFF2-40B4-BE49-F238E27FC236}">
                <a16:creationId xmlns:a16="http://schemas.microsoft.com/office/drawing/2014/main" id="{2EBD570D-30D6-EBC3-A34D-1E7B0624F253}"/>
              </a:ext>
            </a:extLst>
          </p:cNvPr>
          <p:cNvSpPr txBox="1"/>
          <p:nvPr/>
        </p:nvSpPr>
        <p:spPr>
          <a:xfrm>
            <a:off x="2718273" y="5674119"/>
            <a:ext cx="3267462" cy="307777"/>
          </a:xfrm>
          <a:prstGeom prst="rect">
            <a:avLst/>
          </a:prstGeom>
          <a:noFill/>
        </p:spPr>
        <p:txBody>
          <a:bodyPr wrap="square" rtlCol="0">
            <a:spAutoFit/>
          </a:bodyPr>
          <a:lstStyle/>
          <a:p>
            <a:r>
              <a:rPr lang="en-US" sz="1400" dirty="0">
                <a:latin typeface="Century Gothic" panose="020B0502020202020204" pitchFamily="34" charset="0"/>
                <a:cs typeface="Poppins Light" pitchFamily="2" charset="77"/>
              </a:rPr>
              <a:t>Great way to visualize information.</a:t>
            </a:r>
            <a:endParaRPr lang="en-US" sz="14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27" name="TextBox 26">
            <a:extLst>
              <a:ext uri="{FF2B5EF4-FFF2-40B4-BE49-F238E27FC236}">
                <a16:creationId xmlns:a16="http://schemas.microsoft.com/office/drawing/2014/main" id="{C4875DBC-6B96-A36D-1BE0-16AD66174ED9}"/>
              </a:ext>
            </a:extLst>
          </p:cNvPr>
          <p:cNvSpPr txBox="1"/>
          <p:nvPr/>
        </p:nvSpPr>
        <p:spPr>
          <a:xfrm>
            <a:off x="432141" y="2932223"/>
            <a:ext cx="5663859" cy="523220"/>
          </a:xfrm>
          <a:prstGeom prst="rect">
            <a:avLst/>
          </a:prstGeom>
          <a:noFill/>
        </p:spPr>
        <p:txBody>
          <a:bodyPr wrap="square" rtlCol="0">
            <a:spAutoFit/>
          </a:bodyPr>
          <a:lstStyle/>
          <a:p>
            <a:r>
              <a:rPr lang="en-US" sz="1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28" name="TextBox 27">
            <a:extLst>
              <a:ext uri="{FF2B5EF4-FFF2-40B4-BE49-F238E27FC236}">
                <a16:creationId xmlns:a16="http://schemas.microsoft.com/office/drawing/2014/main" id="{6EB6EC16-E49C-2094-8AA5-CDCA3468EF81}"/>
              </a:ext>
            </a:extLst>
          </p:cNvPr>
          <p:cNvSpPr txBox="1"/>
          <p:nvPr/>
        </p:nvSpPr>
        <p:spPr>
          <a:xfrm>
            <a:off x="432142" y="2251668"/>
            <a:ext cx="3061172" cy="523220"/>
          </a:xfrm>
          <a:prstGeom prst="rect">
            <a:avLst/>
          </a:prstGeom>
          <a:noFill/>
        </p:spPr>
        <p:txBody>
          <a:bodyPr wrap="square" rtlCol="0">
            <a:spAutoFit/>
          </a:bodyPr>
          <a:lstStyle/>
          <a:p>
            <a:r>
              <a:rPr lang="en-US" sz="28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Progress Class</a:t>
            </a:r>
          </a:p>
        </p:txBody>
      </p:sp>
    </p:spTree>
    <p:extLst>
      <p:ext uri="{BB962C8B-B14F-4D97-AF65-F5344CB8AC3E}">
        <p14:creationId xmlns:p14="http://schemas.microsoft.com/office/powerpoint/2010/main" val="224720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824D989-AAC6-DB04-A986-75753396DBA3}"/>
              </a:ext>
            </a:extLst>
          </p:cNvPr>
          <p:cNvSpPr/>
          <p:nvPr/>
        </p:nvSpPr>
        <p:spPr>
          <a:xfrm>
            <a:off x="3614389" y="3160501"/>
            <a:ext cx="2434860" cy="3697499"/>
          </a:xfrm>
          <a:prstGeom prst="rect">
            <a:avLst/>
          </a:prstGeom>
          <a:solidFill>
            <a:srgbClr val="D7F6C4">
              <a:alpha val="803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23" name="Chart 22">
            <a:extLst>
              <a:ext uri="{FF2B5EF4-FFF2-40B4-BE49-F238E27FC236}">
                <a16:creationId xmlns:a16="http://schemas.microsoft.com/office/drawing/2014/main" id="{AD43D8A5-4B18-CE1D-6994-7CCA6163AAC8}"/>
              </a:ext>
            </a:extLst>
          </p:cNvPr>
          <p:cNvGraphicFramePr/>
          <p:nvPr>
            <p:extLst>
              <p:ext uri="{D42A27DB-BD31-4B8C-83A1-F6EECF244321}">
                <p14:modId xmlns:p14="http://schemas.microsoft.com/office/powerpoint/2010/main" val="4032679545"/>
              </p:ext>
            </p:extLst>
          </p:nvPr>
        </p:nvGraphicFramePr>
        <p:xfrm>
          <a:off x="219466" y="3463859"/>
          <a:ext cx="11697714" cy="266701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A0B3DCBF-A98F-208B-2654-6210A1CACE81}"/>
              </a:ext>
            </a:extLst>
          </p:cNvPr>
          <p:cNvSpPr txBox="1"/>
          <p:nvPr/>
        </p:nvSpPr>
        <p:spPr>
          <a:xfrm>
            <a:off x="4147385" y="3654514"/>
            <a:ext cx="1380737" cy="461665"/>
          </a:xfrm>
          <a:prstGeom prst="rect">
            <a:avLst/>
          </a:prstGeom>
          <a:noFill/>
        </p:spPr>
        <p:txBody>
          <a:bodyPr wrap="square" rtlCol="0">
            <a:spAutoFit/>
          </a:bodyPr>
          <a:lstStyle/>
          <a:p>
            <a:pPr algn="ctr"/>
            <a:r>
              <a:rPr lang="en-US" sz="2400" b="1" dirty="0">
                <a:solidFill>
                  <a:schemeClr val="bg2">
                    <a:lumMod val="25000"/>
                  </a:schemeClr>
                </a:solidFill>
                <a:latin typeface="Century Gothic" panose="020B0502020202020204" pitchFamily="34" charset="0"/>
                <a:ea typeface="Lato Light" panose="020F0502020204030203" pitchFamily="34" charset="0"/>
                <a:cs typeface="Lato Light" panose="020F0502020204030203" pitchFamily="34" charset="0"/>
              </a:rPr>
              <a:t>Oct 12</a:t>
            </a:r>
          </a:p>
        </p:txBody>
      </p:sp>
      <p:sp>
        <p:nvSpPr>
          <p:cNvPr id="25" name="TextBox 24">
            <a:extLst>
              <a:ext uri="{FF2B5EF4-FFF2-40B4-BE49-F238E27FC236}">
                <a16:creationId xmlns:a16="http://schemas.microsoft.com/office/drawing/2014/main" id="{8079B326-FE08-5DFD-1326-222E6D735AED}"/>
              </a:ext>
            </a:extLst>
          </p:cNvPr>
          <p:cNvSpPr txBox="1"/>
          <p:nvPr/>
        </p:nvSpPr>
        <p:spPr>
          <a:xfrm>
            <a:off x="4329991" y="5069724"/>
            <a:ext cx="450357" cy="261610"/>
          </a:xfrm>
          <a:prstGeom prst="rect">
            <a:avLst/>
          </a:prstGeom>
          <a:noFill/>
        </p:spPr>
        <p:txBody>
          <a:bodyPr wrap="square" rtlCol="0">
            <a:spAutoFit/>
          </a:bodyPr>
          <a:lstStyle/>
          <a:p>
            <a:pPr algn="ctr"/>
            <a:r>
              <a:rPr lang="en-US" sz="1050" b="1" dirty="0">
                <a:latin typeface="Century Gothic" panose="020B0502020202020204" pitchFamily="34" charset="0"/>
                <a:ea typeface="Lato Light" panose="020F0502020204030203" pitchFamily="34" charset="0"/>
                <a:cs typeface="Lato Light" panose="020F0502020204030203" pitchFamily="34" charset="0"/>
              </a:rPr>
              <a:t>45K</a:t>
            </a:r>
          </a:p>
        </p:txBody>
      </p:sp>
      <p:sp>
        <p:nvSpPr>
          <p:cNvPr id="26" name="TextBox 25">
            <a:extLst>
              <a:ext uri="{FF2B5EF4-FFF2-40B4-BE49-F238E27FC236}">
                <a16:creationId xmlns:a16="http://schemas.microsoft.com/office/drawing/2014/main" id="{5647FE91-FEDF-EA27-5C7B-C802B0EDEAF8}"/>
              </a:ext>
            </a:extLst>
          </p:cNvPr>
          <p:cNvSpPr txBox="1"/>
          <p:nvPr/>
        </p:nvSpPr>
        <p:spPr>
          <a:xfrm>
            <a:off x="4877427" y="4797365"/>
            <a:ext cx="450357" cy="261610"/>
          </a:xfrm>
          <a:prstGeom prst="rect">
            <a:avLst/>
          </a:prstGeom>
          <a:noFill/>
        </p:spPr>
        <p:txBody>
          <a:bodyPr wrap="square" rtlCol="0">
            <a:spAutoFit/>
          </a:bodyPr>
          <a:lstStyle/>
          <a:p>
            <a:pPr algn="ctr"/>
            <a:r>
              <a:rPr lang="en-US" sz="1050" b="1" dirty="0">
                <a:latin typeface="Century Gothic" panose="020B0502020202020204" pitchFamily="34" charset="0"/>
                <a:ea typeface="Lato Light" panose="020F0502020204030203" pitchFamily="34" charset="0"/>
                <a:cs typeface="Lato Light" panose="020F0502020204030203" pitchFamily="34" charset="0"/>
              </a:rPr>
              <a:t>70K</a:t>
            </a:r>
          </a:p>
        </p:txBody>
      </p:sp>
      <p:sp>
        <p:nvSpPr>
          <p:cNvPr id="27" name="TextBox 26">
            <a:extLst>
              <a:ext uri="{FF2B5EF4-FFF2-40B4-BE49-F238E27FC236}">
                <a16:creationId xmlns:a16="http://schemas.microsoft.com/office/drawing/2014/main" id="{0498B754-63D2-133B-7299-10CC8303B4CE}"/>
              </a:ext>
            </a:extLst>
          </p:cNvPr>
          <p:cNvSpPr txBox="1"/>
          <p:nvPr/>
        </p:nvSpPr>
        <p:spPr>
          <a:xfrm>
            <a:off x="1245978" y="6133982"/>
            <a:ext cx="1380737" cy="338554"/>
          </a:xfrm>
          <a:prstGeom prst="rect">
            <a:avLst/>
          </a:prstGeom>
          <a:noFill/>
        </p:spPr>
        <p:txBody>
          <a:bodyPr wrap="square" rtlCol="0">
            <a:spAutoFit/>
          </a:bodyPr>
          <a:lstStyle/>
          <a:p>
            <a:pPr algn="ctr"/>
            <a:r>
              <a:rPr lang="en-US" sz="1600" b="1" dirty="0">
                <a:latin typeface="Century Gothic" panose="020B0502020202020204" pitchFamily="34" charset="0"/>
                <a:ea typeface="Lato Light" panose="020F0502020204030203" pitchFamily="34" charset="0"/>
                <a:cs typeface="Lato Light" panose="020F0502020204030203" pitchFamily="34" charset="0"/>
              </a:rPr>
              <a:t>Sep</a:t>
            </a:r>
          </a:p>
        </p:txBody>
      </p:sp>
      <p:sp>
        <p:nvSpPr>
          <p:cNvPr id="28" name="TextBox 27">
            <a:extLst>
              <a:ext uri="{FF2B5EF4-FFF2-40B4-BE49-F238E27FC236}">
                <a16:creationId xmlns:a16="http://schemas.microsoft.com/office/drawing/2014/main" id="{420225EC-8BA6-9D5C-3B57-631D79948B5E}"/>
              </a:ext>
            </a:extLst>
          </p:cNvPr>
          <p:cNvSpPr txBox="1"/>
          <p:nvPr/>
        </p:nvSpPr>
        <p:spPr>
          <a:xfrm>
            <a:off x="6956185" y="6133982"/>
            <a:ext cx="1380737" cy="338554"/>
          </a:xfrm>
          <a:prstGeom prst="rect">
            <a:avLst/>
          </a:prstGeom>
          <a:noFill/>
        </p:spPr>
        <p:txBody>
          <a:bodyPr wrap="square" rtlCol="0">
            <a:spAutoFit/>
          </a:bodyPr>
          <a:lstStyle/>
          <a:p>
            <a:pPr algn="ctr"/>
            <a:r>
              <a:rPr lang="en-US" sz="1600" b="1" dirty="0">
                <a:latin typeface="Century Gothic" panose="020B0502020202020204" pitchFamily="34" charset="0"/>
                <a:ea typeface="Lato Light" panose="020F0502020204030203" pitchFamily="34" charset="0"/>
                <a:cs typeface="Lato Light" panose="020F0502020204030203" pitchFamily="34" charset="0"/>
              </a:rPr>
              <a:t>Nov</a:t>
            </a:r>
          </a:p>
        </p:txBody>
      </p:sp>
      <p:sp>
        <p:nvSpPr>
          <p:cNvPr id="29" name="TextBox 28">
            <a:extLst>
              <a:ext uri="{FF2B5EF4-FFF2-40B4-BE49-F238E27FC236}">
                <a16:creationId xmlns:a16="http://schemas.microsoft.com/office/drawing/2014/main" id="{8F2899E5-BDAC-6778-DD4A-2D6422BC799A}"/>
              </a:ext>
            </a:extLst>
          </p:cNvPr>
          <p:cNvSpPr txBox="1"/>
          <p:nvPr/>
        </p:nvSpPr>
        <p:spPr>
          <a:xfrm>
            <a:off x="9684104" y="6133982"/>
            <a:ext cx="1380737" cy="338554"/>
          </a:xfrm>
          <a:prstGeom prst="rect">
            <a:avLst/>
          </a:prstGeom>
          <a:noFill/>
        </p:spPr>
        <p:txBody>
          <a:bodyPr wrap="square" rtlCol="0">
            <a:spAutoFit/>
          </a:bodyPr>
          <a:lstStyle/>
          <a:p>
            <a:pPr algn="ctr"/>
            <a:r>
              <a:rPr lang="en-US" sz="1600" b="1" dirty="0">
                <a:latin typeface="Century Gothic" panose="020B0502020202020204" pitchFamily="34" charset="0"/>
                <a:ea typeface="Lato Light" panose="020F0502020204030203" pitchFamily="34" charset="0"/>
                <a:cs typeface="Lato Light" panose="020F0502020204030203" pitchFamily="34" charset="0"/>
              </a:rPr>
              <a:t>Dic</a:t>
            </a:r>
          </a:p>
        </p:txBody>
      </p:sp>
      <p:sp>
        <p:nvSpPr>
          <p:cNvPr id="21" name="TextBox 20">
            <a:extLst>
              <a:ext uri="{FF2B5EF4-FFF2-40B4-BE49-F238E27FC236}">
                <a16:creationId xmlns:a16="http://schemas.microsoft.com/office/drawing/2014/main" id="{CAD76A1D-58C9-EA5C-D27C-7728D845F5D6}"/>
              </a:ext>
            </a:extLst>
          </p:cNvPr>
          <p:cNvSpPr txBox="1"/>
          <p:nvPr/>
        </p:nvSpPr>
        <p:spPr>
          <a:xfrm>
            <a:off x="2839279" y="2097982"/>
            <a:ext cx="7038977" cy="738664"/>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Significant number of followers in every business domain. People who have a significant number of followers in every business domain. </a:t>
            </a:r>
          </a:p>
        </p:txBody>
      </p:sp>
      <p:grpSp>
        <p:nvGrpSpPr>
          <p:cNvPr id="34" name="Group 33">
            <a:extLst>
              <a:ext uri="{FF2B5EF4-FFF2-40B4-BE49-F238E27FC236}">
                <a16:creationId xmlns:a16="http://schemas.microsoft.com/office/drawing/2014/main" id="{A63FD3BE-2094-066B-EB0E-237F9821380F}"/>
              </a:ext>
            </a:extLst>
          </p:cNvPr>
          <p:cNvGrpSpPr/>
          <p:nvPr/>
        </p:nvGrpSpPr>
        <p:grpSpPr>
          <a:xfrm>
            <a:off x="2889482" y="1404236"/>
            <a:ext cx="6938571" cy="369891"/>
            <a:chOff x="2471167" y="6825710"/>
            <a:chExt cx="6938571" cy="369891"/>
          </a:xfrm>
        </p:grpSpPr>
        <p:sp>
          <p:nvSpPr>
            <p:cNvPr id="13" name="Oval 12">
              <a:extLst>
                <a:ext uri="{FF2B5EF4-FFF2-40B4-BE49-F238E27FC236}">
                  <a16:creationId xmlns:a16="http://schemas.microsoft.com/office/drawing/2014/main" id="{2982DC26-2124-0E5B-3396-D24195A0373D}"/>
                </a:ext>
              </a:extLst>
            </p:cNvPr>
            <p:cNvSpPr/>
            <p:nvPr/>
          </p:nvSpPr>
          <p:spPr>
            <a:xfrm>
              <a:off x="2471167" y="6825710"/>
              <a:ext cx="369891" cy="369891"/>
            </a:xfrm>
            <a:prstGeom prst="ellipse">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4" name="Oval 13">
              <a:extLst>
                <a:ext uri="{FF2B5EF4-FFF2-40B4-BE49-F238E27FC236}">
                  <a16:creationId xmlns:a16="http://schemas.microsoft.com/office/drawing/2014/main" id="{1A920310-2C23-AA6A-3858-0022D3C29487}"/>
                </a:ext>
              </a:extLst>
            </p:cNvPr>
            <p:cNvSpPr/>
            <p:nvPr/>
          </p:nvSpPr>
          <p:spPr>
            <a:xfrm>
              <a:off x="3992142" y="6825710"/>
              <a:ext cx="369891" cy="369891"/>
            </a:xfrm>
            <a:prstGeom prst="ellipse">
              <a:avLst/>
            </a:prstGeom>
            <a:solidFill>
              <a:srgbClr val="73E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TextBox 14">
              <a:extLst>
                <a:ext uri="{FF2B5EF4-FFF2-40B4-BE49-F238E27FC236}">
                  <a16:creationId xmlns:a16="http://schemas.microsoft.com/office/drawing/2014/main" id="{B54AC6CD-8209-143D-DDB7-A9A95E2E12F4}"/>
                </a:ext>
              </a:extLst>
            </p:cNvPr>
            <p:cNvSpPr txBox="1"/>
            <p:nvPr/>
          </p:nvSpPr>
          <p:spPr>
            <a:xfrm>
              <a:off x="2965631" y="6825989"/>
              <a:ext cx="901938" cy="369332"/>
            </a:xfrm>
            <a:prstGeom prst="rect">
              <a:avLst/>
            </a:prstGeom>
            <a:noFill/>
          </p:spPr>
          <p:txBody>
            <a:bodyPr wrap="square" rtlCol="0">
              <a:spAutoFit/>
            </a:bodyPr>
            <a:lstStyle/>
            <a:p>
              <a:r>
                <a:rPr lang="en-US"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Math</a:t>
              </a:r>
            </a:p>
          </p:txBody>
        </p:sp>
        <p:sp>
          <p:nvSpPr>
            <p:cNvPr id="16" name="TextBox 15">
              <a:extLst>
                <a:ext uri="{FF2B5EF4-FFF2-40B4-BE49-F238E27FC236}">
                  <a16:creationId xmlns:a16="http://schemas.microsoft.com/office/drawing/2014/main" id="{FDDF6FAB-BE80-7537-1DA3-42A602A0DDD1}"/>
                </a:ext>
              </a:extLst>
            </p:cNvPr>
            <p:cNvSpPr txBox="1"/>
            <p:nvPr/>
          </p:nvSpPr>
          <p:spPr>
            <a:xfrm>
              <a:off x="4486606" y="6825989"/>
              <a:ext cx="1144328" cy="369332"/>
            </a:xfrm>
            <a:prstGeom prst="rect">
              <a:avLst/>
            </a:prstGeom>
            <a:noFill/>
          </p:spPr>
          <p:txBody>
            <a:bodyPr wrap="square" rtlCol="0">
              <a:spAutoFit/>
            </a:bodyPr>
            <a:lstStyle/>
            <a:p>
              <a:r>
                <a:rPr lang="en-US"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Science</a:t>
              </a:r>
            </a:p>
          </p:txBody>
        </p:sp>
        <p:sp>
          <p:nvSpPr>
            <p:cNvPr id="17" name="Oval 16">
              <a:extLst>
                <a:ext uri="{FF2B5EF4-FFF2-40B4-BE49-F238E27FC236}">
                  <a16:creationId xmlns:a16="http://schemas.microsoft.com/office/drawing/2014/main" id="{7BC77F95-5C6B-F268-BECC-A56823DF5A83}"/>
                </a:ext>
              </a:extLst>
            </p:cNvPr>
            <p:cNvSpPr/>
            <p:nvPr/>
          </p:nvSpPr>
          <p:spPr>
            <a:xfrm>
              <a:off x="5755506" y="6825710"/>
              <a:ext cx="369891" cy="369891"/>
            </a:xfrm>
            <a:prstGeom prst="ellipse">
              <a:avLst/>
            </a:prstGeom>
            <a:pattFill prst="ltHorz">
              <a:fgClr>
                <a:srgbClr val="048EBD"/>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8" name="Oval 17">
              <a:extLst>
                <a:ext uri="{FF2B5EF4-FFF2-40B4-BE49-F238E27FC236}">
                  <a16:creationId xmlns:a16="http://schemas.microsoft.com/office/drawing/2014/main" id="{5AA90AB5-67F8-91D9-8409-09EEBCCBA034}"/>
                </a:ext>
              </a:extLst>
            </p:cNvPr>
            <p:cNvSpPr/>
            <p:nvPr/>
          </p:nvSpPr>
          <p:spPr>
            <a:xfrm>
              <a:off x="7927232" y="6825710"/>
              <a:ext cx="369891" cy="369891"/>
            </a:xfrm>
            <a:prstGeom prst="ellipse">
              <a:avLst/>
            </a:prstGeom>
            <a:pattFill prst="ltHorz">
              <a:fgClr>
                <a:srgbClr val="73E019"/>
              </a:fgClr>
              <a:bgClr>
                <a:srgbClr val="F0F1FA"/>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TextBox 18">
              <a:extLst>
                <a:ext uri="{FF2B5EF4-FFF2-40B4-BE49-F238E27FC236}">
                  <a16:creationId xmlns:a16="http://schemas.microsoft.com/office/drawing/2014/main" id="{11346FC7-960A-FC1D-56C6-F5E889F20A9B}"/>
                </a:ext>
              </a:extLst>
            </p:cNvPr>
            <p:cNvSpPr txBox="1"/>
            <p:nvPr/>
          </p:nvSpPr>
          <p:spPr>
            <a:xfrm>
              <a:off x="6249970" y="6825989"/>
              <a:ext cx="1552690" cy="369332"/>
            </a:xfrm>
            <a:prstGeom prst="rect">
              <a:avLst/>
            </a:prstGeom>
            <a:noFill/>
          </p:spPr>
          <p:txBody>
            <a:bodyPr wrap="square" rtlCol="0">
              <a:spAutoFit/>
            </a:bodyPr>
            <a:lstStyle/>
            <a:p>
              <a:r>
                <a:rPr lang="en-US"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Grammatic</a:t>
              </a:r>
            </a:p>
          </p:txBody>
        </p:sp>
        <p:sp>
          <p:nvSpPr>
            <p:cNvPr id="20" name="TextBox 19">
              <a:extLst>
                <a:ext uri="{FF2B5EF4-FFF2-40B4-BE49-F238E27FC236}">
                  <a16:creationId xmlns:a16="http://schemas.microsoft.com/office/drawing/2014/main" id="{65C1F1DB-661F-5BB1-1349-D2DCEC8E8AF1}"/>
                </a:ext>
              </a:extLst>
            </p:cNvPr>
            <p:cNvSpPr txBox="1"/>
            <p:nvPr/>
          </p:nvSpPr>
          <p:spPr>
            <a:xfrm>
              <a:off x="8421696" y="6825989"/>
              <a:ext cx="988042" cy="369332"/>
            </a:xfrm>
            <a:prstGeom prst="rect">
              <a:avLst/>
            </a:prstGeom>
            <a:noFill/>
          </p:spPr>
          <p:txBody>
            <a:bodyPr wrap="square" rtlCol="0">
              <a:spAutoFit/>
            </a:bodyPr>
            <a:lstStyle/>
            <a:p>
              <a:r>
                <a:rPr lang="en-US"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History</a:t>
              </a:r>
            </a:p>
          </p:txBody>
        </p:sp>
      </p:grpSp>
    </p:spTree>
    <p:extLst>
      <p:ext uri="{BB962C8B-B14F-4D97-AF65-F5344CB8AC3E}">
        <p14:creationId xmlns:p14="http://schemas.microsoft.com/office/powerpoint/2010/main" val="479304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F6A67ED-F125-F814-5CF5-AE777FDCBB9D}"/>
              </a:ext>
            </a:extLst>
          </p:cNvPr>
          <p:cNvSpPr/>
          <p:nvPr/>
        </p:nvSpPr>
        <p:spPr>
          <a:xfrm>
            <a:off x="0" y="4192246"/>
            <a:ext cx="4399722" cy="10677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E7A719C5-C6E2-926B-25F2-4CF68587530C}"/>
              </a:ext>
            </a:extLst>
          </p:cNvPr>
          <p:cNvSpPr/>
          <p:nvPr/>
        </p:nvSpPr>
        <p:spPr>
          <a:xfrm>
            <a:off x="8399449" y="2175827"/>
            <a:ext cx="3228695" cy="3356046"/>
          </a:xfrm>
          <a:prstGeom prst="rect">
            <a:avLst/>
          </a:prstGeom>
          <a:pattFill prst="pct10">
            <a:fgClr>
              <a:schemeClr val="accent1"/>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aphicFrame>
        <p:nvGraphicFramePr>
          <p:cNvPr id="4" name="Chart 3">
            <a:extLst>
              <a:ext uri="{FF2B5EF4-FFF2-40B4-BE49-F238E27FC236}">
                <a16:creationId xmlns:a16="http://schemas.microsoft.com/office/drawing/2014/main" id="{0B5FA9FF-36CF-BD9C-6842-C4B3669C9E2D}"/>
              </a:ext>
            </a:extLst>
          </p:cNvPr>
          <p:cNvGraphicFramePr/>
          <p:nvPr>
            <p:extLst>
              <p:ext uri="{D42A27DB-BD31-4B8C-83A1-F6EECF244321}">
                <p14:modId xmlns:p14="http://schemas.microsoft.com/office/powerpoint/2010/main" val="2882393726"/>
              </p:ext>
            </p:extLst>
          </p:nvPr>
        </p:nvGraphicFramePr>
        <p:xfrm>
          <a:off x="4709257" y="2175827"/>
          <a:ext cx="7221625" cy="3631876"/>
        </p:xfrm>
        <a:graphic>
          <a:graphicData uri="http://schemas.openxmlformats.org/drawingml/2006/chart">
            <c:chart xmlns:c="http://schemas.openxmlformats.org/drawingml/2006/chart" xmlns:r="http://schemas.openxmlformats.org/officeDocument/2006/relationships" r:id="rId2"/>
          </a:graphicData>
        </a:graphic>
      </p:graphicFrame>
      <p:sp>
        <p:nvSpPr>
          <p:cNvPr id="7" name="Line">
            <a:extLst>
              <a:ext uri="{FF2B5EF4-FFF2-40B4-BE49-F238E27FC236}">
                <a16:creationId xmlns:a16="http://schemas.microsoft.com/office/drawing/2014/main" id="{BEE0ABEB-EABD-3012-4913-3B4E1F692A5F}"/>
              </a:ext>
            </a:extLst>
          </p:cNvPr>
          <p:cNvSpPr/>
          <p:nvPr/>
        </p:nvSpPr>
        <p:spPr>
          <a:xfrm rot="10800000" flipV="1">
            <a:off x="8394225" y="2175827"/>
            <a:ext cx="0" cy="3356045"/>
          </a:xfrm>
          <a:prstGeom prst="line">
            <a:avLst/>
          </a:prstGeom>
          <a:ln w="38100">
            <a:solidFill>
              <a:schemeClr val="tx2"/>
            </a:solidFill>
            <a:prstDash val="sysDash"/>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2400"/>
          </a:p>
        </p:txBody>
      </p:sp>
      <p:sp>
        <p:nvSpPr>
          <p:cNvPr id="25" name="TextBox 24">
            <a:extLst>
              <a:ext uri="{FF2B5EF4-FFF2-40B4-BE49-F238E27FC236}">
                <a16:creationId xmlns:a16="http://schemas.microsoft.com/office/drawing/2014/main" id="{4D61B39F-E879-E6F4-AAEF-CC8F09A9E28C}"/>
              </a:ext>
            </a:extLst>
          </p:cNvPr>
          <p:cNvSpPr txBox="1"/>
          <p:nvPr/>
        </p:nvSpPr>
        <p:spPr>
          <a:xfrm>
            <a:off x="5952250" y="2837698"/>
            <a:ext cx="2306086" cy="461665"/>
          </a:xfrm>
          <a:prstGeom prst="rect">
            <a:avLst/>
          </a:prstGeom>
          <a:noFill/>
        </p:spPr>
        <p:txBody>
          <a:bodyPr wrap="square" rtlCol="0">
            <a:spAutoFit/>
          </a:bodyPr>
          <a:lstStyle/>
          <a:p>
            <a:pPr algn="r"/>
            <a:r>
              <a:rPr lang="en-US" sz="12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26" name="TextBox 25">
            <a:extLst>
              <a:ext uri="{FF2B5EF4-FFF2-40B4-BE49-F238E27FC236}">
                <a16:creationId xmlns:a16="http://schemas.microsoft.com/office/drawing/2014/main" id="{9A2892C4-05BF-503E-AAF8-A2B836AD3BF5}"/>
              </a:ext>
            </a:extLst>
          </p:cNvPr>
          <p:cNvSpPr txBox="1"/>
          <p:nvPr/>
        </p:nvSpPr>
        <p:spPr>
          <a:xfrm>
            <a:off x="6487750" y="2499144"/>
            <a:ext cx="1773198" cy="338554"/>
          </a:xfrm>
          <a:prstGeom prst="rect">
            <a:avLst/>
          </a:prstGeom>
          <a:noFill/>
        </p:spPr>
        <p:txBody>
          <a:bodyPr wrap="square" rtlCol="0">
            <a:spAutoFit/>
          </a:bodyPr>
          <a:lstStyle/>
          <a:p>
            <a:pPr algn="r"/>
            <a:r>
              <a:rPr lang="en-US" sz="1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Semester 2020</a:t>
            </a:r>
          </a:p>
        </p:txBody>
      </p:sp>
      <p:sp>
        <p:nvSpPr>
          <p:cNvPr id="13" name="Triangle 12">
            <a:extLst>
              <a:ext uri="{FF2B5EF4-FFF2-40B4-BE49-F238E27FC236}">
                <a16:creationId xmlns:a16="http://schemas.microsoft.com/office/drawing/2014/main" id="{702A9D2B-43EA-F0E1-6758-CD9BB17D6D18}"/>
              </a:ext>
            </a:extLst>
          </p:cNvPr>
          <p:cNvSpPr/>
          <p:nvPr/>
        </p:nvSpPr>
        <p:spPr>
          <a:xfrm>
            <a:off x="679909" y="2959302"/>
            <a:ext cx="272348" cy="280009"/>
          </a:xfrm>
          <a:prstGeom prst="triangle">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riangle 13">
            <a:extLst>
              <a:ext uri="{FF2B5EF4-FFF2-40B4-BE49-F238E27FC236}">
                <a16:creationId xmlns:a16="http://schemas.microsoft.com/office/drawing/2014/main" id="{86DC0F88-C415-B06C-4AC2-EB6C6C376A60}"/>
              </a:ext>
            </a:extLst>
          </p:cNvPr>
          <p:cNvSpPr/>
          <p:nvPr/>
        </p:nvSpPr>
        <p:spPr>
          <a:xfrm rot="10800000">
            <a:off x="679909" y="3582918"/>
            <a:ext cx="272348" cy="280009"/>
          </a:xfrm>
          <a:prstGeom prst="triangle">
            <a:avLst/>
          </a:prstGeom>
          <a:solidFill>
            <a:srgbClr val="00B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TextBox 14">
            <a:extLst>
              <a:ext uri="{FF2B5EF4-FFF2-40B4-BE49-F238E27FC236}">
                <a16:creationId xmlns:a16="http://schemas.microsoft.com/office/drawing/2014/main" id="{4C442FD4-6D5D-0310-E06D-93E6FFC2BA4F}"/>
              </a:ext>
            </a:extLst>
          </p:cNvPr>
          <p:cNvSpPr txBox="1"/>
          <p:nvPr/>
        </p:nvSpPr>
        <p:spPr>
          <a:xfrm>
            <a:off x="2079514" y="2960807"/>
            <a:ext cx="745004" cy="276999"/>
          </a:xfrm>
          <a:prstGeom prst="rect">
            <a:avLst/>
          </a:prstGeom>
          <a:noFill/>
        </p:spPr>
        <p:txBody>
          <a:bodyPr wrap="square" rtlCol="0">
            <a:spAutoFit/>
          </a:bodyPr>
          <a:lstStyle/>
          <a:p>
            <a:r>
              <a:rPr lang="en-US" sz="12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16" name="TextBox 15">
            <a:extLst>
              <a:ext uri="{FF2B5EF4-FFF2-40B4-BE49-F238E27FC236}">
                <a16:creationId xmlns:a16="http://schemas.microsoft.com/office/drawing/2014/main" id="{10E6D250-6EC3-12D7-DDB9-B0E4CE484A3A}"/>
              </a:ext>
            </a:extLst>
          </p:cNvPr>
          <p:cNvSpPr txBox="1"/>
          <p:nvPr/>
        </p:nvSpPr>
        <p:spPr>
          <a:xfrm>
            <a:off x="1273514" y="2930029"/>
            <a:ext cx="745005" cy="338554"/>
          </a:xfrm>
          <a:prstGeom prst="rect">
            <a:avLst/>
          </a:prstGeom>
          <a:noFill/>
        </p:spPr>
        <p:txBody>
          <a:bodyPr wrap="square" rtlCol="0">
            <a:spAutoFit/>
          </a:bodyPr>
          <a:lstStyle/>
          <a:p>
            <a:r>
              <a:rPr lang="en-US" sz="1600" b="1" dirty="0">
                <a:solidFill>
                  <a:srgbClr val="048EBD"/>
                </a:solidFill>
                <a:latin typeface="Century Gothic" panose="020B0502020202020204" pitchFamily="34" charset="0"/>
                <a:ea typeface="Roboto Medium" panose="02000000000000000000" pitchFamily="2" charset="0"/>
                <a:cs typeface="Arial" panose="020B0604020202020204" pitchFamily="34" charset="0"/>
              </a:rPr>
              <a:t>Learn</a:t>
            </a:r>
            <a:r>
              <a:rPr lang="en-US" sz="1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 </a:t>
            </a:r>
          </a:p>
        </p:txBody>
      </p:sp>
      <p:sp>
        <p:nvSpPr>
          <p:cNvPr id="17" name="TextBox 16">
            <a:extLst>
              <a:ext uri="{FF2B5EF4-FFF2-40B4-BE49-F238E27FC236}">
                <a16:creationId xmlns:a16="http://schemas.microsoft.com/office/drawing/2014/main" id="{D52E78AC-7C3A-4E22-4DF5-E231D1B7C804}"/>
              </a:ext>
            </a:extLst>
          </p:cNvPr>
          <p:cNvSpPr txBox="1"/>
          <p:nvPr/>
        </p:nvSpPr>
        <p:spPr>
          <a:xfrm>
            <a:off x="2908692" y="2960807"/>
            <a:ext cx="1204485" cy="276999"/>
          </a:xfrm>
          <a:prstGeom prst="rect">
            <a:avLst/>
          </a:prstGeom>
          <a:noFill/>
        </p:spPr>
        <p:txBody>
          <a:bodyPr wrap="square" rtlCol="0">
            <a:spAutoFit/>
          </a:bodyPr>
          <a:lstStyle/>
          <a:p>
            <a:r>
              <a:rPr lang="en-US" sz="1200" dirty="0">
                <a:latin typeface="Century Gothic" panose="020B0502020202020204" pitchFamily="34" charset="0"/>
                <a:ea typeface="Lato Light" panose="020F0502020204030203" pitchFamily="34" charset="0"/>
                <a:cs typeface="Lato Light" panose="020F0502020204030203" pitchFamily="34" charset="0"/>
              </a:rPr>
              <a:t>+14 Students</a:t>
            </a:r>
          </a:p>
        </p:txBody>
      </p:sp>
      <p:sp>
        <p:nvSpPr>
          <p:cNvPr id="18" name="TextBox 17">
            <a:extLst>
              <a:ext uri="{FF2B5EF4-FFF2-40B4-BE49-F238E27FC236}">
                <a16:creationId xmlns:a16="http://schemas.microsoft.com/office/drawing/2014/main" id="{D8965B16-BE1E-527C-C038-9203D6FC0959}"/>
              </a:ext>
            </a:extLst>
          </p:cNvPr>
          <p:cNvSpPr txBox="1"/>
          <p:nvPr/>
        </p:nvSpPr>
        <p:spPr>
          <a:xfrm>
            <a:off x="2079514" y="3584423"/>
            <a:ext cx="745004" cy="276999"/>
          </a:xfrm>
          <a:prstGeom prst="rect">
            <a:avLst/>
          </a:prstGeom>
          <a:noFill/>
        </p:spPr>
        <p:txBody>
          <a:bodyPr wrap="square" rtlCol="0">
            <a:spAutoFit/>
          </a:bodyPr>
          <a:lstStyle/>
          <a:p>
            <a:r>
              <a:rPr lang="en-US" sz="1200" dirty="0">
                <a:latin typeface="Century Gothic" panose="020B0502020202020204" pitchFamily="34" charset="0"/>
                <a:ea typeface="Lato Light" panose="020F0502020204030203" pitchFamily="34" charset="0"/>
                <a:cs typeface="Lato Light" panose="020F0502020204030203" pitchFamily="34" charset="0"/>
              </a:rPr>
              <a:t>-1.9%</a:t>
            </a:r>
          </a:p>
        </p:txBody>
      </p:sp>
      <p:sp>
        <p:nvSpPr>
          <p:cNvPr id="19" name="TextBox 18">
            <a:extLst>
              <a:ext uri="{FF2B5EF4-FFF2-40B4-BE49-F238E27FC236}">
                <a16:creationId xmlns:a16="http://schemas.microsoft.com/office/drawing/2014/main" id="{A5F8DFC2-1AD9-E0B1-0BD0-D8C03778C1DE}"/>
              </a:ext>
            </a:extLst>
          </p:cNvPr>
          <p:cNvSpPr txBox="1"/>
          <p:nvPr/>
        </p:nvSpPr>
        <p:spPr>
          <a:xfrm>
            <a:off x="1273513" y="3553645"/>
            <a:ext cx="1061707" cy="338554"/>
          </a:xfrm>
          <a:prstGeom prst="rect">
            <a:avLst/>
          </a:prstGeom>
          <a:noFill/>
        </p:spPr>
        <p:txBody>
          <a:bodyPr wrap="square" rtlCol="0">
            <a:spAutoFit/>
          </a:bodyPr>
          <a:lstStyle/>
          <a:p>
            <a:r>
              <a:rPr lang="en-US" sz="1600" b="1" dirty="0">
                <a:solidFill>
                  <a:srgbClr val="00BD7D"/>
                </a:solidFill>
                <a:latin typeface="Century Gothic" panose="020B0502020202020204" pitchFamily="34" charset="0"/>
                <a:ea typeface="Roboto Medium" panose="02000000000000000000" pitchFamily="2" charset="0"/>
                <a:cs typeface="Arial" panose="020B0604020202020204" pitchFamily="34" charset="0"/>
              </a:rPr>
              <a:t>Study</a:t>
            </a:r>
          </a:p>
        </p:txBody>
      </p:sp>
      <p:sp>
        <p:nvSpPr>
          <p:cNvPr id="20" name="TextBox 19">
            <a:extLst>
              <a:ext uri="{FF2B5EF4-FFF2-40B4-BE49-F238E27FC236}">
                <a16:creationId xmlns:a16="http://schemas.microsoft.com/office/drawing/2014/main" id="{D430FD3E-82DD-431E-39D8-9D9478957C3C}"/>
              </a:ext>
            </a:extLst>
          </p:cNvPr>
          <p:cNvSpPr txBox="1"/>
          <p:nvPr/>
        </p:nvSpPr>
        <p:spPr>
          <a:xfrm>
            <a:off x="2908692" y="3584423"/>
            <a:ext cx="1204485" cy="276999"/>
          </a:xfrm>
          <a:prstGeom prst="rect">
            <a:avLst/>
          </a:prstGeom>
          <a:noFill/>
        </p:spPr>
        <p:txBody>
          <a:bodyPr wrap="square" rtlCol="0">
            <a:spAutoFit/>
          </a:bodyPr>
          <a:lstStyle/>
          <a:p>
            <a:r>
              <a:rPr lang="en-US" sz="1200" dirty="0">
                <a:latin typeface="Century Gothic" panose="020B0502020202020204" pitchFamily="34" charset="0"/>
                <a:ea typeface="Lato Light" panose="020F0502020204030203" pitchFamily="34" charset="0"/>
                <a:cs typeface="Lato Light" panose="020F0502020204030203" pitchFamily="34" charset="0"/>
              </a:rPr>
              <a:t>+14 Students</a:t>
            </a:r>
          </a:p>
        </p:txBody>
      </p:sp>
      <p:grpSp>
        <p:nvGrpSpPr>
          <p:cNvPr id="21" name="Group 20">
            <a:extLst>
              <a:ext uri="{FF2B5EF4-FFF2-40B4-BE49-F238E27FC236}">
                <a16:creationId xmlns:a16="http://schemas.microsoft.com/office/drawing/2014/main" id="{B31247FA-15A9-6A76-14F5-097A8E150354}"/>
              </a:ext>
            </a:extLst>
          </p:cNvPr>
          <p:cNvGrpSpPr/>
          <p:nvPr/>
        </p:nvGrpSpPr>
        <p:grpSpPr>
          <a:xfrm>
            <a:off x="8250673" y="3813458"/>
            <a:ext cx="267675" cy="267675"/>
            <a:chOff x="12148367" y="7040880"/>
            <a:chExt cx="530432" cy="530432"/>
          </a:xfrm>
        </p:grpSpPr>
        <p:sp>
          <p:nvSpPr>
            <p:cNvPr id="23" name="Oval 22">
              <a:extLst>
                <a:ext uri="{FF2B5EF4-FFF2-40B4-BE49-F238E27FC236}">
                  <a16:creationId xmlns:a16="http://schemas.microsoft.com/office/drawing/2014/main" id="{2E7E6EE3-263B-495E-3BA3-CD8F38E9F402}"/>
                </a:ext>
              </a:extLst>
            </p:cNvPr>
            <p:cNvSpPr/>
            <p:nvPr/>
          </p:nvSpPr>
          <p:spPr>
            <a:xfrm>
              <a:off x="12148367" y="7040880"/>
              <a:ext cx="530432" cy="530432"/>
            </a:xfrm>
            <a:prstGeom prst="ellipse">
              <a:avLst/>
            </a:prstGeom>
            <a:solidFill>
              <a:schemeClr val="bg1"/>
            </a:solidFill>
            <a:ln>
              <a:noFill/>
            </a:ln>
            <a:effectLst>
              <a:outerShdw blurRad="127000" dist="38100" dir="2700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4" name="Oval 23">
              <a:extLst>
                <a:ext uri="{FF2B5EF4-FFF2-40B4-BE49-F238E27FC236}">
                  <a16:creationId xmlns:a16="http://schemas.microsoft.com/office/drawing/2014/main" id="{B3CBBC6C-09D2-88BA-2B91-5845B8074BD5}"/>
                </a:ext>
              </a:extLst>
            </p:cNvPr>
            <p:cNvSpPr/>
            <p:nvPr/>
          </p:nvSpPr>
          <p:spPr>
            <a:xfrm>
              <a:off x="12269236" y="7163982"/>
              <a:ext cx="284228" cy="28422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22" name="TextBox 21">
            <a:extLst>
              <a:ext uri="{FF2B5EF4-FFF2-40B4-BE49-F238E27FC236}">
                <a16:creationId xmlns:a16="http://schemas.microsoft.com/office/drawing/2014/main" id="{97310C38-23BE-8E53-32DF-1A7B075F2C86}"/>
              </a:ext>
            </a:extLst>
          </p:cNvPr>
          <p:cNvSpPr txBox="1"/>
          <p:nvPr/>
        </p:nvSpPr>
        <p:spPr>
          <a:xfrm>
            <a:off x="563856" y="4310600"/>
            <a:ext cx="3420925" cy="830997"/>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a:t>
            </a:r>
          </a:p>
        </p:txBody>
      </p:sp>
    </p:spTree>
    <p:extLst>
      <p:ext uri="{BB962C8B-B14F-4D97-AF65-F5344CB8AC3E}">
        <p14:creationId xmlns:p14="http://schemas.microsoft.com/office/powerpoint/2010/main" val="116998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 name="Chart 2">
            <a:extLst>
              <a:ext uri="{FF2B5EF4-FFF2-40B4-BE49-F238E27FC236}">
                <a16:creationId xmlns:a16="http://schemas.microsoft.com/office/drawing/2014/main" id="{ACA0C68F-9787-BEF1-175B-54CE9BBD653D}"/>
              </a:ext>
            </a:extLst>
          </p:cNvPr>
          <p:cNvGraphicFramePr/>
          <p:nvPr>
            <p:extLst>
              <p:ext uri="{D42A27DB-BD31-4B8C-83A1-F6EECF244321}">
                <p14:modId xmlns:p14="http://schemas.microsoft.com/office/powerpoint/2010/main" val="776819041"/>
              </p:ext>
            </p:extLst>
          </p:nvPr>
        </p:nvGraphicFramePr>
        <p:xfrm>
          <a:off x="6668295" y="1054466"/>
          <a:ext cx="5134850" cy="4749068"/>
        </p:xfrm>
        <a:graphic>
          <a:graphicData uri="http://schemas.openxmlformats.org/drawingml/2006/chart">
            <c:chart xmlns:c="http://schemas.openxmlformats.org/drawingml/2006/chart" xmlns:r="http://schemas.openxmlformats.org/officeDocument/2006/relationships" r:id="rId2"/>
          </a:graphicData>
        </a:graphic>
      </p:graphicFrame>
      <p:sp>
        <p:nvSpPr>
          <p:cNvPr id="18" name="Rectangle 17">
            <a:extLst>
              <a:ext uri="{FF2B5EF4-FFF2-40B4-BE49-F238E27FC236}">
                <a16:creationId xmlns:a16="http://schemas.microsoft.com/office/drawing/2014/main" id="{8D5CAD95-8B91-D139-FB22-3ED5581A8EA6}"/>
              </a:ext>
            </a:extLst>
          </p:cNvPr>
          <p:cNvSpPr/>
          <p:nvPr/>
        </p:nvSpPr>
        <p:spPr>
          <a:xfrm>
            <a:off x="0" y="5724953"/>
            <a:ext cx="2255655" cy="64633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4ACAF06-CCA0-F635-D1C4-E205E44DF3CB}"/>
              </a:ext>
            </a:extLst>
          </p:cNvPr>
          <p:cNvSpPr txBox="1"/>
          <p:nvPr/>
        </p:nvSpPr>
        <p:spPr>
          <a:xfrm>
            <a:off x="612425" y="3233599"/>
            <a:ext cx="6055870" cy="2062103"/>
          </a:xfrm>
          <a:prstGeom prst="rect">
            <a:avLst/>
          </a:prstGeom>
          <a:noFill/>
        </p:spPr>
        <p:txBody>
          <a:bodyPr wrap="square" rtlCol="0">
            <a:spAutoFit/>
          </a:bodyPr>
          <a:lstStyle/>
          <a:p>
            <a:pPr algn="just"/>
            <a:r>
              <a:rPr lang="en-US" sz="1600" dirty="0">
                <a:solidFill>
                  <a:schemeClr val="bg1">
                    <a:lumMod val="50000"/>
                  </a:schemeClr>
                </a:solidFill>
                <a:latin typeface="Century Gothic" panose="020B0502020202020204" pitchFamily="34" charset="0"/>
              </a:rPr>
              <a:t>Learning skills in computer science helps students thrive in a rapidly changing world. That's why it's our goal to make sure everyone has access to the collaborative, coding, creativity, and technical skills that can unlock opportunities in the classroom and beyond. Discover a broad selection of apps, activities, lesson plans, digital literacy tools, and games to advance learning in the classroom including virtual field trips, lessons on coding, and more.</a:t>
            </a:r>
            <a:endParaRPr lang="en-US" sz="1600" dirty="0">
              <a:solidFill>
                <a:schemeClr val="bg1">
                  <a:lumMod val="50000"/>
                </a:schemeClr>
              </a:solidFill>
              <a:latin typeface="Century Gothic" panose="020B0502020202020204" pitchFamily="34" charset="0"/>
              <a:ea typeface="Lato Light" panose="020F0502020204030203" pitchFamily="34" charset="0"/>
              <a:cs typeface="Lato Light" panose="020F0502020204030203" pitchFamily="34" charset="0"/>
            </a:endParaRPr>
          </a:p>
        </p:txBody>
      </p:sp>
      <p:sp>
        <p:nvSpPr>
          <p:cNvPr id="14" name="CuadroTexto 351">
            <a:extLst>
              <a:ext uri="{FF2B5EF4-FFF2-40B4-BE49-F238E27FC236}">
                <a16:creationId xmlns:a16="http://schemas.microsoft.com/office/drawing/2014/main" id="{97A6E187-BA54-3C2A-64D5-5E9BB7C54B79}"/>
              </a:ext>
            </a:extLst>
          </p:cNvPr>
          <p:cNvSpPr txBox="1"/>
          <p:nvPr/>
        </p:nvSpPr>
        <p:spPr>
          <a:xfrm>
            <a:off x="612425" y="2039923"/>
            <a:ext cx="6055870" cy="830997"/>
          </a:xfrm>
          <a:prstGeom prst="rect">
            <a:avLst/>
          </a:prstGeom>
          <a:noFill/>
        </p:spPr>
        <p:txBody>
          <a:bodyPr wrap="square" rtlCol="0">
            <a:spAutoFit/>
          </a:bodyPr>
          <a:lstStyle/>
          <a:p>
            <a:r>
              <a:rPr lang="en-US" sz="2400" b="1" dirty="0">
                <a:solidFill>
                  <a:schemeClr val="tx1">
                    <a:lumMod val="75000"/>
                    <a:lumOff val="25000"/>
                  </a:schemeClr>
                </a:solidFill>
                <a:latin typeface="Century Gothic" panose="020B0502020202020204" pitchFamily="34" charset="0"/>
              </a:rPr>
              <a:t>Students deserve every opportunity to succeed in computer science</a:t>
            </a:r>
          </a:p>
        </p:txBody>
      </p:sp>
      <p:sp>
        <p:nvSpPr>
          <p:cNvPr id="12" name="TextBox 11">
            <a:extLst>
              <a:ext uri="{FF2B5EF4-FFF2-40B4-BE49-F238E27FC236}">
                <a16:creationId xmlns:a16="http://schemas.microsoft.com/office/drawing/2014/main" id="{71CE916A-C53B-4FCB-11CC-7079B8FA90AB}"/>
              </a:ext>
            </a:extLst>
          </p:cNvPr>
          <p:cNvSpPr txBox="1"/>
          <p:nvPr/>
        </p:nvSpPr>
        <p:spPr>
          <a:xfrm>
            <a:off x="612425" y="5724953"/>
            <a:ext cx="1643230"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2020</a:t>
            </a:r>
          </a:p>
        </p:txBody>
      </p:sp>
      <p:cxnSp>
        <p:nvCxnSpPr>
          <p:cNvPr id="17" name="Straight Connector 16">
            <a:extLst>
              <a:ext uri="{FF2B5EF4-FFF2-40B4-BE49-F238E27FC236}">
                <a16:creationId xmlns:a16="http://schemas.microsoft.com/office/drawing/2014/main" id="{87ED3068-37FC-7A9A-CBB2-2621ABBED15D}"/>
              </a:ext>
            </a:extLst>
          </p:cNvPr>
          <p:cNvCxnSpPr>
            <a:cxnSpLocks/>
          </p:cNvCxnSpPr>
          <p:nvPr/>
        </p:nvCxnSpPr>
        <p:spPr>
          <a:xfrm>
            <a:off x="612425" y="3052259"/>
            <a:ext cx="315274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2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1A127F6-E91D-6E92-AF0A-C1EE7E14E16D}"/>
              </a:ext>
            </a:extLst>
          </p:cNvPr>
          <p:cNvSpPr/>
          <p:nvPr/>
        </p:nvSpPr>
        <p:spPr>
          <a:xfrm>
            <a:off x="1" y="1498958"/>
            <a:ext cx="12191999" cy="4477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A5D72A3F-2661-175C-4FCE-93ABE8445EB5}"/>
              </a:ext>
            </a:extLst>
          </p:cNvPr>
          <p:cNvGrpSpPr/>
          <p:nvPr/>
        </p:nvGrpSpPr>
        <p:grpSpPr>
          <a:xfrm>
            <a:off x="229063" y="3050827"/>
            <a:ext cx="11733874" cy="3392941"/>
            <a:chOff x="1951718" y="4437277"/>
            <a:chExt cx="20483740" cy="5923032"/>
          </a:xfrm>
        </p:grpSpPr>
        <p:graphicFrame>
          <p:nvGraphicFramePr>
            <p:cNvPr id="8" name="Chart 7">
              <a:extLst>
                <a:ext uri="{FF2B5EF4-FFF2-40B4-BE49-F238E27FC236}">
                  <a16:creationId xmlns:a16="http://schemas.microsoft.com/office/drawing/2014/main" id="{4A75FEC1-1954-BE24-EFAB-9931ACAE270D}"/>
                </a:ext>
              </a:extLst>
            </p:cNvPr>
            <p:cNvGraphicFramePr/>
            <p:nvPr>
              <p:extLst>
                <p:ext uri="{D42A27DB-BD31-4B8C-83A1-F6EECF244321}">
                  <p14:modId xmlns:p14="http://schemas.microsoft.com/office/powerpoint/2010/main" val="2782564895"/>
                </p:ext>
              </p:extLst>
            </p:nvPr>
          </p:nvGraphicFramePr>
          <p:xfrm>
            <a:off x="1951718" y="4437277"/>
            <a:ext cx="20483740" cy="592303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96CF6560-6E55-A8C6-188B-952B28EC9FE9}"/>
                </a:ext>
              </a:extLst>
            </p:cNvPr>
            <p:cNvSpPr txBox="1"/>
            <p:nvPr/>
          </p:nvSpPr>
          <p:spPr>
            <a:xfrm>
              <a:off x="9241709" y="8653084"/>
              <a:ext cx="2438063" cy="483555"/>
            </a:xfrm>
            <a:prstGeom prst="rect">
              <a:avLst/>
            </a:prstGeom>
            <a:noFill/>
          </p:spPr>
          <p:txBody>
            <a:bodyPr wrap="square" rtlCol="0">
              <a:spAutoFit/>
            </a:bodyPr>
            <a:lstStyle/>
            <a:p>
              <a:pPr algn="ctr"/>
              <a:r>
                <a:rPr lang="en-US" sz="1200" dirty="0">
                  <a:solidFill>
                    <a:schemeClr val="bg2">
                      <a:lumMod val="50000"/>
                    </a:schemeClr>
                  </a:solidFill>
                  <a:latin typeface="Century Gothic" panose="020B0502020202020204" pitchFamily="34" charset="0"/>
                  <a:ea typeface="Lato Light" panose="020F0502020204030203" pitchFamily="34" charset="0"/>
                  <a:cs typeface="Lato Light" panose="020F0502020204030203" pitchFamily="34" charset="0"/>
                </a:rPr>
                <a:t>Approved 20%</a:t>
              </a:r>
            </a:p>
          </p:txBody>
        </p:sp>
        <p:sp>
          <p:nvSpPr>
            <p:cNvPr id="12" name="TextBox 11">
              <a:extLst>
                <a:ext uri="{FF2B5EF4-FFF2-40B4-BE49-F238E27FC236}">
                  <a16:creationId xmlns:a16="http://schemas.microsoft.com/office/drawing/2014/main" id="{7AF85DCC-EE8A-2DED-A367-61575C70503C}"/>
                </a:ext>
              </a:extLst>
            </p:cNvPr>
            <p:cNvSpPr txBox="1"/>
            <p:nvPr/>
          </p:nvSpPr>
          <p:spPr>
            <a:xfrm>
              <a:off x="11679771" y="7398792"/>
              <a:ext cx="2438063" cy="483555"/>
            </a:xfrm>
            <a:prstGeom prst="rect">
              <a:avLst/>
            </a:prstGeom>
            <a:noFill/>
          </p:spPr>
          <p:txBody>
            <a:bodyPr wrap="square" rtlCol="0">
              <a:spAutoFit/>
            </a:bodyPr>
            <a:lstStyle/>
            <a:p>
              <a:pPr algn="ctr"/>
              <a:r>
                <a:rPr lang="en-US" sz="1200" dirty="0">
                  <a:solidFill>
                    <a:schemeClr val="bg2">
                      <a:lumMod val="50000"/>
                    </a:schemeClr>
                  </a:solidFill>
                  <a:latin typeface="Century Gothic" panose="020B0502020202020204" pitchFamily="34" charset="0"/>
                  <a:ea typeface="Lato Light" panose="020F0502020204030203" pitchFamily="34" charset="0"/>
                  <a:cs typeface="Lato Light" panose="020F0502020204030203" pitchFamily="34" charset="0"/>
                </a:rPr>
                <a:t>Approved 40%</a:t>
              </a:r>
            </a:p>
          </p:txBody>
        </p:sp>
        <p:sp>
          <p:nvSpPr>
            <p:cNvPr id="13" name="TextBox 12">
              <a:extLst>
                <a:ext uri="{FF2B5EF4-FFF2-40B4-BE49-F238E27FC236}">
                  <a16:creationId xmlns:a16="http://schemas.microsoft.com/office/drawing/2014/main" id="{5EFF7568-CAE0-5583-7640-CC8098F8CDB3}"/>
                </a:ext>
              </a:extLst>
            </p:cNvPr>
            <p:cNvSpPr txBox="1"/>
            <p:nvPr/>
          </p:nvSpPr>
          <p:spPr>
            <a:xfrm>
              <a:off x="14322480" y="6168873"/>
              <a:ext cx="2438063" cy="483555"/>
            </a:xfrm>
            <a:prstGeom prst="rect">
              <a:avLst/>
            </a:prstGeom>
            <a:noFill/>
          </p:spPr>
          <p:txBody>
            <a:bodyPr wrap="square" rtlCol="0">
              <a:spAutoFit/>
            </a:bodyPr>
            <a:lstStyle/>
            <a:p>
              <a:pPr algn="ctr"/>
              <a:r>
                <a:rPr lang="en-US" sz="1200" dirty="0">
                  <a:solidFill>
                    <a:schemeClr val="bg2">
                      <a:lumMod val="50000"/>
                    </a:schemeClr>
                  </a:solidFill>
                  <a:latin typeface="Century Gothic" panose="020B0502020202020204" pitchFamily="34" charset="0"/>
                  <a:ea typeface="Lato Light" panose="020F0502020204030203" pitchFamily="34" charset="0"/>
                  <a:cs typeface="Lato Light" panose="020F0502020204030203" pitchFamily="34" charset="0"/>
                </a:rPr>
                <a:t>Approved 65%</a:t>
              </a:r>
            </a:p>
          </p:txBody>
        </p:sp>
        <p:sp>
          <p:nvSpPr>
            <p:cNvPr id="14" name="TextBox 13">
              <a:extLst>
                <a:ext uri="{FF2B5EF4-FFF2-40B4-BE49-F238E27FC236}">
                  <a16:creationId xmlns:a16="http://schemas.microsoft.com/office/drawing/2014/main" id="{FE06FE94-B443-8D47-39D7-0EB59163C05E}"/>
                </a:ext>
              </a:extLst>
            </p:cNvPr>
            <p:cNvSpPr txBox="1"/>
            <p:nvPr/>
          </p:nvSpPr>
          <p:spPr>
            <a:xfrm>
              <a:off x="19510092" y="4855672"/>
              <a:ext cx="2438063" cy="483555"/>
            </a:xfrm>
            <a:prstGeom prst="rect">
              <a:avLst/>
            </a:prstGeom>
            <a:noFill/>
          </p:spPr>
          <p:txBody>
            <a:bodyPr wrap="square" rtlCol="0">
              <a:spAutoFit/>
            </a:bodyPr>
            <a:lstStyle/>
            <a:p>
              <a:pPr algn="ctr"/>
              <a:r>
                <a:rPr lang="en-US" sz="1200" dirty="0">
                  <a:solidFill>
                    <a:schemeClr val="bg2">
                      <a:lumMod val="50000"/>
                    </a:schemeClr>
                  </a:solidFill>
                  <a:latin typeface="Century Gothic" panose="020B0502020202020204" pitchFamily="34" charset="0"/>
                  <a:ea typeface="Lato Light" panose="020F0502020204030203" pitchFamily="34" charset="0"/>
                  <a:cs typeface="Lato Light" panose="020F0502020204030203" pitchFamily="34" charset="0"/>
                </a:rPr>
                <a:t>Approved 80%</a:t>
              </a:r>
            </a:p>
          </p:txBody>
        </p:sp>
      </p:grpSp>
      <p:sp>
        <p:nvSpPr>
          <p:cNvPr id="4" name="CuadroTexto 351">
            <a:extLst>
              <a:ext uri="{FF2B5EF4-FFF2-40B4-BE49-F238E27FC236}">
                <a16:creationId xmlns:a16="http://schemas.microsoft.com/office/drawing/2014/main" id="{9FD5269B-4634-72AF-2FDA-BBB36AA80977}"/>
              </a:ext>
            </a:extLst>
          </p:cNvPr>
          <p:cNvSpPr txBox="1"/>
          <p:nvPr/>
        </p:nvSpPr>
        <p:spPr>
          <a:xfrm>
            <a:off x="1162929" y="1522794"/>
            <a:ext cx="9866142" cy="400110"/>
          </a:xfrm>
          <a:prstGeom prst="rect">
            <a:avLst/>
          </a:prstGeom>
          <a:noFill/>
        </p:spPr>
        <p:txBody>
          <a:bodyPr wrap="square" rtlCol="0">
            <a:spAutoFit/>
          </a:bodyPr>
          <a:lstStyle/>
          <a:p>
            <a:pPr algn="ctr"/>
            <a:r>
              <a:rPr lang="en-US" sz="2000" b="1" dirty="0">
                <a:solidFill>
                  <a:schemeClr val="bg2">
                    <a:lumMod val="25000"/>
                  </a:schemeClr>
                </a:solidFill>
                <a:latin typeface="Century Gothic" panose="020B0502020202020204" pitchFamily="34" charset="0"/>
              </a:rPr>
              <a:t>Students deserve every opportunity to succeed in computer science</a:t>
            </a:r>
          </a:p>
        </p:txBody>
      </p:sp>
      <p:sp>
        <p:nvSpPr>
          <p:cNvPr id="7" name="TextBox 6">
            <a:extLst>
              <a:ext uri="{FF2B5EF4-FFF2-40B4-BE49-F238E27FC236}">
                <a16:creationId xmlns:a16="http://schemas.microsoft.com/office/drawing/2014/main" id="{BF50AADC-DC0A-E533-3381-C9BC337737E2}"/>
              </a:ext>
            </a:extLst>
          </p:cNvPr>
          <p:cNvSpPr txBox="1"/>
          <p:nvPr/>
        </p:nvSpPr>
        <p:spPr>
          <a:xfrm>
            <a:off x="2360084" y="2162275"/>
            <a:ext cx="7471833" cy="523220"/>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spTree>
    <p:extLst>
      <p:ext uri="{BB962C8B-B14F-4D97-AF65-F5344CB8AC3E}">
        <p14:creationId xmlns:p14="http://schemas.microsoft.com/office/powerpoint/2010/main" val="163991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 name="Chart 2">
            <a:extLst>
              <a:ext uri="{FF2B5EF4-FFF2-40B4-BE49-F238E27FC236}">
                <a16:creationId xmlns:a16="http://schemas.microsoft.com/office/drawing/2014/main" id="{75BE9408-1D15-158E-ABE8-2F3D555B42D3}"/>
              </a:ext>
            </a:extLst>
          </p:cNvPr>
          <p:cNvGraphicFramePr/>
          <p:nvPr>
            <p:extLst>
              <p:ext uri="{D42A27DB-BD31-4B8C-83A1-F6EECF244321}">
                <p14:modId xmlns:p14="http://schemas.microsoft.com/office/powerpoint/2010/main" val="1686417143"/>
              </p:ext>
            </p:extLst>
          </p:nvPr>
        </p:nvGraphicFramePr>
        <p:xfrm>
          <a:off x="990387" y="1947333"/>
          <a:ext cx="9923726" cy="4608269"/>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BE90917A-9850-5989-6C42-7A763FC477CC}"/>
              </a:ext>
            </a:extLst>
          </p:cNvPr>
          <p:cNvSpPr txBox="1"/>
          <p:nvPr/>
        </p:nvSpPr>
        <p:spPr>
          <a:xfrm>
            <a:off x="4271871" y="2310767"/>
            <a:ext cx="6587060" cy="830997"/>
          </a:xfrm>
          <a:prstGeom prst="rect">
            <a:avLst/>
          </a:prstGeom>
          <a:noFill/>
        </p:spPr>
        <p:txBody>
          <a:bodyPr wrap="square" rtlCol="0">
            <a:spAutoFit/>
          </a:bodyPr>
          <a:lstStyle/>
          <a:p>
            <a:pPr algn="r"/>
            <a:r>
              <a:rPr lang="en-US" sz="16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5" name="TextBox 14">
            <a:extLst>
              <a:ext uri="{FF2B5EF4-FFF2-40B4-BE49-F238E27FC236}">
                <a16:creationId xmlns:a16="http://schemas.microsoft.com/office/drawing/2014/main" id="{DD1FC403-D2D2-584F-9A9B-5230624315BE}"/>
              </a:ext>
            </a:extLst>
          </p:cNvPr>
          <p:cNvSpPr txBox="1"/>
          <p:nvPr/>
        </p:nvSpPr>
        <p:spPr>
          <a:xfrm>
            <a:off x="8865469" y="1689572"/>
            <a:ext cx="1993462" cy="523220"/>
          </a:xfrm>
          <a:prstGeom prst="rect">
            <a:avLst/>
          </a:prstGeom>
          <a:noFill/>
        </p:spPr>
        <p:txBody>
          <a:bodyPr wrap="square" rtlCol="0">
            <a:spAutoFit/>
          </a:bodyPr>
          <a:lstStyle/>
          <a:p>
            <a:pPr algn="r"/>
            <a:r>
              <a:rPr lang="en-US" sz="2800"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Education </a:t>
            </a:r>
          </a:p>
        </p:txBody>
      </p:sp>
      <p:sp>
        <p:nvSpPr>
          <p:cNvPr id="8" name="Oval 7">
            <a:extLst>
              <a:ext uri="{FF2B5EF4-FFF2-40B4-BE49-F238E27FC236}">
                <a16:creationId xmlns:a16="http://schemas.microsoft.com/office/drawing/2014/main" id="{3E296E1F-3622-BF8E-F0D3-5EFC47999EDE}"/>
              </a:ext>
            </a:extLst>
          </p:cNvPr>
          <p:cNvSpPr/>
          <p:nvPr/>
        </p:nvSpPr>
        <p:spPr>
          <a:xfrm>
            <a:off x="5952715" y="3350820"/>
            <a:ext cx="326665" cy="326665"/>
          </a:xfrm>
          <a:prstGeom prst="ellipse">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 name="Oval 10">
            <a:extLst>
              <a:ext uri="{FF2B5EF4-FFF2-40B4-BE49-F238E27FC236}">
                <a16:creationId xmlns:a16="http://schemas.microsoft.com/office/drawing/2014/main" id="{13220745-8349-51B2-F44D-9870F993B180}"/>
              </a:ext>
            </a:extLst>
          </p:cNvPr>
          <p:cNvSpPr/>
          <p:nvPr/>
        </p:nvSpPr>
        <p:spPr>
          <a:xfrm>
            <a:off x="8326818" y="3350820"/>
            <a:ext cx="326665" cy="326665"/>
          </a:xfrm>
          <a:prstGeom prst="ellipse">
            <a:avLst/>
          </a:prstGeom>
          <a:solidFill>
            <a:srgbClr val="73E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TextBox 11">
            <a:extLst>
              <a:ext uri="{FF2B5EF4-FFF2-40B4-BE49-F238E27FC236}">
                <a16:creationId xmlns:a16="http://schemas.microsoft.com/office/drawing/2014/main" id="{67A9DAED-92C3-115D-C5BB-82DB7C14E34D}"/>
              </a:ext>
            </a:extLst>
          </p:cNvPr>
          <p:cNvSpPr txBox="1"/>
          <p:nvPr/>
        </p:nvSpPr>
        <p:spPr>
          <a:xfrm>
            <a:off x="6389394" y="3314097"/>
            <a:ext cx="1937424" cy="400110"/>
          </a:xfrm>
          <a:prstGeom prst="rect">
            <a:avLst/>
          </a:prstGeom>
          <a:noFill/>
        </p:spPr>
        <p:txBody>
          <a:bodyPr wrap="square" rtlCol="0">
            <a:spAutoFit/>
          </a:bodyPr>
          <a:lstStyle/>
          <a:p>
            <a:r>
              <a:rPr lang="en-US" sz="2000" b="1" dirty="0">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13" name="TextBox 12">
            <a:extLst>
              <a:ext uri="{FF2B5EF4-FFF2-40B4-BE49-F238E27FC236}">
                <a16:creationId xmlns:a16="http://schemas.microsoft.com/office/drawing/2014/main" id="{2A823A2F-2DEA-76B2-1CBD-A4611CEF9DF3}"/>
              </a:ext>
            </a:extLst>
          </p:cNvPr>
          <p:cNvSpPr txBox="1"/>
          <p:nvPr/>
        </p:nvSpPr>
        <p:spPr>
          <a:xfrm>
            <a:off x="8763497" y="3314097"/>
            <a:ext cx="1937424" cy="400110"/>
          </a:xfrm>
          <a:prstGeom prst="rect">
            <a:avLst/>
          </a:prstGeom>
          <a:noFill/>
        </p:spPr>
        <p:txBody>
          <a:bodyPr wrap="square" rtlCol="0">
            <a:spAutoFit/>
          </a:bodyPr>
          <a:lstStyle/>
          <a:p>
            <a:r>
              <a:rPr lang="en-US" sz="2000" b="1">
                <a:solidFill>
                  <a:schemeClr val="bg2">
                    <a:lumMod val="25000"/>
                  </a:schemeClr>
                </a:solidFill>
                <a:latin typeface="Century Gothic" panose="020B0502020202020204" pitchFamily="34" charset="0"/>
                <a:ea typeface="Roboto Medium" panose="02000000000000000000" pitchFamily="2" charset="0"/>
                <a:cs typeface="Arial" panose="020B0604020202020204" pitchFamily="34" charset="0"/>
              </a:rPr>
              <a:t>Classroom 02</a:t>
            </a:r>
          </a:p>
        </p:txBody>
      </p:sp>
    </p:spTree>
    <p:extLst>
      <p:ext uri="{BB962C8B-B14F-4D97-AF65-F5344CB8AC3E}">
        <p14:creationId xmlns:p14="http://schemas.microsoft.com/office/powerpoint/2010/main" val="282178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BCFEA176-145E-4CC7-FE38-B73EB246A2CA}"/>
              </a:ext>
            </a:extLst>
          </p:cNvPr>
          <p:cNvGraphicFramePr/>
          <p:nvPr>
            <p:extLst>
              <p:ext uri="{D42A27DB-BD31-4B8C-83A1-F6EECF244321}">
                <p14:modId xmlns:p14="http://schemas.microsoft.com/office/powerpoint/2010/main" val="1850748954"/>
              </p:ext>
            </p:extLst>
          </p:nvPr>
        </p:nvGraphicFramePr>
        <p:xfrm>
          <a:off x="281053" y="3522626"/>
          <a:ext cx="11629894" cy="30329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AC936083-B99E-BBF1-D59D-D23D275E3BB7}"/>
              </a:ext>
            </a:extLst>
          </p:cNvPr>
          <p:cNvGraphicFramePr/>
          <p:nvPr>
            <p:extLst>
              <p:ext uri="{D42A27DB-BD31-4B8C-83A1-F6EECF244321}">
                <p14:modId xmlns:p14="http://schemas.microsoft.com/office/powerpoint/2010/main" val="1182645095"/>
              </p:ext>
            </p:extLst>
          </p:nvPr>
        </p:nvGraphicFramePr>
        <p:xfrm>
          <a:off x="281053" y="4366750"/>
          <a:ext cx="11537382" cy="1799724"/>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25">
            <a:extLst>
              <a:ext uri="{FF2B5EF4-FFF2-40B4-BE49-F238E27FC236}">
                <a16:creationId xmlns:a16="http://schemas.microsoft.com/office/drawing/2014/main" id="{49E2C83F-87FB-A52B-A5D8-34AEF907F2C9}"/>
              </a:ext>
            </a:extLst>
          </p:cNvPr>
          <p:cNvSpPr>
            <a:spLocks/>
          </p:cNvSpPr>
          <p:nvPr/>
        </p:nvSpPr>
        <p:spPr bwMode="auto">
          <a:xfrm>
            <a:off x="0" y="2559273"/>
            <a:ext cx="1880987" cy="32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lnSpc>
                <a:spcPct val="70000"/>
              </a:lnSpc>
              <a:defRPr/>
            </a:pPr>
            <a:r>
              <a:rPr lang="en-US" altLang="x-none" sz="2000" b="1" dirty="0">
                <a:solidFill>
                  <a:srgbClr val="048EBD"/>
                </a:solidFill>
                <a:latin typeface="Century Gothic" panose="020B0502020202020204" pitchFamily="34" charset="0"/>
                <a:ea typeface="Open Sans" charset="0"/>
                <a:cs typeface="Open Sans" charset="0"/>
                <a:sym typeface="Open Sans" charset="0"/>
              </a:rPr>
              <a:t>Learn</a:t>
            </a:r>
            <a:endParaRPr lang="x-none" altLang="x-none" sz="2000" b="1">
              <a:solidFill>
                <a:srgbClr val="048EBD"/>
              </a:solidFill>
              <a:latin typeface="Century Gothic" panose="020B0502020202020204" pitchFamily="34" charset="0"/>
              <a:ea typeface="Open Sans" charset="0"/>
              <a:cs typeface="Open Sans" charset="0"/>
              <a:sym typeface="Open Sans" charset="0"/>
            </a:endParaRPr>
          </a:p>
        </p:txBody>
      </p:sp>
      <p:sp>
        <p:nvSpPr>
          <p:cNvPr id="11" name="Rectangle 25">
            <a:extLst>
              <a:ext uri="{FF2B5EF4-FFF2-40B4-BE49-F238E27FC236}">
                <a16:creationId xmlns:a16="http://schemas.microsoft.com/office/drawing/2014/main" id="{CCC83D61-9E6C-449B-AA53-90AC726A784D}"/>
              </a:ext>
            </a:extLst>
          </p:cNvPr>
          <p:cNvSpPr>
            <a:spLocks/>
          </p:cNvSpPr>
          <p:nvPr/>
        </p:nvSpPr>
        <p:spPr bwMode="auto">
          <a:xfrm>
            <a:off x="10387351" y="2559273"/>
            <a:ext cx="1880987" cy="32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lnSpc>
                <a:spcPct val="70000"/>
              </a:lnSpc>
              <a:defRPr/>
            </a:pPr>
            <a:r>
              <a:rPr lang="en-US" altLang="x-none" sz="2000" b="1" dirty="0">
                <a:solidFill>
                  <a:srgbClr val="73E019"/>
                </a:solidFill>
                <a:latin typeface="Century Gothic" panose="020B0502020202020204" pitchFamily="34" charset="0"/>
                <a:ea typeface="Open Sans" charset="0"/>
                <a:cs typeface="Open Sans" charset="0"/>
                <a:sym typeface="Open Sans" charset="0"/>
              </a:rPr>
              <a:t>Study</a:t>
            </a:r>
            <a:endParaRPr lang="x-none" altLang="x-none" sz="2000" b="1">
              <a:solidFill>
                <a:srgbClr val="73E019"/>
              </a:solidFill>
              <a:latin typeface="Century Gothic" panose="020B0502020202020204" pitchFamily="34" charset="0"/>
              <a:ea typeface="Open Sans" charset="0"/>
              <a:cs typeface="Open Sans" charset="0"/>
              <a:sym typeface="Open Sans" charset="0"/>
            </a:endParaRPr>
          </a:p>
        </p:txBody>
      </p:sp>
      <p:sp>
        <p:nvSpPr>
          <p:cNvPr id="13" name="TextBox 12">
            <a:extLst>
              <a:ext uri="{FF2B5EF4-FFF2-40B4-BE49-F238E27FC236}">
                <a16:creationId xmlns:a16="http://schemas.microsoft.com/office/drawing/2014/main" id="{75C3F6BA-BA5E-A94F-1624-8253C01FBA1A}"/>
              </a:ext>
            </a:extLst>
          </p:cNvPr>
          <p:cNvSpPr txBox="1"/>
          <p:nvPr/>
        </p:nvSpPr>
        <p:spPr>
          <a:xfrm>
            <a:off x="3256908" y="2349985"/>
            <a:ext cx="5678183" cy="738664"/>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12" name="Rectangle 26">
            <a:extLst>
              <a:ext uri="{FF2B5EF4-FFF2-40B4-BE49-F238E27FC236}">
                <a16:creationId xmlns:a16="http://schemas.microsoft.com/office/drawing/2014/main" id="{FBA40D89-730F-0785-CFF6-8E02189ECDD2}"/>
              </a:ext>
            </a:extLst>
          </p:cNvPr>
          <p:cNvSpPr>
            <a:spLocks/>
          </p:cNvSpPr>
          <p:nvPr/>
        </p:nvSpPr>
        <p:spPr bwMode="auto">
          <a:xfrm>
            <a:off x="9359945" y="2360245"/>
            <a:ext cx="1259702" cy="718145"/>
          </a:xfrm>
          <a:prstGeom prst="rect">
            <a:avLst/>
          </a:prstGeom>
          <a:noFill/>
          <a:ln>
            <a:noFill/>
          </a:ln>
          <a:effectLst/>
        </p:spPr>
        <p:txBody>
          <a:bodyPr wrap="square" lIns="50800" tIns="50800" rIns="50800" bIns="50800" anchor="ctr">
            <a:spAutoFit/>
          </a:bodyPr>
          <a:lstStyle/>
          <a:p>
            <a:pPr algn="ctr" eaLnBrk="1">
              <a:defRPr/>
            </a:pPr>
            <a:r>
              <a:rPr lang="en-US" altLang="x-none" sz="4000" b="1" baseline="0" dirty="0">
                <a:solidFill>
                  <a:srgbClr val="73E019"/>
                </a:solidFill>
                <a:latin typeface="Century Gothic" panose="020B0502020202020204" pitchFamily="34" charset="0"/>
                <a:ea typeface="Open Sans Light" charset="0"/>
                <a:cs typeface="Open Sans Light" charset="0"/>
                <a:sym typeface="Open Sans Light" charset="0"/>
              </a:rPr>
              <a:t>67%</a:t>
            </a:r>
            <a:endParaRPr lang="x-none" altLang="x-none" sz="4000" b="1" baseline="0">
              <a:solidFill>
                <a:srgbClr val="73E019"/>
              </a:solidFill>
              <a:latin typeface="Century Gothic" panose="020B0502020202020204" pitchFamily="34" charset="0"/>
              <a:ea typeface="Open Sans Light" charset="0"/>
              <a:cs typeface="Open Sans Light" charset="0"/>
              <a:sym typeface="Open Sans Light" charset="0"/>
            </a:endParaRPr>
          </a:p>
        </p:txBody>
      </p:sp>
      <p:sp>
        <p:nvSpPr>
          <p:cNvPr id="17" name="Doughnut 16">
            <a:extLst>
              <a:ext uri="{FF2B5EF4-FFF2-40B4-BE49-F238E27FC236}">
                <a16:creationId xmlns:a16="http://schemas.microsoft.com/office/drawing/2014/main" id="{BFF8E6BD-D13B-B655-8641-72484CC4B467}"/>
              </a:ext>
            </a:extLst>
          </p:cNvPr>
          <p:cNvSpPr/>
          <p:nvPr/>
        </p:nvSpPr>
        <p:spPr>
          <a:xfrm>
            <a:off x="9234978" y="1964499"/>
            <a:ext cx="1509636" cy="1509636"/>
          </a:xfrm>
          <a:prstGeom prst="donut">
            <a:avLst>
              <a:gd name="adj" fmla="val 8990"/>
            </a:avLst>
          </a:prstGeom>
          <a:solidFill>
            <a:srgbClr val="73E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26">
            <a:extLst>
              <a:ext uri="{FF2B5EF4-FFF2-40B4-BE49-F238E27FC236}">
                <a16:creationId xmlns:a16="http://schemas.microsoft.com/office/drawing/2014/main" id="{603CB7CA-77FC-4981-8215-7B730F6C7C12}"/>
              </a:ext>
            </a:extLst>
          </p:cNvPr>
          <p:cNvSpPr>
            <a:spLocks/>
          </p:cNvSpPr>
          <p:nvPr/>
        </p:nvSpPr>
        <p:spPr bwMode="auto">
          <a:xfrm>
            <a:off x="1684526" y="2360245"/>
            <a:ext cx="1259702" cy="718145"/>
          </a:xfrm>
          <a:prstGeom prst="rect">
            <a:avLst/>
          </a:prstGeom>
          <a:noFill/>
          <a:ln>
            <a:noFill/>
          </a:ln>
          <a:effectLst/>
        </p:spPr>
        <p:txBody>
          <a:bodyPr wrap="square" lIns="50800" tIns="50800" rIns="50800" bIns="50800" anchor="ctr">
            <a:spAutoFit/>
          </a:bodyPr>
          <a:lstStyle/>
          <a:p>
            <a:pPr algn="ctr" eaLnBrk="1">
              <a:defRPr/>
            </a:pPr>
            <a:r>
              <a:rPr lang="en-US" altLang="x-none" sz="4000" b="1" baseline="0" dirty="0">
                <a:solidFill>
                  <a:srgbClr val="048EBD"/>
                </a:solidFill>
                <a:latin typeface="Century Gothic" panose="020B0502020202020204" pitchFamily="34" charset="0"/>
                <a:ea typeface="Open Sans Light" charset="0"/>
                <a:cs typeface="Open Sans Light" charset="0"/>
                <a:sym typeface="Open Sans Light" charset="0"/>
              </a:rPr>
              <a:t>45%</a:t>
            </a:r>
            <a:endParaRPr lang="x-none" altLang="x-none" sz="4000" b="1" baseline="0">
              <a:solidFill>
                <a:srgbClr val="048EBD"/>
              </a:solidFill>
              <a:latin typeface="Century Gothic" panose="020B0502020202020204" pitchFamily="34" charset="0"/>
              <a:ea typeface="Open Sans Light" charset="0"/>
              <a:cs typeface="Open Sans Light" charset="0"/>
              <a:sym typeface="Open Sans Light" charset="0"/>
            </a:endParaRPr>
          </a:p>
        </p:txBody>
      </p:sp>
      <p:sp>
        <p:nvSpPr>
          <p:cNvPr id="20" name="Doughnut 19">
            <a:extLst>
              <a:ext uri="{FF2B5EF4-FFF2-40B4-BE49-F238E27FC236}">
                <a16:creationId xmlns:a16="http://schemas.microsoft.com/office/drawing/2014/main" id="{97EABCA8-821D-5398-E32F-405216598989}"/>
              </a:ext>
            </a:extLst>
          </p:cNvPr>
          <p:cNvSpPr/>
          <p:nvPr/>
        </p:nvSpPr>
        <p:spPr>
          <a:xfrm>
            <a:off x="1559559" y="1964499"/>
            <a:ext cx="1509636" cy="1509636"/>
          </a:xfrm>
          <a:prstGeom prst="donut">
            <a:avLst>
              <a:gd name="adj" fmla="val 8990"/>
            </a:avLst>
          </a:prstGeom>
          <a:solidFill>
            <a:srgbClr val="048E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03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B172692-C6E8-3693-72DB-434E4E8086F8}"/>
              </a:ext>
            </a:extLst>
          </p:cNvPr>
          <p:cNvSpPr/>
          <p:nvPr/>
        </p:nvSpPr>
        <p:spPr>
          <a:xfrm>
            <a:off x="0" y="1182479"/>
            <a:ext cx="2870722" cy="393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A05F946D-2714-C6FE-69C3-7CFA6D59FDA5}"/>
              </a:ext>
            </a:extLst>
          </p:cNvPr>
          <p:cNvGraphicFramePr/>
          <p:nvPr>
            <p:extLst>
              <p:ext uri="{D42A27DB-BD31-4B8C-83A1-F6EECF244321}">
                <p14:modId xmlns:p14="http://schemas.microsoft.com/office/powerpoint/2010/main" val="3835791204"/>
              </p:ext>
            </p:extLst>
          </p:nvPr>
        </p:nvGraphicFramePr>
        <p:xfrm>
          <a:off x="713691" y="2438695"/>
          <a:ext cx="10962768" cy="3021345"/>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B40DBB87-EFE7-DC3A-AB56-5E1BC7366D7A}"/>
              </a:ext>
            </a:extLst>
          </p:cNvPr>
          <p:cNvSpPr txBox="1"/>
          <p:nvPr/>
        </p:nvSpPr>
        <p:spPr>
          <a:xfrm>
            <a:off x="860928" y="1626753"/>
            <a:ext cx="10668293" cy="584775"/>
          </a:xfrm>
          <a:prstGeom prst="rect">
            <a:avLst/>
          </a:prstGeom>
          <a:noFill/>
        </p:spPr>
        <p:txBody>
          <a:bodyPr wrap="square" rtlCol="0">
            <a:spAutoFit/>
          </a:bodyPr>
          <a:lstStyle/>
          <a:p>
            <a:r>
              <a:rPr lang="en-US" sz="1600" dirty="0">
                <a:solidFill>
                  <a:schemeClr val="tx1">
                    <a:lumMod val="50000"/>
                    <a:lumOff val="50000"/>
                  </a:schemeClr>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a:t>
            </a:r>
          </a:p>
        </p:txBody>
      </p:sp>
      <p:sp>
        <p:nvSpPr>
          <p:cNvPr id="21" name="TextBox 20">
            <a:extLst>
              <a:ext uri="{FF2B5EF4-FFF2-40B4-BE49-F238E27FC236}">
                <a16:creationId xmlns:a16="http://schemas.microsoft.com/office/drawing/2014/main" id="{C0F53BD5-E1D6-C93F-813D-50220BB0FC0A}"/>
              </a:ext>
            </a:extLst>
          </p:cNvPr>
          <p:cNvSpPr txBox="1"/>
          <p:nvPr/>
        </p:nvSpPr>
        <p:spPr>
          <a:xfrm>
            <a:off x="812485" y="1166997"/>
            <a:ext cx="2001223" cy="400110"/>
          </a:xfrm>
          <a:prstGeom prst="rect">
            <a:avLst/>
          </a:prstGeom>
          <a:noFill/>
        </p:spPr>
        <p:txBody>
          <a:bodyPr wrap="square" rtlCol="0">
            <a:spAutoFit/>
          </a:bodyPr>
          <a:lstStyle/>
          <a:p>
            <a:pPr algn="ctr"/>
            <a:r>
              <a:rPr lang="en-US" sz="2000"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Learn Students</a:t>
            </a:r>
          </a:p>
        </p:txBody>
      </p:sp>
      <p:grpSp>
        <p:nvGrpSpPr>
          <p:cNvPr id="22" name="Group 21">
            <a:extLst>
              <a:ext uri="{FF2B5EF4-FFF2-40B4-BE49-F238E27FC236}">
                <a16:creationId xmlns:a16="http://schemas.microsoft.com/office/drawing/2014/main" id="{E8C70537-66B3-855E-3DDF-F83A30DAFBA9}"/>
              </a:ext>
            </a:extLst>
          </p:cNvPr>
          <p:cNvGrpSpPr/>
          <p:nvPr/>
        </p:nvGrpSpPr>
        <p:grpSpPr>
          <a:xfrm>
            <a:off x="812485" y="5777901"/>
            <a:ext cx="10765181" cy="369332"/>
            <a:chOff x="746576" y="4914301"/>
            <a:chExt cx="10765181" cy="369332"/>
          </a:xfrm>
        </p:grpSpPr>
        <p:sp>
          <p:nvSpPr>
            <p:cNvPr id="16" name="Oval 15">
              <a:extLst>
                <a:ext uri="{FF2B5EF4-FFF2-40B4-BE49-F238E27FC236}">
                  <a16:creationId xmlns:a16="http://schemas.microsoft.com/office/drawing/2014/main" id="{F57739A3-A2E4-DB9D-D489-B18AAEEEED64}"/>
                </a:ext>
              </a:extLst>
            </p:cNvPr>
            <p:cNvSpPr/>
            <p:nvPr/>
          </p:nvSpPr>
          <p:spPr>
            <a:xfrm>
              <a:off x="746576" y="4953896"/>
              <a:ext cx="290143" cy="290143"/>
            </a:xfrm>
            <a:prstGeom prst="ellipse">
              <a:avLst/>
            </a:prstGeom>
            <a:solidFill>
              <a:srgbClr val="73E01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7" name="Oval 16">
              <a:extLst>
                <a:ext uri="{FF2B5EF4-FFF2-40B4-BE49-F238E27FC236}">
                  <a16:creationId xmlns:a16="http://schemas.microsoft.com/office/drawing/2014/main" id="{5C7B913C-900F-FEC4-01BE-BC7B94ABA957}"/>
                </a:ext>
              </a:extLst>
            </p:cNvPr>
            <p:cNvSpPr/>
            <p:nvPr/>
          </p:nvSpPr>
          <p:spPr>
            <a:xfrm>
              <a:off x="7375461" y="4953896"/>
              <a:ext cx="290143" cy="290143"/>
            </a:xfrm>
            <a:prstGeom prst="ellipse">
              <a:avLst/>
            </a:prstGeom>
            <a:solidFill>
              <a:srgbClr val="D7F6C4"/>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TextBox 17">
              <a:extLst>
                <a:ext uri="{FF2B5EF4-FFF2-40B4-BE49-F238E27FC236}">
                  <a16:creationId xmlns:a16="http://schemas.microsoft.com/office/drawing/2014/main" id="{46D699DF-8632-F932-97C1-3A04DE2EB872}"/>
                </a:ext>
              </a:extLst>
            </p:cNvPr>
            <p:cNvSpPr txBox="1"/>
            <p:nvPr/>
          </p:nvSpPr>
          <p:spPr>
            <a:xfrm>
              <a:off x="1083999" y="4914301"/>
              <a:ext cx="1720814" cy="369332"/>
            </a:xfrm>
            <a:prstGeom prst="rect">
              <a:avLst/>
            </a:prstGeom>
            <a:noFill/>
          </p:spPr>
          <p:txBody>
            <a:bodyPr wrap="square" rtlCol="0">
              <a:spAutoFit/>
            </a:bodyPr>
            <a:lstStyle/>
            <a:p>
              <a:r>
                <a:rPr lang="en-US"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19" name="TextBox 18">
              <a:extLst>
                <a:ext uri="{FF2B5EF4-FFF2-40B4-BE49-F238E27FC236}">
                  <a16:creationId xmlns:a16="http://schemas.microsoft.com/office/drawing/2014/main" id="{77D93BFA-0D0F-015A-29DD-4E7C85A59943}"/>
                </a:ext>
              </a:extLst>
            </p:cNvPr>
            <p:cNvSpPr txBox="1"/>
            <p:nvPr/>
          </p:nvSpPr>
          <p:spPr>
            <a:xfrm>
              <a:off x="7712884" y="4914301"/>
              <a:ext cx="1720814" cy="369332"/>
            </a:xfrm>
            <a:prstGeom prst="rect">
              <a:avLst/>
            </a:prstGeom>
            <a:noFill/>
          </p:spPr>
          <p:txBody>
            <a:bodyPr wrap="square" rtlCol="0">
              <a:spAutoFit/>
            </a:bodyPr>
            <a:lstStyle/>
            <a:p>
              <a:r>
                <a:rPr lang="en-US"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sp>
          <p:nvSpPr>
            <p:cNvPr id="8" name="Oval 7">
              <a:extLst>
                <a:ext uri="{FF2B5EF4-FFF2-40B4-BE49-F238E27FC236}">
                  <a16:creationId xmlns:a16="http://schemas.microsoft.com/office/drawing/2014/main" id="{9918B998-6C5F-C04A-7152-A89D812BC5B5}"/>
                </a:ext>
              </a:extLst>
            </p:cNvPr>
            <p:cNvSpPr/>
            <p:nvPr/>
          </p:nvSpPr>
          <p:spPr>
            <a:xfrm>
              <a:off x="2965730" y="4953896"/>
              <a:ext cx="290143" cy="290143"/>
            </a:xfrm>
            <a:prstGeom prst="ellipse">
              <a:avLst/>
            </a:prstGeom>
            <a:solidFill>
              <a:srgbClr val="A0E97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1" name="Oval 10">
              <a:extLst>
                <a:ext uri="{FF2B5EF4-FFF2-40B4-BE49-F238E27FC236}">
                  <a16:creationId xmlns:a16="http://schemas.microsoft.com/office/drawing/2014/main" id="{C17427D4-444A-5A68-31BC-0F86940E1349}"/>
                </a:ext>
              </a:extLst>
            </p:cNvPr>
            <p:cNvSpPr/>
            <p:nvPr/>
          </p:nvSpPr>
          <p:spPr>
            <a:xfrm>
              <a:off x="9480978" y="4953896"/>
              <a:ext cx="290143" cy="290143"/>
            </a:xfrm>
            <a:prstGeom prst="ellipse">
              <a:avLst/>
            </a:prstGeom>
            <a:solidFill>
              <a:srgbClr val="F3FDEC"/>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TextBox 11">
              <a:extLst>
                <a:ext uri="{FF2B5EF4-FFF2-40B4-BE49-F238E27FC236}">
                  <a16:creationId xmlns:a16="http://schemas.microsoft.com/office/drawing/2014/main" id="{F1041D7A-6405-13A4-0D1D-63326D1EDA38}"/>
                </a:ext>
              </a:extLst>
            </p:cNvPr>
            <p:cNvSpPr txBox="1"/>
            <p:nvPr/>
          </p:nvSpPr>
          <p:spPr>
            <a:xfrm>
              <a:off x="3303153" y="4914301"/>
              <a:ext cx="1693356" cy="369332"/>
            </a:xfrm>
            <a:prstGeom prst="rect">
              <a:avLst/>
            </a:prstGeom>
            <a:noFill/>
          </p:spPr>
          <p:txBody>
            <a:bodyPr wrap="square" rtlCol="0">
              <a:spAutoFit/>
            </a:bodyPr>
            <a:lstStyle/>
            <a:p>
              <a:r>
                <a:rPr lang="en-US"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sp>
          <p:nvSpPr>
            <p:cNvPr id="13" name="TextBox 12">
              <a:extLst>
                <a:ext uri="{FF2B5EF4-FFF2-40B4-BE49-F238E27FC236}">
                  <a16:creationId xmlns:a16="http://schemas.microsoft.com/office/drawing/2014/main" id="{73D7432B-BA95-7540-47ED-7C27D9A4E6AF}"/>
                </a:ext>
              </a:extLst>
            </p:cNvPr>
            <p:cNvSpPr txBox="1"/>
            <p:nvPr/>
          </p:nvSpPr>
          <p:spPr>
            <a:xfrm>
              <a:off x="9818401" y="4914301"/>
              <a:ext cx="1693356" cy="369332"/>
            </a:xfrm>
            <a:prstGeom prst="rect">
              <a:avLst/>
            </a:prstGeom>
            <a:noFill/>
          </p:spPr>
          <p:txBody>
            <a:bodyPr wrap="square" rtlCol="0">
              <a:spAutoFit/>
            </a:bodyPr>
            <a:lstStyle/>
            <a:p>
              <a:r>
                <a:rPr lang="en-US"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02</a:t>
              </a:r>
            </a:p>
          </p:txBody>
        </p:sp>
        <p:sp>
          <p:nvSpPr>
            <p:cNvPr id="14" name="Oval 13">
              <a:extLst>
                <a:ext uri="{FF2B5EF4-FFF2-40B4-BE49-F238E27FC236}">
                  <a16:creationId xmlns:a16="http://schemas.microsoft.com/office/drawing/2014/main" id="{D429093B-CCD4-C519-81E0-55514FD7BF30}"/>
                </a:ext>
              </a:extLst>
            </p:cNvPr>
            <p:cNvSpPr/>
            <p:nvPr/>
          </p:nvSpPr>
          <p:spPr>
            <a:xfrm>
              <a:off x="5157426" y="4953896"/>
              <a:ext cx="290143" cy="290143"/>
            </a:xfrm>
            <a:prstGeom prst="ellipse">
              <a:avLst/>
            </a:prstGeom>
            <a:solidFill>
              <a:srgbClr val="BDF09A"/>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5" name="TextBox 14">
              <a:extLst>
                <a:ext uri="{FF2B5EF4-FFF2-40B4-BE49-F238E27FC236}">
                  <a16:creationId xmlns:a16="http://schemas.microsoft.com/office/drawing/2014/main" id="{882112FA-08C3-9F80-785C-35A775009A0F}"/>
                </a:ext>
              </a:extLst>
            </p:cNvPr>
            <p:cNvSpPr txBox="1"/>
            <p:nvPr/>
          </p:nvSpPr>
          <p:spPr>
            <a:xfrm>
              <a:off x="5493730" y="4914301"/>
              <a:ext cx="1720814" cy="369332"/>
            </a:xfrm>
            <a:prstGeom prst="rect">
              <a:avLst/>
            </a:prstGeom>
            <a:noFill/>
          </p:spPr>
          <p:txBody>
            <a:bodyPr wrap="square" rtlCol="0">
              <a:spAutoFit/>
            </a:bodyPr>
            <a:lstStyle/>
            <a:p>
              <a:r>
                <a:rPr lang="en-US"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Classroom 01</a:t>
              </a:r>
            </a:p>
          </p:txBody>
        </p:sp>
      </p:grpSp>
    </p:spTree>
    <p:extLst>
      <p:ext uri="{BB962C8B-B14F-4D97-AF65-F5344CB8AC3E}">
        <p14:creationId xmlns:p14="http://schemas.microsoft.com/office/powerpoint/2010/main" val="231793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A8EC8168-01C3-3533-DE07-F57E44351B17}"/>
              </a:ext>
            </a:extLst>
          </p:cNvPr>
          <p:cNvGrpSpPr/>
          <p:nvPr/>
        </p:nvGrpSpPr>
        <p:grpSpPr>
          <a:xfrm>
            <a:off x="763468" y="3554849"/>
            <a:ext cx="10377563" cy="3000753"/>
            <a:chOff x="1951718" y="4437277"/>
            <a:chExt cx="20483740" cy="5923032"/>
          </a:xfrm>
        </p:grpSpPr>
        <p:graphicFrame>
          <p:nvGraphicFramePr>
            <p:cNvPr id="8" name="Chart 7">
              <a:extLst>
                <a:ext uri="{FF2B5EF4-FFF2-40B4-BE49-F238E27FC236}">
                  <a16:creationId xmlns:a16="http://schemas.microsoft.com/office/drawing/2014/main" id="{B8BC353B-68F1-24A9-D23B-DE1780C07D51}"/>
                </a:ext>
              </a:extLst>
            </p:cNvPr>
            <p:cNvGraphicFramePr/>
            <p:nvPr>
              <p:extLst>
                <p:ext uri="{D42A27DB-BD31-4B8C-83A1-F6EECF244321}">
                  <p14:modId xmlns:p14="http://schemas.microsoft.com/office/powerpoint/2010/main" val="3068189788"/>
                </p:ext>
              </p:extLst>
            </p:nvPr>
          </p:nvGraphicFramePr>
          <p:xfrm>
            <a:off x="1951718" y="4437277"/>
            <a:ext cx="20483740" cy="592303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9F7F812E-BFEF-AD6D-1016-8CCBA4E4C2DF}"/>
                </a:ext>
              </a:extLst>
            </p:cNvPr>
            <p:cNvSpPr txBox="1"/>
            <p:nvPr/>
          </p:nvSpPr>
          <p:spPr>
            <a:xfrm>
              <a:off x="4267100" y="7453507"/>
              <a:ext cx="2438062" cy="516379"/>
            </a:xfrm>
            <a:prstGeom prst="rect">
              <a:avLst/>
            </a:prstGeom>
            <a:noFill/>
          </p:spPr>
          <p:txBody>
            <a:bodyPr wrap="square" rtlCol="0">
              <a:spAutoFit/>
            </a:bodyPr>
            <a:lstStyle/>
            <a:p>
              <a:pPr algn="ctr"/>
              <a:r>
                <a:rPr lang="en-US" sz="11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20%</a:t>
              </a:r>
            </a:p>
          </p:txBody>
        </p:sp>
        <p:sp>
          <p:nvSpPr>
            <p:cNvPr id="12" name="TextBox 11">
              <a:extLst>
                <a:ext uri="{FF2B5EF4-FFF2-40B4-BE49-F238E27FC236}">
                  <a16:creationId xmlns:a16="http://schemas.microsoft.com/office/drawing/2014/main" id="{204838CA-0A0D-CA55-E7D8-A620D39E1477}"/>
                </a:ext>
              </a:extLst>
            </p:cNvPr>
            <p:cNvSpPr txBox="1"/>
            <p:nvPr/>
          </p:nvSpPr>
          <p:spPr>
            <a:xfrm>
              <a:off x="8772295" y="6937129"/>
              <a:ext cx="2438062" cy="516379"/>
            </a:xfrm>
            <a:prstGeom prst="rect">
              <a:avLst/>
            </a:prstGeom>
            <a:noFill/>
          </p:spPr>
          <p:txBody>
            <a:bodyPr wrap="square" rtlCol="0">
              <a:spAutoFit/>
            </a:bodyPr>
            <a:lstStyle/>
            <a:p>
              <a:pPr algn="ctr"/>
              <a:r>
                <a:rPr lang="en-US" sz="11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40%</a:t>
              </a:r>
            </a:p>
          </p:txBody>
        </p:sp>
        <p:sp>
          <p:nvSpPr>
            <p:cNvPr id="13" name="TextBox 12">
              <a:extLst>
                <a:ext uri="{FF2B5EF4-FFF2-40B4-BE49-F238E27FC236}">
                  <a16:creationId xmlns:a16="http://schemas.microsoft.com/office/drawing/2014/main" id="{B80E40B1-09CE-B357-1167-C6BAC534D250}"/>
                </a:ext>
              </a:extLst>
            </p:cNvPr>
            <p:cNvSpPr txBox="1"/>
            <p:nvPr/>
          </p:nvSpPr>
          <p:spPr>
            <a:xfrm>
              <a:off x="13605552" y="6153357"/>
              <a:ext cx="2438062" cy="516379"/>
            </a:xfrm>
            <a:prstGeom prst="rect">
              <a:avLst/>
            </a:prstGeom>
            <a:noFill/>
          </p:spPr>
          <p:txBody>
            <a:bodyPr wrap="square" rtlCol="0">
              <a:spAutoFit/>
            </a:bodyPr>
            <a:lstStyle/>
            <a:p>
              <a:pPr algn="ctr"/>
              <a:r>
                <a:rPr lang="en-US" sz="11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65%</a:t>
              </a:r>
            </a:p>
          </p:txBody>
        </p:sp>
        <p:sp>
          <p:nvSpPr>
            <p:cNvPr id="14" name="TextBox 13">
              <a:extLst>
                <a:ext uri="{FF2B5EF4-FFF2-40B4-BE49-F238E27FC236}">
                  <a16:creationId xmlns:a16="http://schemas.microsoft.com/office/drawing/2014/main" id="{DC8AC46B-B0BC-DCC3-C647-490797250B47}"/>
                </a:ext>
              </a:extLst>
            </p:cNvPr>
            <p:cNvSpPr txBox="1"/>
            <p:nvPr/>
          </p:nvSpPr>
          <p:spPr>
            <a:xfrm>
              <a:off x="18672509" y="4903354"/>
              <a:ext cx="2438062" cy="516379"/>
            </a:xfrm>
            <a:prstGeom prst="rect">
              <a:avLst/>
            </a:prstGeom>
            <a:noFill/>
          </p:spPr>
          <p:txBody>
            <a:bodyPr wrap="square" rtlCol="0">
              <a:spAutoFit/>
            </a:bodyPr>
            <a:lstStyle/>
            <a:p>
              <a:pPr algn="ctr"/>
              <a:r>
                <a:rPr lang="en-US" sz="11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Approved 80%</a:t>
              </a:r>
            </a:p>
          </p:txBody>
        </p:sp>
      </p:grpSp>
      <p:sp>
        <p:nvSpPr>
          <p:cNvPr id="4" name="CuadroTexto 351">
            <a:extLst>
              <a:ext uri="{FF2B5EF4-FFF2-40B4-BE49-F238E27FC236}">
                <a16:creationId xmlns:a16="http://schemas.microsoft.com/office/drawing/2014/main" id="{D1A22658-098C-3A2F-E7AE-BB2F95EF9ED7}"/>
              </a:ext>
            </a:extLst>
          </p:cNvPr>
          <p:cNvSpPr txBox="1"/>
          <p:nvPr/>
        </p:nvSpPr>
        <p:spPr>
          <a:xfrm>
            <a:off x="2064492" y="2185946"/>
            <a:ext cx="7914057" cy="369332"/>
          </a:xfrm>
          <a:prstGeom prst="rect">
            <a:avLst/>
          </a:prstGeom>
          <a:noFill/>
        </p:spPr>
        <p:txBody>
          <a:bodyPr wrap="square" rtlCol="0">
            <a:spAutoFit/>
          </a:bodyPr>
          <a:lstStyle/>
          <a:p>
            <a:pPr algn="ctr"/>
            <a:r>
              <a:rPr lang="en-US" b="1" dirty="0">
                <a:solidFill>
                  <a:srgbClr val="048EBD"/>
                </a:solidFill>
                <a:latin typeface="Century Gothic" panose="020B0502020202020204" pitchFamily="34" charset="0"/>
              </a:rPr>
              <a:t>Students deserve every opportunity to succeed in computer science</a:t>
            </a:r>
          </a:p>
        </p:txBody>
      </p:sp>
      <p:sp>
        <p:nvSpPr>
          <p:cNvPr id="7" name="TextBox 6">
            <a:extLst>
              <a:ext uri="{FF2B5EF4-FFF2-40B4-BE49-F238E27FC236}">
                <a16:creationId xmlns:a16="http://schemas.microsoft.com/office/drawing/2014/main" id="{335164D0-0DC4-EDE5-E294-78851F52AF4F}"/>
              </a:ext>
            </a:extLst>
          </p:cNvPr>
          <p:cNvSpPr txBox="1"/>
          <p:nvPr/>
        </p:nvSpPr>
        <p:spPr>
          <a:xfrm>
            <a:off x="2190822" y="2551152"/>
            <a:ext cx="7661398" cy="523220"/>
          </a:xfrm>
          <a:prstGeom prst="rect">
            <a:avLst/>
          </a:prstGeom>
          <a:noFill/>
        </p:spPr>
        <p:txBody>
          <a:bodyPr wrap="square" rtlCol="0">
            <a:spAutoFit/>
          </a:bodyPr>
          <a:lstStyle/>
          <a:p>
            <a:pPr algn="ctr"/>
            <a:r>
              <a:rPr lang="en-US" sz="1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a:t>
            </a:r>
          </a:p>
        </p:txBody>
      </p:sp>
    </p:spTree>
    <p:extLst>
      <p:ext uri="{BB962C8B-B14F-4D97-AF65-F5344CB8AC3E}">
        <p14:creationId xmlns:p14="http://schemas.microsoft.com/office/powerpoint/2010/main" val="11852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2583C5-05B2-513F-40BA-E8B3789ADDA0}"/>
              </a:ext>
            </a:extLst>
          </p:cNvPr>
          <p:cNvSpPr/>
          <p:nvPr/>
        </p:nvSpPr>
        <p:spPr>
          <a:xfrm>
            <a:off x="6027214" y="1806014"/>
            <a:ext cx="5259486" cy="3845559"/>
          </a:xfrm>
          <a:prstGeom prst="rect">
            <a:avLst/>
          </a:prstGeom>
          <a:pattFill prst="dotGrid">
            <a:fgClr>
              <a:srgbClr val="04A7A2"/>
            </a:fgClr>
            <a:bgClr>
              <a:srgbClr val="F3F4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9820F5A-B6E5-095D-8111-143C95F971EB}"/>
              </a:ext>
            </a:extLst>
          </p:cNvPr>
          <p:cNvSpPr/>
          <p:nvPr/>
        </p:nvSpPr>
        <p:spPr>
          <a:xfrm>
            <a:off x="1771249" y="1860465"/>
            <a:ext cx="3249652" cy="2076786"/>
          </a:xfrm>
          <a:prstGeom prst="rect">
            <a:avLst/>
          </a:prstGeom>
          <a:solidFill>
            <a:srgbClr val="00BD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E1DDD2B-79BA-BC53-6AD2-D0AFBBFA890A}"/>
              </a:ext>
            </a:extLst>
          </p:cNvPr>
          <p:cNvGrpSpPr/>
          <p:nvPr/>
        </p:nvGrpSpPr>
        <p:grpSpPr>
          <a:xfrm>
            <a:off x="161607" y="302398"/>
            <a:ext cx="7852212" cy="584775"/>
            <a:chOff x="161607" y="302398"/>
            <a:chExt cx="7852212" cy="584775"/>
          </a:xfrm>
        </p:grpSpPr>
        <p:sp>
          <p:nvSpPr>
            <p:cNvPr id="5" name="CuadroTexto 350">
              <a:extLst>
                <a:ext uri="{FF2B5EF4-FFF2-40B4-BE49-F238E27FC236}">
                  <a16:creationId xmlns:a16="http://schemas.microsoft.com/office/drawing/2014/main" id="{C69F9E7F-0D9E-EC35-3421-CA0C81EBAB52}"/>
                </a:ext>
              </a:extLst>
            </p:cNvPr>
            <p:cNvSpPr txBox="1"/>
            <p:nvPr/>
          </p:nvSpPr>
          <p:spPr>
            <a:xfrm>
              <a:off x="161607" y="302398"/>
              <a:ext cx="3549781" cy="584775"/>
            </a:xfrm>
            <a:prstGeom prst="rect">
              <a:avLst/>
            </a:prstGeom>
            <a:noFill/>
          </p:spPr>
          <p:txBody>
            <a:bodyPr wrap="square" rtlCol="0">
              <a:spAutoFit/>
            </a:bodyPr>
            <a:lstStyle/>
            <a:p>
              <a:pPr algn="ctr"/>
              <a:r>
                <a:rPr lang="en-US" sz="3200" b="1" dirty="0">
                  <a:solidFill>
                    <a:schemeClr val="bg2">
                      <a:lumMod val="25000"/>
                    </a:schemeClr>
                  </a:solidFill>
                  <a:latin typeface="Century Gothic" panose="020B0502020202020204" pitchFamily="34" charset="0"/>
                  <a:ea typeface="Lato Heavy" charset="0"/>
                  <a:cs typeface="Poppins" pitchFamily="2" charset="77"/>
                </a:rPr>
                <a:t>Business Charts</a:t>
              </a:r>
            </a:p>
          </p:txBody>
        </p:sp>
        <p:sp>
          <p:nvSpPr>
            <p:cNvPr id="6" name="CuadroTexto 351">
              <a:extLst>
                <a:ext uri="{FF2B5EF4-FFF2-40B4-BE49-F238E27FC236}">
                  <a16:creationId xmlns:a16="http://schemas.microsoft.com/office/drawing/2014/main" id="{37943C8A-DB4A-AF00-FFB5-BA2C586D664B}"/>
                </a:ext>
              </a:extLst>
            </p:cNvPr>
            <p:cNvSpPr txBox="1"/>
            <p:nvPr/>
          </p:nvSpPr>
          <p:spPr>
            <a:xfrm>
              <a:off x="3890682" y="302398"/>
              <a:ext cx="4123137" cy="584775"/>
            </a:xfrm>
            <a:prstGeom prst="rect">
              <a:avLst/>
            </a:prstGeom>
            <a:noFill/>
          </p:spPr>
          <p:txBody>
            <a:bodyPr wrap="square" rtlCol="0">
              <a:spAutoFit/>
            </a:bodyPr>
            <a:lstStyle/>
            <a:p>
              <a:r>
                <a:rPr lang="en-US" sz="1600" dirty="0">
                  <a:solidFill>
                    <a:schemeClr val="bg2">
                      <a:lumMod val="25000"/>
                    </a:schemeClr>
                  </a:solidFill>
                  <a:latin typeface="Century Gothic" panose="020B0502020202020204" pitchFamily="34" charset="0"/>
                  <a:cs typeface="Poppins Light" pitchFamily="2" charset="77"/>
                </a:rPr>
                <a:t>Is a great way to visualize information about users</a:t>
              </a:r>
            </a:p>
          </p:txBody>
        </p:sp>
        <p:cxnSp>
          <p:nvCxnSpPr>
            <p:cNvPr id="9" name="Straight Connector 8">
              <a:extLst>
                <a:ext uri="{FF2B5EF4-FFF2-40B4-BE49-F238E27FC236}">
                  <a16:creationId xmlns:a16="http://schemas.microsoft.com/office/drawing/2014/main" id="{BBD35A60-24AF-DD01-0B7F-B8FE5521E5E5}"/>
                </a:ext>
              </a:extLst>
            </p:cNvPr>
            <p:cNvCxnSpPr>
              <a:cxnSpLocks/>
            </p:cNvCxnSpPr>
            <p:nvPr/>
          </p:nvCxnSpPr>
          <p:spPr>
            <a:xfrm>
              <a:off x="3711388" y="302398"/>
              <a:ext cx="0" cy="584775"/>
            </a:xfrm>
            <a:prstGeom prst="line">
              <a:avLst/>
            </a:prstGeom>
            <a:ln w="698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 name="Content Placeholder 5">
            <a:extLst>
              <a:ext uri="{FF2B5EF4-FFF2-40B4-BE49-F238E27FC236}">
                <a16:creationId xmlns:a16="http://schemas.microsoft.com/office/drawing/2014/main" id="{0F4D9835-B8F9-7DBA-28AE-795724E56E55}"/>
              </a:ext>
            </a:extLst>
          </p:cNvPr>
          <p:cNvGraphicFramePr>
            <a:graphicFrameLocks/>
          </p:cNvGraphicFramePr>
          <p:nvPr>
            <p:extLst>
              <p:ext uri="{D42A27DB-BD31-4B8C-83A1-F6EECF244321}">
                <p14:modId xmlns:p14="http://schemas.microsoft.com/office/powerpoint/2010/main" val="3996171760"/>
              </p:ext>
            </p:extLst>
          </p:nvPr>
        </p:nvGraphicFramePr>
        <p:xfrm>
          <a:off x="764936" y="1999245"/>
          <a:ext cx="10938967" cy="4153573"/>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3">
            <a:extLst>
              <a:ext uri="{FF2B5EF4-FFF2-40B4-BE49-F238E27FC236}">
                <a16:creationId xmlns:a16="http://schemas.microsoft.com/office/drawing/2014/main" id="{D351C82E-685A-CC01-7335-25A9CF0160C1}"/>
              </a:ext>
            </a:extLst>
          </p:cNvPr>
          <p:cNvGrpSpPr/>
          <p:nvPr/>
        </p:nvGrpSpPr>
        <p:grpSpPr>
          <a:xfrm>
            <a:off x="1961840" y="1999246"/>
            <a:ext cx="2868472" cy="1729548"/>
            <a:chOff x="1639574" y="10204044"/>
            <a:chExt cx="5483225" cy="3306116"/>
          </a:xfrm>
        </p:grpSpPr>
        <p:sp>
          <p:nvSpPr>
            <p:cNvPr id="7" name="TextBox 6">
              <a:extLst>
                <a:ext uri="{FF2B5EF4-FFF2-40B4-BE49-F238E27FC236}">
                  <a16:creationId xmlns:a16="http://schemas.microsoft.com/office/drawing/2014/main" id="{DB3A8513-0C34-4CEF-F250-2CDB86F05DD5}"/>
                </a:ext>
              </a:extLst>
            </p:cNvPr>
            <p:cNvSpPr txBox="1"/>
            <p:nvPr/>
          </p:nvSpPr>
          <p:spPr>
            <a:xfrm>
              <a:off x="1639574" y="10862674"/>
              <a:ext cx="5483225" cy="2647486"/>
            </a:xfrm>
            <a:prstGeom prst="rect">
              <a:avLst/>
            </a:prstGeom>
            <a:noFill/>
          </p:spPr>
          <p:txBody>
            <a:bodyPr wrap="square" rtlCol="0">
              <a:spAutoFit/>
            </a:bodyPr>
            <a:lstStyle/>
            <a:p>
              <a:r>
                <a:rPr lang="en-US" sz="14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There are people who have a significant number of followers in every business domain.</a:t>
              </a:r>
            </a:p>
          </p:txBody>
        </p:sp>
        <p:sp>
          <p:nvSpPr>
            <p:cNvPr id="8" name="TextBox 7">
              <a:extLst>
                <a:ext uri="{FF2B5EF4-FFF2-40B4-BE49-F238E27FC236}">
                  <a16:creationId xmlns:a16="http://schemas.microsoft.com/office/drawing/2014/main" id="{EC047C35-853F-9580-89FD-7EBC3E8EBFEE}"/>
                </a:ext>
              </a:extLst>
            </p:cNvPr>
            <p:cNvSpPr txBox="1"/>
            <p:nvPr/>
          </p:nvSpPr>
          <p:spPr>
            <a:xfrm>
              <a:off x="1639574" y="10204044"/>
              <a:ext cx="5483225" cy="705996"/>
            </a:xfrm>
            <a:prstGeom prst="rect">
              <a:avLst/>
            </a:prstGeom>
            <a:noFill/>
          </p:spPr>
          <p:txBody>
            <a:bodyPr wrap="square" rtlCol="0">
              <a:spAutoFit/>
            </a:bodyPr>
            <a:lstStyle/>
            <a:p>
              <a:r>
                <a:rPr lang="en-US" b="1" dirty="0">
                  <a:solidFill>
                    <a:schemeClr val="bg1"/>
                  </a:solidFill>
                  <a:latin typeface="Century Gothic" panose="020B0502020202020204" pitchFamily="34" charset="0"/>
                  <a:ea typeface="Roboto Medium" panose="02000000000000000000" pitchFamily="2" charset="0"/>
                  <a:cs typeface="Arial" panose="020B0604020202020204" pitchFamily="34" charset="0"/>
                </a:rPr>
                <a:t>Study Semester</a:t>
              </a:r>
            </a:p>
          </p:txBody>
        </p:sp>
      </p:grpSp>
    </p:spTree>
    <p:extLst>
      <p:ext uri="{BB962C8B-B14F-4D97-AF65-F5344CB8AC3E}">
        <p14:creationId xmlns:p14="http://schemas.microsoft.com/office/powerpoint/2010/main" val="397627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1105</Words>
  <Application>Microsoft Macintosh PowerPoint</Application>
  <PresentationFormat>Widescreen</PresentationFormat>
  <Paragraphs>211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Century Gothic</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Fadhlin Sakina</dc:creator>
  <cp:lastModifiedBy>Fadhlin Sakina</cp:lastModifiedBy>
  <cp:revision>1</cp:revision>
  <dcterms:created xsi:type="dcterms:W3CDTF">2023-03-23T22:43:21Z</dcterms:created>
  <dcterms:modified xsi:type="dcterms:W3CDTF">2023-03-24T05:41:16Z</dcterms:modified>
</cp:coreProperties>
</file>